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3.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4.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tags/tag5.xml" ContentType="application/vnd.openxmlformats-officedocument.presentationml.tags+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51.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202"/>
  </p:notesMasterIdLst>
  <p:sldIdLst>
    <p:sldId id="493" r:id="rId2"/>
    <p:sldId id="494" r:id="rId3"/>
    <p:sldId id="263" r:id="rId4"/>
    <p:sldId id="354" r:id="rId5"/>
    <p:sldId id="353" r:id="rId6"/>
    <p:sldId id="495" r:id="rId7"/>
    <p:sldId id="355" r:id="rId8"/>
    <p:sldId id="349" r:id="rId9"/>
    <p:sldId id="350" r:id="rId10"/>
    <p:sldId id="351" r:id="rId11"/>
    <p:sldId id="496" r:id="rId12"/>
    <p:sldId id="318" r:id="rId13"/>
    <p:sldId id="267" r:id="rId14"/>
    <p:sldId id="359" r:id="rId15"/>
    <p:sldId id="498" r:id="rId16"/>
    <p:sldId id="497" r:id="rId17"/>
    <p:sldId id="360" r:id="rId18"/>
    <p:sldId id="499" r:id="rId19"/>
    <p:sldId id="358" r:id="rId20"/>
    <p:sldId id="266" r:id="rId21"/>
    <p:sldId id="271" r:id="rId22"/>
    <p:sldId id="341" r:id="rId23"/>
    <p:sldId id="274" r:id="rId24"/>
    <p:sldId id="339" r:id="rId25"/>
    <p:sldId id="364" r:id="rId26"/>
    <p:sldId id="366" r:id="rId27"/>
    <p:sldId id="500" r:id="rId28"/>
    <p:sldId id="279" r:id="rId29"/>
    <p:sldId id="280" r:id="rId30"/>
    <p:sldId id="320" r:id="rId31"/>
    <p:sldId id="482" r:id="rId32"/>
    <p:sldId id="501" r:id="rId33"/>
    <p:sldId id="321" r:id="rId34"/>
    <p:sldId id="502" r:id="rId35"/>
    <p:sldId id="345" r:id="rId36"/>
    <p:sldId id="323" r:id="rId37"/>
    <p:sldId id="281" r:id="rId38"/>
    <p:sldId id="368" r:id="rId39"/>
    <p:sldId id="503" r:id="rId40"/>
    <p:sldId id="275" r:id="rId41"/>
    <p:sldId id="291" r:id="rId42"/>
    <p:sldId id="287" r:id="rId43"/>
    <p:sldId id="369" r:id="rId44"/>
    <p:sldId id="370" r:id="rId45"/>
    <p:sldId id="371" r:id="rId46"/>
    <p:sldId id="372" r:id="rId47"/>
    <p:sldId id="385" r:id="rId48"/>
    <p:sldId id="283" r:id="rId49"/>
    <p:sldId id="324" r:id="rId50"/>
    <p:sldId id="504" r:id="rId51"/>
    <p:sldId id="326" r:id="rId52"/>
    <p:sldId id="505" r:id="rId53"/>
    <p:sldId id="374" r:id="rId54"/>
    <p:sldId id="379" r:id="rId55"/>
    <p:sldId id="378" r:id="rId56"/>
    <p:sldId id="373" r:id="rId57"/>
    <p:sldId id="375" r:id="rId58"/>
    <p:sldId id="506" r:id="rId59"/>
    <p:sldId id="380" r:id="rId60"/>
    <p:sldId id="381" r:id="rId61"/>
    <p:sldId id="397" r:id="rId62"/>
    <p:sldId id="383" r:id="rId63"/>
    <p:sldId id="382" r:id="rId64"/>
    <p:sldId id="313" r:id="rId65"/>
    <p:sldId id="331" r:id="rId66"/>
    <p:sldId id="333" r:id="rId67"/>
    <p:sldId id="386" r:id="rId68"/>
    <p:sldId id="290" r:id="rId69"/>
    <p:sldId id="292" r:id="rId70"/>
    <p:sldId id="384" r:id="rId71"/>
    <p:sldId id="387" r:id="rId72"/>
    <p:sldId id="507" r:id="rId73"/>
    <p:sldId id="389" r:id="rId74"/>
    <p:sldId id="388" r:id="rId75"/>
    <p:sldId id="293" r:id="rId76"/>
    <p:sldId id="390" r:id="rId77"/>
    <p:sldId id="296" r:id="rId78"/>
    <p:sldId id="328" r:id="rId79"/>
    <p:sldId id="392" r:id="rId80"/>
    <p:sldId id="329" r:id="rId81"/>
    <p:sldId id="330" r:id="rId82"/>
    <p:sldId id="319" r:id="rId83"/>
    <p:sldId id="300" r:id="rId84"/>
    <p:sldId id="508" r:id="rId85"/>
    <p:sldId id="778" r:id="rId86"/>
    <p:sldId id="795" r:id="rId87"/>
    <p:sldId id="317" r:id="rId88"/>
    <p:sldId id="399" r:id="rId89"/>
    <p:sldId id="268" r:id="rId90"/>
    <p:sldId id="788" r:id="rId91"/>
    <p:sldId id="315" r:id="rId92"/>
    <p:sldId id="789" r:id="rId93"/>
    <p:sldId id="304" r:id="rId94"/>
    <p:sldId id="790" r:id="rId95"/>
    <p:sldId id="307" r:id="rId96"/>
    <p:sldId id="791" r:id="rId97"/>
    <p:sldId id="792" r:id="rId98"/>
    <p:sldId id="305" r:id="rId99"/>
    <p:sldId id="306" r:id="rId100"/>
    <p:sldId id="793" r:id="rId101"/>
    <p:sldId id="797" r:id="rId102"/>
    <p:sldId id="794" r:id="rId103"/>
    <p:sldId id="400" r:id="rId104"/>
    <p:sldId id="308" r:id="rId105"/>
    <p:sldId id="784" r:id="rId106"/>
    <p:sldId id="785" r:id="rId107"/>
    <p:sldId id="786" r:id="rId108"/>
    <p:sldId id="402" r:id="rId109"/>
    <p:sldId id="441" r:id="rId110"/>
    <p:sldId id="735" r:id="rId111"/>
    <p:sldId id="737" r:id="rId112"/>
    <p:sldId id="738" r:id="rId113"/>
    <p:sldId id="592" r:id="rId114"/>
    <p:sldId id="433" r:id="rId115"/>
    <p:sldId id="437" r:id="rId116"/>
    <p:sldId id="739" r:id="rId117"/>
    <p:sldId id="436" r:id="rId118"/>
    <p:sldId id="406" r:id="rId119"/>
    <p:sldId id="407" r:id="rId120"/>
    <p:sldId id="438" r:id="rId121"/>
    <p:sldId id="409" r:id="rId122"/>
    <p:sldId id="411" r:id="rId123"/>
    <p:sldId id="742" r:id="rId124"/>
    <p:sldId id="748" r:id="rId125"/>
    <p:sldId id="752" r:id="rId126"/>
    <p:sldId id="410" r:id="rId127"/>
    <p:sldId id="746" r:id="rId128"/>
    <p:sldId id="440" r:id="rId129"/>
    <p:sldId id="443" r:id="rId130"/>
    <p:sldId id="759" r:id="rId131"/>
    <p:sldId id="459" r:id="rId132"/>
    <p:sldId id="760" r:id="rId133"/>
    <p:sldId id="413" r:id="rId134"/>
    <p:sldId id="761" r:id="rId135"/>
    <p:sldId id="753" r:id="rId136"/>
    <p:sldId id="754" r:id="rId137"/>
    <p:sldId id="755" r:id="rId138"/>
    <p:sldId id="757" r:id="rId139"/>
    <p:sldId id="756" r:id="rId140"/>
    <p:sldId id="758" r:id="rId141"/>
    <p:sldId id="447" r:id="rId142"/>
    <p:sldId id="415" r:id="rId143"/>
    <p:sldId id="448" r:id="rId144"/>
    <p:sldId id="449" r:id="rId145"/>
    <p:sldId id="450" r:id="rId146"/>
    <p:sldId id="451" r:id="rId147"/>
    <p:sldId id="452" r:id="rId148"/>
    <p:sldId id="453" r:id="rId149"/>
    <p:sldId id="454" r:id="rId150"/>
    <p:sldId id="455" r:id="rId151"/>
    <p:sldId id="416" r:id="rId152"/>
    <p:sldId id="418" r:id="rId153"/>
    <p:sldId id="419" r:id="rId154"/>
    <p:sldId id="457" r:id="rId155"/>
    <p:sldId id="456" r:id="rId156"/>
    <p:sldId id="458" r:id="rId157"/>
    <p:sldId id="461" r:id="rId158"/>
    <p:sldId id="462" r:id="rId159"/>
    <p:sldId id="463" r:id="rId160"/>
    <p:sldId id="465" r:id="rId161"/>
    <p:sldId id="467" r:id="rId162"/>
    <p:sldId id="468" r:id="rId163"/>
    <p:sldId id="764" r:id="rId164"/>
    <p:sldId id="763" r:id="rId165"/>
    <p:sldId id="765" r:id="rId166"/>
    <p:sldId id="766" r:id="rId167"/>
    <p:sldId id="769" r:id="rId168"/>
    <p:sldId id="772" r:id="rId169"/>
    <p:sldId id="777" r:id="rId170"/>
    <p:sldId id="424" r:id="rId171"/>
    <p:sldId id="469" r:id="rId172"/>
    <p:sldId id="470" r:id="rId173"/>
    <p:sldId id="425" r:id="rId174"/>
    <p:sldId id="426" r:id="rId175"/>
    <p:sldId id="471" r:id="rId176"/>
    <p:sldId id="472" r:id="rId177"/>
    <p:sldId id="770" r:id="rId178"/>
    <p:sldId id="767" r:id="rId179"/>
    <p:sldId id="775" r:id="rId180"/>
    <p:sldId id="776" r:id="rId181"/>
    <p:sldId id="428" r:id="rId182"/>
    <p:sldId id="474" r:id="rId183"/>
    <p:sldId id="475" r:id="rId184"/>
    <p:sldId id="429" r:id="rId185"/>
    <p:sldId id="476" r:id="rId186"/>
    <p:sldId id="430" r:id="rId187"/>
    <p:sldId id="478" r:id="rId188"/>
    <p:sldId id="481" r:id="rId189"/>
    <p:sldId id="479" r:id="rId190"/>
    <p:sldId id="477" r:id="rId191"/>
    <p:sldId id="480" r:id="rId192"/>
    <p:sldId id="773" r:id="rId193"/>
    <p:sldId id="774" r:id="rId194"/>
    <p:sldId id="485" r:id="rId195"/>
    <p:sldId id="486" r:id="rId196"/>
    <p:sldId id="487" r:id="rId197"/>
    <p:sldId id="489" r:id="rId198"/>
    <p:sldId id="490" r:id="rId199"/>
    <p:sldId id="491" r:id="rId200"/>
    <p:sldId id="768" r:id="rId201"/>
  </p:sldIdLst>
  <p:sldSz cx="9144000" cy="6858000" type="screen4x3"/>
  <p:notesSz cx="6858000" cy="9144000"/>
  <p:defaultTextStyle>
    <a:defPPr>
      <a:defRPr lang="en-US"/>
    </a:defPPr>
    <a:lvl1pPr algn="l" rtl="0" eaLnBrk="0" fontAlgn="base" hangingPunct="0">
      <a:spcBef>
        <a:spcPct val="0"/>
      </a:spcBef>
      <a:spcAft>
        <a:spcPct val="0"/>
      </a:spcAft>
      <a:defRPr sz="2000" b="1" kern="1200">
        <a:solidFill>
          <a:schemeClr val="tx1"/>
        </a:solidFill>
        <a:latin typeface="Comic Sans MS" panose="030F0702030302020204" pitchFamily="66" charset="0"/>
        <a:ea typeface="+mn-ea"/>
        <a:cs typeface="+mn-cs"/>
      </a:defRPr>
    </a:lvl1pPr>
    <a:lvl2pPr marL="457200" algn="l" rtl="0" eaLnBrk="0" fontAlgn="base" hangingPunct="0">
      <a:spcBef>
        <a:spcPct val="0"/>
      </a:spcBef>
      <a:spcAft>
        <a:spcPct val="0"/>
      </a:spcAft>
      <a:defRPr sz="2000" b="1" kern="1200">
        <a:solidFill>
          <a:schemeClr val="tx1"/>
        </a:solidFill>
        <a:latin typeface="Comic Sans MS" panose="030F0702030302020204" pitchFamily="66" charset="0"/>
        <a:ea typeface="+mn-ea"/>
        <a:cs typeface="+mn-cs"/>
      </a:defRPr>
    </a:lvl2pPr>
    <a:lvl3pPr marL="914400" algn="l" rtl="0" eaLnBrk="0" fontAlgn="base" hangingPunct="0">
      <a:spcBef>
        <a:spcPct val="0"/>
      </a:spcBef>
      <a:spcAft>
        <a:spcPct val="0"/>
      </a:spcAft>
      <a:defRPr sz="2000" b="1" kern="1200">
        <a:solidFill>
          <a:schemeClr val="tx1"/>
        </a:solidFill>
        <a:latin typeface="Comic Sans MS" panose="030F0702030302020204" pitchFamily="66" charset="0"/>
        <a:ea typeface="+mn-ea"/>
        <a:cs typeface="+mn-cs"/>
      </a:defRPr>
    </a:lvl3pPr>
    <a:lvl4pPr marL="1371600" algn="l" rtl="0" eaLnBrk="0" fontAlgn="base" hangingPunct="0">
      <a:spcBef>
        <a:spcPct val="0"/>
      </a:spcBef>
      <a:spcAft>
        <a:spcPct val="0"/>
      </a:spcAft>
      <a:defRPr sz="2000" b="1" kern="1200">
        <a:solidFill>
          <a:schemeClr val="tx1"/>
        </a:solidFill>
        <a:latin typeface="Comic Sans MS" panose="030F0702030302020204" pitchFamily="66" charset="0"/>
        <a:ea typeface="+mn-ea"/>
        <a:cs typeface="+mn-cs"/>
      </a:defRPr>
    </a:lvl4pPr>
    <a:lvl5pPr marL="1828800" algn="l" rtl="0" eaLnBrk="0" fontAlgn="base" hangingPunct="0">
      <a:spcBef>
        <a:spcPct val="0"/>
      </a:spcBef>
      <a:spcAft>
        <a:spcPct val="0"/>
      </a:spcAft>
      <a:defRPr sz="2000" b="1" kern="1200">
        <a:solidFill>
          <a:schemeClr val="tx1"/>
        </a:solidFill>
        <a:latin typeface="Comic Sans MS" panose="030F0702030302020204" pitchFamily="66" charset="0"/>
        <a:ea typeface="+mn-ea"/>
        <a:cs typeface="+mn-cs"/>
      </a:defRPr>
    </a:lvl5pPr>
    <a:lvl6pPr marL="2286000" algn="l" defTabSz="914400" rtl="0" eaLnBrk="1" latinLnBrk="0" hangingPunct="1">
      <a:defRPr sz="2000" b="1" kern="1200">
        <a:solidFill>
          <a:schemeClr val="tx1"/>
        </a:solidFill>
        <a:latin typeface="Comic Sans MS" panose="030F0702030302020204" pitchFamily="66" charset="0"/>
        <a:ea typeface="+mn-ea"/>
        <a:cs typeface="+mn-cs"/>
      </a:defRPr>
    </a:lvl6pPr>
    <a:lvl7pPr marL="2743200" algn="l" defTabSz="914400" rtl="0" eaLnBrk="1" latinLnBrk="0" hangingPunct="1">
      <a:defRPr sz="2000" b="1" kern="1200">
        <a:solidFill>
          <a:schemeClr val="tx1"/>
        </a:solidFill>
        <a:latin typeface="Comic Sans MS" panose="030F0702030302020204" pitchFamily="66" charset="0"/>
        <a:ea typeface="+mn-ea"/>
        <a:cs typeface="+mn-cs"/>
      </a:defRPr>
    </a:lvl7pPr>
    <a:lvl8pPr marL="3200400" algn="l" defTabSz="914400" rtl="0" eaLnBrk="1" latinLnBrk="0" hangingPunct="1">
      <a:defRPr sz="2000" b="1" kern="1200">
        <a:solidFill>
          <a:schemeClr val="tx1"/>
        </a:solidFill>
        <a:latin typeface="Comic Sans MS" panose="030F0702030302020204" pitchFamily="66" charset="0"/>
        <a:ea typeface="+mn-ea"/>
        <a:cs typeface="+mn-cs"/>
      </a:defRPr>
    </a:lvl8pPr>
    <a:lvl9pPr marL="3657600" algn="l" defTabSz="914400" rtl="0" eaLnBrk="1" latinLnBrk="0" hangingPunct="1">
      <a:defRPr sz="2000" b="1" kern="1200">
        <a:solidFill>
          <a:schemeClr val="tx1"/>
        </a:solidFill>
        <a:latin typeface="Comic Sans MS" panose="030F0702030302020204" pitchFamily="66"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FFFF"/>
    <a:srgbClr val="FF6600"/>
    <a:srgbClr val="CC0000"/>
    <a:srgbClr val="FF9966"/>
    <a:srgbClr val="FF3300"/>
    <a:srgbClr val="660066"/>
    <a:srgbClr val="8000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3908" autoAdjust="0"/>
  </p:normalViewPr>
  <p:slideViewPr>
    <p:cSldViewPr>
      <p:cViewPr varScale="1">
        <p:scale>
          <a:sx n="79" d="100"/>
          <a:sy n="79" d="100"/>
        </p:scale>
        <p:origin x="1526" y="72"/>
      </p:cViewPr>
      <p:guideLst>
        <p:guide orient="horz" pos="2160"/>
        <p:guide pos="2880"/>
      </p:guideLst>
    </p:cSldViewPr>
  </p:slideViewPr>
  <p:outlineViewPr>
    <p:cViewPr>
      <p:scale>
        <a:sx n="33" d="100"/>
        <a:sy n="33" d="100"/>
      </p:scale>
      <p:origin x="0" y="44364"/>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theme" Target="theme/theme1.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tableStyles" Target="tableStyles.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6" Type="http://schemas.openxmlformats.org/officeDocument/2006/relationships/slide" Target="slides/slide5.xml"/><Relationship Id="rId23" Type="http://schemas.openxmlformats.org/officeDocument/2006/relationships/slide" Target="slides/slide22.xml"/><Relationship Id="rId119" Type="http://schemas.openxmlformats.org/officeDocument/2006/relationships/slide" Target="slides/slide118.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slide" Target="slides/slide192.xml"/><Relationship Id="rId13" Type="http://schemas.openxmlformats.org/officeDocument/2006/relationships/slide" Target="slides/slide12.xml"/><Relationship Id="rId109" Type="http://schemas.openxmlformats.org/officeDocument/2006/relationships/slide" Target="slides/slide108.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190" Type="http://schemas.openxmlformats.org/officeDocument/2006/relationships/slide" Target="slides/slide189.xml"/><Relationship Id="rId204" Type="http://schemas.openxmlformats.org/officeDocument/2006/relationships/viewProps" Target="viewProps.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202" Type="http://schemas.openxmlformats.org/officeDocument/2006/relationships/notesMaster" Target="notesMasters/notesMaster1.xml"/><Relationship Id="rId18" Type="http://schemas.openxmlformats.org/officeDocument/2006/relationships/slide" Target="slides/slide17.xml"/><Relationship Id="rId39" Type="http://schemas.openxmlformats.org/officeDocument/2006/relationships/slide" Target="slides/slide38.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817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b="0">
                <a:effectLst/>
                <a:latin typeface="Arial" charset="0"/>
              </a:defRPr>
            </a:lvl1pPr>
          </a:lstStyle>
          <a:p>
            <a:pPr>
              <a:defRPr/>
            </a:pPr>
            <a:endParaRPr lang="sr-Latn-CS"/>
          </a:p>
        </p:txBody>
      </p:sp>
      <p:sp>
        <p:nvSpPr>
          <p:cNvPr id="17817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b="0">
                <a:effectLst/>
                <a:latin typeface="Arial" charset="0"/>
              </a:defRPr>
            </a:lvl1pPr>
          </a:lstStyle>
          <a:p>
            <a:pPr>
              <a:defRPr/>
            </a:pPr>
            <a:endParaRPr lang="sr-Latn-CS"/>
          </a:p>
        </p:txBody>
      </p:sp>
      <p:sp>
        <p:nvSpPr>
          <p:cNvPr id="30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818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sr-Latn-CS" noProof="0"/>
              <a:t>Click to edit Master text styles</a:t>
            </a:r>
          </a:p>
          <a:p>
            <a:pPr lvl="1"/>
            <a:r>
              <a:rPr lang="sr-Latn-CS" noProof="0"/>
              <a:t>Second level</a:t>
            </a:r>
          </a:p>
          <a:p>
            <a:pPr lvl="2"/>
            <a:r>
              <a:rPr lang="sr-Latn-CS" noProof="0"/>
              <a:t>Third level</a:t>
            </a:r>
          </a:p>
          <a:p>
            <a:pPr lvl="3"/>
            <a:r>
              <a:rPr lang="sr-Latn-CS" noProof="0"/>
              <a:t>Fourth level</a:t>
            </a:r>
          </a:p>
          <a:p>
            <a:pPr lvl="4"/>
            <a:r>
              <a:rPr lang="sr-Latn-CS" noProof="0"/>
              <a:t>Fifth level</a:t>
            </a:r>
          </a:p>
        </p:txBody>
      </p:sp>
      <p:sp>
        <p:nvSpPr>
          <p:cNvPr id="17818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b="0">
                <a:effectLst/>
                <a:latin typeface="Arial" charset="0"/>
              </a:defRPr>
            </a:lvl1pPr>
          </a:lstStyle>
          <a:p>
            <a:pPr>
              <a:defRPr/>
            </a:pPr>
            <a:endParaRPr lang="sr-Latn-CS"/>
          </a:p>
        </p:txBody>
      </p:sp>
      <p:sp>
        <p:nvSpPr>
          <p:cNvPr id="17818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b="0">
                <a:latin typeface="Arial" panose="020B0604020202020204" pitchFamily="34" charset="0"/>
              </a:defRPr>
            </a:lvl1pPr>
          </a:lstStyle>
          <a:p>
            <a:pPr>
              <a:defRPr/>
            </a:pPr>
            <a:fld id="{7F4CFC81-9757-49C0-9B94-F4A8838CE5C9}" type="slidenum">
              <a:rPr lang="sr-Latn-CS" altLang="sr-Latn-RS"/>
              <a:pPr>
                <a:defRPr/>
              </a:pPr>
              <a:t>‹#›</a:t>
            </a:fld>
            <a:endParaRPr lang="sr-Latn-CS" altLang="sr-Latn-RS"/>
          </a:p>
        </p:txBody>
      </p:sp>
    </p:spTree>
    <p:extLst>
      <p:ext uri="{BB962C8B-B14F-4D97-AF65-F5344CB8AC3E}">
        <p14:creationId xmlns:p14="http://schemas.microsoft.com/office/powerpoint/2010/main" val="217597487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Comic Sans MS" panose="030F0702030302020204" pitchFamily="66" charset="0"/>
              </a:defRPr>
            </a:lvl1pPr>
            <a:lvl2pPr marL="742950" indent="-285750">
              <a:defRPr sz="2000" b="1">
                <a:solidFill>
                  <a:schemeClr val="tx1"/>
                </a:solidFill>
                <a:latin typeface="Comic Sans MS" panose="030F0702030302020204" pitchFamily="66" charset="0"/>
              </a:defRPr>
            </a:lvl2pPr>
            <a:lvl3pPr marL="1143000" indent="-228600">
              <a:defRPr sz="2000" b="1">
                <a:solidFill>
                  <a:schemeClr val="tx1"/>
                </a:solidFill>
                <a:latin typeface="Comic Sans MS" panose="030F0702030302020204" pitchFamily="66" charset="0"/>
              </a:defRPr>
            </a:lvl3pPr>
            <a:lvl4pPr marL="1600200" indent="-228600">
              <a:defRPr sz="2000" b="1">
                <a:solidFill>
                  <a:schemeClr val="tx1"/>
                </a:solidFill>
                <a:latin typeface="Comic Sans MS" panose="030F0702030302020204" pitchFamily="66" charset="0"/>
              </a:defRPr>
            </a:lvl4pPr>
            <a:lvl5pPr marL="2057400" indent="-228600">
              <a:defRPr sz="2000" b="1">
                <a:solidFill>
                  <a:schemeClr val="tx1"/>
                </a:solidFill>
                <a:latin typeface="Comic Sans MS" panose="030F0702030302020204" pitchFamily="66" charset="0"/>
              </a:defRPr>
            </a:lvl5pPr>
            <a:lvl6pPr marL="2514600" indent="-228600" eaLnBrk="0" fontAlgn="base" hangingPunct="0">
              <a:spcBef>
                <a:spcPct val="0"/>
              </a:spcBef>
              <a:spcAft>
                <a:spcPct val="0"/>
              </a:spcAft>
              <a:defRPr sz="2000" b="1">
                <a:solidFill>
                  <a:schemeClr val="tx1"/>
                </a:solidFill>
                <a:latin typeface="Comic Sans MS" panose="030F0702030302020204" pitchFamily="66" charset="0"/>
              </a:defRPr>
            </a:lvl6pPr>
            <a:lvl7pPr marL="2971800" indent="-228600" eaLnBrk="0" fontAlgn="base" hangingPunct="0">
              <a:spcBef>
                <a:spcPct val="0"/>
              </a:spcBef>
              <a:spcAft>
                <a:spcPct val="0"/>
              </a:spcAft>
              <a:defRPr sz="2000" b="1">
                <a:solidFill>
                  <a:schemeClr val="tx1"/>
                </a:solidFill>
                <a:latin typeface="Comic Sans MS" panose="030F0702030302020204" pitchFamily="66" charset="0"/>
              </a:defRPr>
            </a:lvl7pPr>
            <a:lvl8pPr marL="3429000" indent="-228600" eaLnBrk="0" fontAlgn="base" hangingPunct="0">
              <a:spcBef>
                <a:spcPct val="0"/>
              </a:spcBef>
              <a:spcAft>
                <a:spcPct val="0"/>
              </a:spcAft>
              <a:defRPr sz="2000" b="1">
                <a:solidFill>
                  <a:schemeClr val="tx1"/>
                </a:solidFill>
                <a:latin typeface="Comic Sans MS" panose="030F0702030302020204" pitchFamily="66" charset="0"/>
              </a:defRPr>
            </a:lvl8pPr>
            <a:lvl9pPr marL="3886200" indent="-228600" eaLnBrk="0" fontAlgn="base" hangingPunct="0">
              <a:spcBef>
                <a:spcPct val="0"/>
              </a:spcBef>
              <a:spcAft>
                <a:spcPct val="0"/>
              </a:spcAft>
              <a:defRPr sz="2000" b="1">
                <a:solidFill>
                  <a:schemeClr val="tx1"/>
                </a:solidFill>
                <a:latin typeface="Comic Sans MS" panose="030F0702030302020204" pitchFamily="66" charset="0"/>
              </a:defRPr>
            </a:lvl9pPr>
          </a:lstStyle>
          <a:p>
            <a:fld id="{6539BA58-1F3C-47B4-A62C-CBEED2A795C7}" type="slidenum">
              <a:rPr lang="sr-Latn-CS" altLang="sr-Latn-RS" sz="1200" b="0" smtClean="0">
                <a:latin typeface="Arial" panose="020B0604020202020204" pitchFamily="34" charset="0"/>
              </a:rPr>
              <a:pPr/>
              <a:t>3</a:t>
            </a:fld>
            <a:endParaRPr lang="sr-Latn-CS" altLang="sr-Latn-RS" sz="1200" b="0">
              <a:latin typeface="Arial" panose="020B0604020202020204" pitchFamily="34" charset="0"/>
            </a:endParaRPr>
          </a:p>
        </p:txBody>
      </p:sp>
      <p:sp>
        <p:nvSpPr>
          <p:cNvPr id="7171" name="Rectangle 2"/>
          <p:cNvSpPr>
            <a:spLocks noGrp="1" noRot="1" noChangeAspect="1" noChangeArrowheads="1" noTextEdit="1"/>
          </p:cNvSpPr>
          <p:nvPr>
            <p:ph type="sldImg"/>
          </p:nvPr>
        </p:nvSpPr>
        <p:spPr>
          <a:ln/>
        </p:spPr>
      </p:sp>
      <p:sp>
        <p:nvSpPr>
          <p:cNvPr id="71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sr-Latn-CS" altLang="sr-Latn-RS">
              <a:latin typeface="Arial" panose="020B0604020202020204" pitchFamily="34" charset="0"/>
            </a:endParaRPr>
          </a:p>
        </p:txBody>
      </p:sp>
    </p:spTree>
    <p:extLst>
      <p:ext uri="{BB962C8B-B14F-4D97-AF65-F5344CB8AC3E}">
        <p14:creationId xmlns:p14="http://schemas.microsoft.com/office/powerpoint/2010/main" val="6688488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Comic Sans MS" panose="030F0702030302020204" pitchFamily="66" charset="0"/>
              </a:defRPr>
            </a:lvl1pPr>
            <a:lvl2pPr marL="742950" indent="-285750">
              <a:defRPr sz="2000" b="1">
                <a:solidFill>
                  <a:schemeClr val="tx1"/>
                </a:solidFill>
                <a:latin typeface="Comic Sans MS" panose="030F0702030302020204" pitchFamily="66" charset="0"/>
              </a:defRPr>
            </a:lvl2pPr>
            <a:lvl3pPr marL="1143000" indent="-228600">
              <a:defRPr sz="2000" b="1">
                <a:solidFill>
                  <a:schemeClr val="tx1"/>
                </a:solidFill>
                <a:latin typeface="Comic Sans MS" panose="030F0702030302020204" pitchFamily="66" charset="0"/>
              </a:defRPr>
            </a:lvl3pPr>
            <a:lvl4pPr marL="1600200" indent="-228600">
              <a:defRPr sz="2000" b="1">
                <a:solidFill>
                  <a:schemeClr val="tx1"/>
                </a:solidFill>
                <a:latin typeface="Comic Sans MS" panose="030F0702030302020204" pitchFamily="66" charset="0"/>
              </a:defRPr>
            </a:lvl4pPr>
            <a:lvl5pPr marL="2057400" indent="-228600">
              <a:defRPr sz="2000" b="1">
                <a:solidFill>
                  <a:schemeClr val="tx1"/>
                </a:solidFill>
                <a:latin typeface="Comic Sans MS" panose="030F0702030302020204" pitchFamily="66" charset="0"/>
              </a:defRPr>
            </a:lvl5pPr>
            <a:lvl6pPr marL="2514600" indent="-228600" eaLnBrk="0" fontAlgn="base" hangingPunct="0">
              <a:spcBef>
                <a:spcPct val="0"/>
              </a:spcBef>
              <a:spcAft>
                <a:spcPct val="0"/>
              </a:spcAft>
              <a:defRPr sz="2000" b="1">
                <a:solidFill>
                  <a:schemeClr val="tx1"/>
                </a:solidFill>
                <a:latin typeface="Comic Sans MS" panose="030F0702030302020204" pitchFamily="66" charset="0"/>
              </a:defRPr>
            </a:lvl6pPr>
            <a:lvl7pPr marL="2971800" indent="-228600" eaLnBrk="0" fontAlgn="base" hangingPunct="0">
              <a:spcBef>
                <a:spcPct val="0"/>
              </a:spcBef>
              <a:spcAft>
                <a:spcPct val="0"/>
              </a:spcAft>
              <a:defRPr sz="2000" b="1">
                <a:solidFill>
                  <a:schemeClr val="tx1"/>
                </a:solidFill>
                <a:latin typeface="Comic Sans MS" panose="030F0702030302020204" pitchFamily="66" charset="0"/>
              </a:defRPr>
            </a:lvl7pPr>
            <a:lvl8pPr marL="3429000" indent="-228600" eaLnBrk="0" fontAlgn="base" hangingPunct="0">
              <a:spcBef>
                <a:spcPct val="0"/>
              </a:spcBef>
              <a:spcAft>
                <a:spcPct val="0"/>
              </a:spcAft>
              <a:defRPr sz="2000" b="1">
                <a:solidFill>
                  <a:schemeClr val="tx1"/>
                </a:solidFill>
                <a:latin typeface="Comic Sans MS" panose="030F0702030302020204" pitchFamily="66" charset="0"/>
              </a:defRPr>
            </a:lvl8pPr>
            <a:lvl9pPr marL="3886200" indent="-228600" eaLnBrk="0" fontAlgn="base" hangingPunct="0">
              <a:spcBef>
                <a:spcPct val="0"/>
              </a:spcBef>
              <a:spcAft>
                <a:spcPct val="0"/>
              </a:spcAft>
              <a:defRPr sz="2000" b="1">
                <a:solidFill>
                  <a:schemeClr val="tx1"/>
                </a:solidFill>
                <a:latin typeface="Comic Sans MS" panose="030F0702030302020204" pitchFamily="66" charset="0"/>
              </a:defRPr>
            </a:lvl9pPr>
          </a:lstStyle>
          <a:p>
            <a:fld id="{A95EAB09-F331-46F9-A222-A95098CD1451}" type="slidenum">
              <a:rPr lang="sr-Latn-CS" altLang="sr-Latn-RS" sz="1200" b="0" smtClean="0">
                <a:latin typeface="Arial" panose="020B0604020202020204" pitchFamily="34" charset="0"/>
              </a:rPr>
              <a:pPr/>
              <a:t>29</a:t>
            </a:fld>
            <a:endParaRPr lang="sr-Latn-CS" altLang="sr-Latn-RS" sz="1200" b="0">
              <a:latin typeface="Arial" panose="020B0604020202020204" pitchFamily="34" charset="0"/>
            </a:endParaRPr>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sr-Latn-CS" altLang="sr-Latn-RS">
              <a:latin typeface="Arial" panose="020B0604020202020204" pitchFamily="34" charset="0"/>
            </a:endParaRPr>
          </a:p>
        </p:txBody>
      </p:sp>
    </p:spTree>
    <p:extLst>
      <p:ext uri="{BB962C8B-B14F-4D97-AF65-F5344CB8AC3E}">
        <p14:creationId xmlns:p14="http://schemas.microsoft.com/office/powerpoint/2010/main" val="13344790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Comic Sans MS" panose="030F0702030302020204" pitchFamily="66" charset="0"/>
              </a:defRPr>
            </a:lvl1pPr>
            <a:lvl2pPr marL="742950" indent="-285750">
              <a:defRPr sz="2000" b="1">
                <a:solidFill>
                  <a:schemeClr val="tx1"/>
                </a:solidFill>
                <a:latin typeface="Comic Sans MS" panose="030F0702030302020204" pitchFamily="66" charset="0"/>
              </a:defRPr>
            </a:lvl2pPr>
            <a:lvl3pPr marL="1143000" indent="-228600">
              <a:defRPr sz="2000" b="1">
                <a:solidFill>
                  <a:schemeClr val="tx1"/>
                </a:solidFill>
                <a:latin typeface="Comic Sans MS" panose="030F0702030302020204" pitchFamily="66" charset="0"/>
              </a:defRPr>
            </a:lvl3pPr>
            <a:lvl4pPr marL="1600200" indent="-228600">
              <a:defRPr sz="2000" b="1">
                <a:solidFill>
                  <a:schemeClr val="tx1"/>
                </a:solidFill>
                <a:latin typeface="Comic Sans MS" panose="030F0702030302020204" pitchFamily="66" charset="0"/>
              </a:defRPr>
            </a:lvl4pPr>
            <a:lvl5pPr marL="2057400" indent="-228600">
              <a:defRPr sz="2000" b="1">
                <a:solidFill>
                  <a:schemeClr val="tx1"/>
                </a:solidFill>
                <a:latin typeface="Comic Sans MS" panose="030F0702030302020204" pitchFamily="66" charset="0"/>
              </a:defRPr>
            </a:lvl5pPr>
            <a:lvl6pPr marL="2514600" indent="-228600" eaLnBrk="0" fontAlgn="base" hangingPunct="0">
              <a:spcBef>
                <a:spcPct val="0"/>
              </a:spcBef>
              <a:spcAft>
                <a:spcPct val="0"/>
              </a:spcAft>
              <a:defRPr sz="2000" b="1">
                <a:solidFill>
                  <a:schemeClr val="tx1"/>
                </a:solidFill>
                <a:latin typeface="Comic Sans MS" panose="030F0702030302020204" pitchFamily="66" charset="0"/>
              </a:defRPr>
            </a:lvl6pPr>
            <a:lvl7pPr marL="2971800" indent="-228600" eaLnBrk="0" fontAlgn="base" hangingPunct="0">
              <a:spcBef>
                <a:spcPct val="0"/>
              </a:spcBef>
              <a:spcAft>
                <a:spcPct val="0"/>
              </a:spcAft>
              <a:defRPr sz="2000" b="1">
                <a:solidFill>
                  <a:schemeClr val="tx1"/>
                </a:solidFill>
                <a:latin typeface="Comic Sans MS" panose="030F0702030302020204" pitchFamily="66" charset="0"/>
              </a:defRPr>
            </a:lvl7pPr>
            <a:lvl8pPr marL="3429000" indent="-228600" eaLnBrk="0" fontAlgn="base" hangingPunct="0">
              <a:spcBef>
                <a:spcPct val="0"/>
              </a:spcBef>
              <a:spcAft>
                <a:spcPct val="0"/>
              </a:spcAft>
              <a:defRPr sz="2000" b="1">
                <a:solidFill>
                  <a:schemeClr val="tx1"/>
                </a:solidFill>
                <a:latin typeface="Comic Sans MS" panose="030F0702030302020204" pitchFamily="66" charset="0"/>
              </a:defRPr>
            </a:lvl8pPr>
            <a:lvl9pPr marL="3886200" indent="-228600" eaLnBrk="0" fontAlgn="base" hangingPunct="0">
              <a:spcBef>
                <a:spcPct val="0"/>
              </a:spcBef>
              <a:spcAft>
                <a:spcPct val="0"/>
              </a:spcAft>
              <a:defRPr sz="2000" b="1">
                <a:solidFill>
                  <a:schemeClr val="tx1"/>
                </a:solidFill>
                <a:latin typeface="Comic Sans MS" panose="030F0702030302020204" pitchFamily="66" charset="0"/>
              </a:defRPr>
            </a:lvl9pPr>
          </a:lstStyle>
          <a:p>
            <a:fld id="{0FA7092C-0846-4B78-9279-63EDFF029C5B}" type="slidenum">
              <a:rPr lang="sr-Latn-CS" altLang="sr-Latn-RS" sz="1200" b="0" smtClean="0">
                <a:latin typeface="Arial" panose="020B0604020202020204" pitchFamily="34" charset="0"/>
              </a:rPr>
              <a:pPr/>
              <a:t>37</a:t>
            </a:fld>
            <a:endParaRPr lang="sr-Latn-CS" altLang="sr-Latn-RS" sz="1200" b="0">
              <a:latin typeface="Arial" panose="020B0604020202020204" pitchFamily="34" charset="0"/>
            </a:endParaRPr>
          </a:p>
        </p:txBody>
      </p:sp>
      <p:sp>
        <p:nvSpPr>
          <p:cNvPr id="44035" name="Rectangle 2"/>
          <p:cNvSpPr>
            <a:spLocks noGrp="1" noRot="1" noChangeAspect="1" noChangeArrowheads="1" noTextEdit="1"/>
          </p:cNvSpPr>
          <p:nvPr>
            <p:ph type="sldImg"/>
          </p:nvPr>
        </p:nvSpPr>
        <p:spPr>
          <a:ln/>
        </p:spPr>
      </p:sp>
      <p:sp>
        <p:nvSpPr>
          <p:cNvPr id="440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sr-Latn-CS" altLang="sr-Latn-RS">
              <a:latin typeface="Arial" panose="020B0604020202020204" pitchFamily="34" charset="0"/>
            </a:endParaRPr>
          </a:p>
        </p:txBody>
      </p:sp>
    </p:spTree>
    <p:extLst>
      <p:ext uri="{BB962C8B-B14F-4D97-AF65-F5344CB8AC3E}">
        <p14:creationId xmlns:p14="http://schemas.microsoft.com/office/powerpoint/2010/main" val="32365643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Comic Sans MS" panose="030F0702030302020204" pitchFamily="66" charset="0"/>
              </a:defRPr>
            </a:lvl1pPr>
            <a:lvl2pPr marL="742950" indent="-285750">
              <a:defRPr sz="2000" b="1">
                <a:solidFill>
                  <a:schemeClr val="tx1"/>
                </a:solidFill>
                <a:latin typeface="Comic Sans MS" panose="030F0702030302020204" pitchFamily="66" charset="0"/>
              </a:defRPr>
            </a:lvl2pPr>
            <a:lvl3pPr marL="1143000" indent="-228600">
              <a:defRPr sz="2000" b="1">
                <a:solidFill>
                  <a:schemeClr val="tx1"/>
                </a:solidFill>
                <a:latin typeface="Comic Sans MS" panose="030F0702030302020204" pitchFamily="66" charset="0"/>
              </a:defRPr>
            </a:lvl3pPr>
            <a:lvl4pPr marL="1600200" indent="-228600">
              <a:defRPr sz="2000" b="1">
                <a:solidFill>
                  <a:schemeClr val="tx1"/>
                </a:solidFill>
                <a:latin typeface="Comic Sans MS" panose="030F0702030302020204" pitchFamily="66" charset="0"/>
              </a:defRPr>
            </a:lvl4pPr>
            <a:lvl5pPr marL="2057400" indent="-228600">
              <a:defRPr sz="2000" b="1">
                <a:solidFill>
                  <a:schemeClr val="tx1"/>
                </a:solidFill>
                <a:latin typeface="Comic Sans MS" panose="030F0702030302020204" pitchFamily="66" charset="0"/>
              </a:defRPr>
            </a:lvl5pPr>
            <a:lvl6pPr marL="2514600" indent="-228600" eaLnBrk="0" fontAlgn="base" hangingPunct="0">
              <a:spcBef>
                <a:spcPct val="0"/>
              </a:spcBef>
              <a:spcAft>
                <a:spcPct val="0"/>
              </a:spcAft>
              <a:defRPr sz="2000" b="1">
                <a:solidFill>
                  <a:schemeClr val="tx1"/>
                </a:solidFill>
                <a:latin typeface="Comic Sans MS" panose="030F0702030302020204" pitchFamily="66" charset="0"/>
              </a:defRPr>
            </a:lvl6pPr>
            <a:lvl7pPr marL="2971800" indent="-228600" eaLnBrk="0" fontAlgn="base" hangingPunct="0">
              <a:spcBef>
                <a:spcPct val="0"/>
              </a:spcBef>
              <a:spcAft>
                <a:spcPct val="0"/>
              </a:spcAft>
              <a:defRPr sz="2000" b="1">
                <a:solidFill>
                  <a:schemeClr val="tx1"/>
                </a:solidFill>
                <a:latin typeface="Comic Sans MS" panose="030F0702030302020204" pitchFamily="66" charset="0"/>
              </a:defRPr>
            </a:lvl7pPr>
            <a:lvl8pPr marL="3429000" indent="-228600" eaLnBrk="0" fontAlgn="base" hangingPunct="0">
              <a:spcBef>
                <a:spcPct val="0"/>
              </a:spcBef>
              <a:spcAft>
                <a:spcPct val="0"/>
              </a:spcAft>
              <a:defRPr sz="2000" b="1">
                <a:solidFill>
                  <a:schemeClr val="tx1"/>
                </a:solidFill>
                <a:latin typeface="Comic Sans MS" panose="030F0702030302020204" pitchFamily="66" charset="0"/>
              </a:defRPr>
            </a:lvl8pPr>
            <a:lvl9pPr marL="3886200" indent="-228600" eaLnBrk="0" fontAlgn="base" hangingPunct="0">
              <a:spcBef>
                <a:spcPct val="0"/>
              </a:spcBef>
              <a:spcAft>
                <a:spcPct val="0"/>
              </a:spcAft>
              <a:defRPr sz="2000" b="1">
                <a:solidFill>
                  <a:schemeClr val="tx1"/>
                </a:solidFill>
                <a:latin typeface="Comic Sans MS" panose="030F0702030302020204" pitchFamily="66" charset="0"/>
              </a:defRPr>
            </a:lvl9pPr>
          </a:lstStyle>
          <a:p>
            <a:fld id="{A0CA6AB6-F8FB-4EB7-9A65-3BE21702CB87}" type="slidenum">
              <a:rPr lang="sr-Latn-CS" altLang="sr-Latn-RS" sz="1200" b="0" smtClean="0">
                <a:latin typeface="Arial" panose="020B0604020202020204" pitchFamily="34" charset="0"/>
              </a:rPr>
              <a:pPr/>
              <a:t>40</a:t>
            </a:fld>
            <a:endParaRPr lang="sr-Latn-CS" altLang="sr-Latn-RS" sz="1200" b="0">
              <a:latin typeface="Arial" panose="020B0604020202020204" pitchFamily="34" charset="0"/>
            </a:endParaRPr>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sr-Latn-CS" altLang="sr-Latn-RS">
              <a:latin typeface="Arial" panose="020B0604020202020204" pitchFamily="34" charset="0"/>
            </a:endParaRPr>
          </a:p>
        </p:txBody>
      </p:sp>
    </p:spTree>
    <p:extLst>
      <p:ext uri="{BB962C8B-B14F-4D97-AF65-F5344CB8AC3E}">
        <p14:creationId xmlns:p14="http://schemas.microsoft.com/office/powerpoint/2010/main" val="15123211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Comic Sans MS" panose="030F0702030302020204" pitchFamily="66" charset="0"/>
              </a:defRPr>
            </a:lvl1pPr>
            <a:lvl2pPr marL="742950" indent="-285750">
              <a:defRPr sz="2000" b="1">
                <a:solidFill>
                  <a:schemeClr val="tx1"/>
                </a:solidFill>
                <a:latin typeface="Comic Sans MS" panose="030F0702030302020204" pitchFamily="66" charset="0"/>
              </a:defRPr>
            </a:lvl2pPr>
            <a:lvl3pPr marL="1143000" indent="-228600">
              <a:defRPr sz="2000" b="1">
                <a:solidFill>
                  <a:schemeClr val="tx1"/>
                </a:solidFill>
                <a:latin typeface="Comic Sans MS" panose="030F0702030302020204" pitchFamily="66" charset="0"/>
              </a:defRPr>
            </a:lvl3pPr>
            <a:lvl4pPr marL="1600200" indent="-228600">
              <a:defRPr sz="2000" b="1">
                <a:solidFill>
                  <a:schemeClr val="tx1"/>
                </a:solidFill>
                <a:latin typeface="Comic Sans MS" panose="030F0702030302020204" pitchFamily="66" charset="0"/>
              </a:defRPr>
            </a:lvl4pPr>
            <a:lvl5pPr marL="2057400" indent="-228600">
              <a:defRPr sz="2000" b="1">
                <a:solidFill>
                  <a:schemeClr val="tx1"/>
                </a:solidFill>
                <a:latin typeface="Comic Sans MS" panose="030F0702030302020204" pitchFamily="66" charset="0"/>
              </a:defRPr>
            </a:lvl5pPr>
            <a:lvl6pPr marL="2514600" indent="-228600" eaLnBrk="0" fontAlgn="base" hangingPunct="0">
              <a:spcBef>
                <a:spcPct val="0"/>
              </a:spcBef>
              <a:spcAft>
                <a:spcPct val="0"/>
              </a:spcAft>
              <a:defRPr sz="2000" b="1">
                <a:solidFill>
                  <a:schemeClr val="tx1"/>
                </a:solidFill>
                <a:latin typeface="Comic Sans MS" panose="030F0702030302020204" pitchFamily="66" charset="0"/>
              </a:defRPr>
            </a:lvl6pPr>
            <a:lvl7pPr marL="2971800" indent="-228600" eaLnBrk="0" fontAlgn="base" hangingPunct="0">
              <a:spcBef>
                <a:spcPct val="0"/>
              </a:spcBef>
              <a:spcAft>
                <a:spcPct val="0"/>
              </a:spcAft>
              <a:defRPr sz="2000" b="1">
                <a:solidFill>
                  <a:schemeClr val="tx1"/>
                </a:solidFill>
                <a:latin typeface="Comic Sans MS" panose="030F0702030302020204" pitchFamily="66" charset="0"/>
              </a:defRPr>
            </a:lvl7pPr>
            <a:lvl8pPr marL="3429000" indent="-228600" eaLnBrk="0" fontAlgn="base" hangingPunct="0">
              <a:spcBef>
                <a:spcPct val="0"/>
              </a:spcBef>
              <a:spcAft>
                <a:spcPct val="0"/>
              </a:spcAft>
              <a:defRPr sz="2000" b="1">
                <a:solidFill>
                  <a:schemeClr val="tx1"/>
                </a:solidFill>
                <a:latin typeface="Comic Sans MS" panose="030F0702030302020204" pitchFamily="66" charset="0"/>
              </a:defRPr>
            </a:lvl8pPr>
            <a:lvl9pPr marL="3886200" indent="-228600" eaLnBrk="0" fontAlgn="base" hangingPunct="0">
              <a:spcBef>
                <a:spcPct val="0"/>
              </a:spcBef>
              <a:spcAft>
                <a:spcPct val="0"/>
              </a:spcAft>
              <a:defRPr sz="2000" b="1">
                <a:solidFill>
                  <a:schemeClr val="tx1"/>
                </a:solidFill>
                <a:latin typeface="Comic Sans MS" panose="030F0702030302020204" pitchFamily="66" charset="0"/>
              </a:defRPr>
            </a:lvl9pPr>
          </a:lstStyle>
          <a:p>
            <a:fld id="{58EFFF7C-3513-46A8-A51C-FEF8D5ACBE9E}" type="slidenum">
              <a:rPr lang="sr-Latn-CS" altLang="sr-Latn-RS" sz="1200" b="0" smtClean="0">
                <a:latin typeface="Arial" panose="020B0604020202020204" pitchFamily="34" charset="0"/>
              </a:rPr>
              <a:pPr/>
              <a:t>41</a:t>
            </a:fld>
            <a:endParaRPr lang="sr-Latn-CS" altLang="sr-Latn-RS" sz="1200" b="0">
              <a:latin typeface="Arial" panose="020B0604020202020204" pitchFamily="34" charset="0"/>
            </a:endParaRPr>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sr-Latn-CS" altLang="sr-Latn-RS">
              <a:latin typeface="Arial" panose="020B0604020202020204" pitchFamily="34" charset="0"/>
            </a:endParaRPr>
          </a:p>
        </p:txBody>
      </p:sp>
    </p:spTree>
    <p:extLst>
      <p:ext uri="{BB962C8B-B14F-4D97-AF65-F5344CB8AC3E}">
        <p14:creationId xmlns:p14="http://schemas.microsoft.com/office/powerpoint/2010/main" val="11901759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Comic Sans MS" panose="030F0702030302020204" pitchFamily="66" charset="0"/>
              </a:defRPr>
            </a:lvl1pPr>
            <a:lvl2pPr marL="742950" indent="-285750">
              <a:defRPr sz="2000" b="1">
                <a:solidFill>
                  <a:schemeClr val="tx1"/>
                </a:solidFill>
                <a:latin typeface="Comic Sans MS" panose="030F0702030302020204" pitchFamily="66" charset="0"/>
              </a:defRPr>
            </a:lvl2pPr>
            <a:lvl3pPr marL="1143000" indent="-228600">
              <a:defRPr sz="2000" b="1">
                <a:solidFill>
                  <a:schemeClr val="tx1"/>
                </a:solidFill>
                <a:latin typeface="Comic Sans MS" panose="030F0702030302020204" pitchFamily="66" charset="0"/>
              </a:defRPr>
            </a:lvl3pPr>
            <a:lvl4pPr marL="1600200" indent="-228600">
              <a:defRPr sz="2000" b="1">
                <a:solidFill>
                  <a:schemeClr val="tx1"/>
                </a:solidFill>
                <a:latin typeface="Comic Sans MS" panose="030F0702030302020204" pitchFamily="66" charset="0"/>
              </a:defRPr>
            </a:lvl4pPr>
            <a:lvl5pPr marL="2057400" indent="-228600">
              <a:defRPr sz="2000" b="1">
                <a:solidFill>
                  <a:schemeClr val="tx1"/>
                </a:solidFill>
                <a:latin typeface="Comic Sans MS" panose="030F0702030302020204" pitchFamily="66" charset="0"/>
              </a:defRPr>
            </a:lvl5pPr>
            <a:lvl6pPr marL="2514600" indent="-228600" eaLnBrk="0" fontAlgn="base" hangingPunct="0">
              <a:spcBef>
                <a:spcPct val="0"/>
              </a:spcBef>
              <a:spcAft>
                <a:spcPct val="0"/>
              </a:spcAft>
              <a:defRPr sz="2000" b="1">
                <a:solidFill>
                  <a:schemeClr val="tx1"/>
                </a:solidFill>
                <a:latin typeface="Comic Sans MS" panose="030F0702030302020204" pitchFamily="66" charset="0"/>
              </a:defRPr>
            </a:lvl6pPr>
            <a:lvl7pPr marL="2971800" indent="-228600" eaLnBrk="0" fontAlgn="base" hangingPunct="0">
              <a:spcBef>
                <a:spcPct val="0"/>
              </a:spcBef>
              <a:spcAft>
                <a:spcPct val="0"/>
              </a:spcAft>
              <a:defRPr sz="2000" b="1">
                <a:solidFill>
                  <a:schemeClr val="tx1"/>
                </a:solidFill>
                <a:latin typeface="Comic Sans MS" panose="030F0702030302020204" pitchFamily="66" charset="0"/>
              </a:defRPr>
            </a:lvl7pPr>
            <a:lvl8pPr marL="3429000" indent="-228600" eaLnBrk="0" fontAlgn="base" hangingPunct="0">
              <a:spcBef>
                <a:spcPct val="0"/>
              </a:spcBef>
              <a:spcAft>
                <a:spcPct val="0"/>
              </a:spcAft>
              <a:defRPr sz="2000" b="1">
                <a:solidFill>
                  <a:schemeClr val="tx1"/>
                </a:solidFill>
                <a:latin typeface="Comic Sans MS" panose="030F0702030302020204" pitchFamily="66" charset="0"/>
              </a:defRPr>
            </a:lvl8pPr>
            <a:lvl9pPr marL="3886200" indent="-228600" eaLnBrk="0" fontAlgn="base" hangingPunct="0">
              <a:spcBef>
                <a:spcPct val="0"/>
              </a:spcBef>
              <a:spcAft>
                <a:spcPct val="0"/>
              </a:spcAft>
              <a:defRPr sz="2000" b="1">
                <a:solidFill>
                  <a:schemeClr val="tx1"/>
                </a:solidFill>
                <a:latin typeface="Comic Sans MS" panose="030F0702030302020204" pitchFamily="66" charset="0"/>
              </a:defRPr>
            </a:lvl9pPr>
          </a:lstStyle>
          <a:p>
            <a:fld id="{2BD02DDA-6DC2-4E36-8B83-2D8457133894}" type="slidenum">
              <a:rPr lang="sr-Latn-CS" altLang="sr-Latn-RS" sz="1200" b="0" smtClean="0">
                <a:latin typeface="Arial" panose="020B0604020202020204" pitchFamily="34" charset="0"/>
              </a:rPr>
              <a:pPr/>
              <a:t>42</a:t>
            </a:fld>
            <a:endParaRPr lang="sr-Latn-CS" altLang="sr-Latn-RS" sz="1200" b="0">
              <a:latin typeface="Arial" panose="020B0604020202020204" pitchFamily="34" charset="0"/>
            </a:endParaRPr>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sr-Latn-CS" altLang="sr-Latn-RS">
              <a:latin typeface="Arial" panose="020B0604020202020204" pitchFamily="34" charset="0"/>
            </a:endParaRPr>
          </a:p>
        </p:txBody>
      </p:sp>
    </p:spTree>
    <p:extLst>
      <p:ext uri="{BB962C8B-B14F-4D97-AF65-F5344CB8AC3E}">
        <p14:creationId xmlns:p14="http://schemas.microsoft.com/office/powerpoint/2010/main" val="28988748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Comic Sans MS" panose="030F0702030302020204" pitchFamily="66" charset="0"/>
              </a:defRPr>
            </a:lvl1pPr>
            <a:lvl2pPr marL="742950" indent="-285750">
              <a:defRPr sz="2000" b="1">
                <a:solidFill>
                  <a:schemeClr val="tx1"/>
                </a:solidFill>
                <a:latin typeface="Comic Sans MS" panose="030F0702030302020204" pitchFamily="66" charset="0"/>
              </a:defRPr>
            </a:lvl2pPr>
            <a:lvl3pPr marL="1143000" indent="-228600">
              <a:defRPr sz="2000" b="1">
                <a:solidFill>
                  <a:schemeClr val="tx1"/>
                </a:solidFill>
                <a:latin typeface="Comic Sans MS" panose="030F0702030302020204" pitchFamily="66" charset="0"/>
              </a:defRPr>
            </a:lvl3pPr>
            <a:lvl4pPr marL="1600200" indent="-228600">
              <a:defRPr sz="2000" b="1">
                <a:solidFill>
                  <a:schemeClr val="tx1"/>
                </a:solidFill>
                <a:latin typeface="Comic Sans MS" panose="030F0702030302020204" pitchFamily="66" charset="0"/>
              </a:defRPr>
            </a:lvl4pPr>
            <a:lvl5pPr marL="2057400" indent="-228600">
              <a:defRPr sz="2000" b="1">
                <a:solidFill>
                  <a:schemeClr val="tx1"/>
                </a:solidFill>
                <a:latin typeface="Comic Sans MS" panose="030F0702030302020204" pitchFamily="66" charset="0"/>
              </a:defRPr>
            </a:lvl5pPr>
            <a:lvl6pPr marL="2514600" indent="-228600" eaLnBrk="0" fontAlgn="base" hangingPunct="0">
              <a:spcBef>
                <a:spcPct val="0"/>
              </a:spcBef>
              <a:spcAft>
                <a:spcPct val="0"/>
              </a:spcAft>
              <a:defRPr sz="2000" b="1">
                <a:solidFill>
                  <a:schemeClr val="tx1"/>
                </a:solidFill>
                <a:latin typeface="Comic Sans MS" panose="030F0702030302020204" pitchFamily="66" charset="0"/>
              </a:defRPr>
            </a:lvl6pPr>
            <a:lvl7pPr marL="2971800" indent="-228600" eaLnBrk="0" fontAlgn="base" hangingPunct="0">
              <a:spcBef>
                <a:spcPct val="0"/>
              </a:spcBef>
              <a:spcAft>
                <a:spcPct val="0"/>
              </a:spcAft>
              <a:defRPr sz="2000" b="1">
                <a:solidFill>
                  <a:schemeClr val="tx1"/>
                </a:solidFill>
                <a:latin typeface="Comic Sans MS" panose="030F0702030302020204" pitchFamily="66" charset="0"/>
              </a:defRPr>
            </a:lvl7pPr>
            <a:lvl8pPr marL="3429000" indent="-228600" eaLnBrk="0" fontAlgn="base" hangingPunct="0">
              <a:spcBef>
                <a:spcPct val="0"/>
              </a:spcBef>
              <a:spcAft>
                <a:spcPct val="0"/>
              </a:spcAft>
              <a:defRPr sz="2000" b="1">
                <a:solidFill>
                  <a:schemeClr val="tx1"/>
                </a:solidFill>
                <a:latin typeface="Comic Sans MS" panose="030F0702030302020204" pitchFamily="66" charset="0"/>
              </a:defRPr>
            </a:lvl8pPr>
            <a:lvl9pPr marL="3886200" indent="-228600" eaLnBrk="0" fontAlgn="base" hangingPunct="0">
              <a:spcBef>
                <a:spcPct val="0"/>
              </a:spcBef>
              <a:spcAft>
                <a:spcPct val="0"/>
              </a:spcAft>
              <a:defRPr sz="2000" b="1">
                <a:solidFill>
                  <a:schemeClr val="tx1"/>
                </a:solidFill>
                <a:latin typeface="Comic Sans MS" panose="030F0702030302020204" pitchFamily="66" charset="0"/>
              </a:defRPr>
            </a:lvl9pPr>
          </a:lstStyle>
          <a:p>
            <a:fld id="{CB93BB6B-2064-4DC8-9BB1-51A067E0DC68}" type="slidenum">
              <a:rPr lang="sr-Latn-CS" altLang="sr-Latn-RS" sz="1200" b="0" smtClean="0">
                <a:latin typeface="Arial" panose="020B0604020202020204" pitchFamily="34" charset="0"/>
              </a:rPr>
              <a:pPr/>
              <a:t>43</a:t>
            </a:fld>
            <a:endParaRPr lang="sr-Latn-CS" altLang="sr-Latn-RS" sz="1200" b="0">
              <a:latin typeface="Arial" panose="020B0604020202020204" pitchFamily="34" charset="0"/>
            </a:endParaRPr>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sr-Latn-CS" altLang="sr-Latn-RS">
              <a:latin typeface="Arial" panose="020B0604020202020204" pitchFamily="34" charset="0"/>
            </a:endParaRPr>
          </a:p>
        </p:txBody>
      </p:sp>
    </p:spTree>
    <p:extLst>
      <p:ext uri="{BB962C8B-B14F-4D97-AF65-F5344CB8AC3E}">
        <p14:creationId xmlns:p14="http://schemas.microsoft.com/office/powerpoint/2010/main" val="178878193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Comic Sans MS" panose="030F0702030302020204" pitchFamily="66" charset="0"/>
              </a:defRPr>
            </a:lvl1pPr>
            <a:lvl2pPr marL="742950" indent="-285750">
              <a:defRPr sz="2000" b="1">
                <a:solidFill>
                  <a:schemeClr val="tx1"/>
                </a:solidFill>
                <a:latin typeface="Comic Sans MS" panose="030F0702030302020204" pitchFamily="66" charset="0"/>
              </a:defRPr>
            </a:lvl2pPr>
            <a:lvl3pPr marL="1143000" indent="-228600">
              <a:defRPr sz="2000" b="1">
                <a:solidFill>
                  <a:schemeClr val="tx1"/>
                </a:solidFill>
                <a:latin typeface="Comic Sans MS" panose="030F0702030302020204" pitchFamily="66" charset="0"/>
              </a:defRPr>
            </a:lvl3pPr>
            <a:lvl4pPr marL="1600200" indent="-228600">
              <a:defRPr sz="2000" b="1">
                <a:solidFill>
                  <a:schemeClr val="tx1"/>
                </a:solidFill>
                <a:latin typeface="Comic Sans MS" panose="030F0702030302020204" pitchFamily="66" charset="0"/>
              </a:defRPr>
            </a:lvl4pPr>
            <a:lvl5pPr marL="2057400" indent="-228600">
              <a:defRPr sz="2000" b="1">
                <a:solidFill>
                  <a:schemeClr val="tx1"/>
                </a:solidFill>
                <a:latin typeface="Comic Sans MS" panose="030F0702030302020204" pitchFamily="66" charset="0"/>
              </a:defRPr>
            </a:lvl5pPr>
            <a:lvl6pPr marL="2514600" indent="-228600" eaLnBrk="0" fontAlgn="base" hangingPunct="0">
              <a:spcBef>
                <a:spcPct val="0"/>
              </a:spcBef>
              <a:spcAft>
                <a:spcPct val="0"/>
              </a:spcAft>
              <a:defRPr sz="2000" b="1">
                <a:solidFill>
                  <a:schemeClr val="tx1"/>
                </a:solidFill>
                <a:latin typeface="Comic Sans MS" panose="030F0702030302020204" pitchFamily="66" charset="0"/>
              </a:defRPr>
            </a:lvl6pPr>
            <a:lvl7pPr marL="2971800" indent="-228600" eaLnBrk="0" fontAlgn="base" hangingPunct="0">
              <a:spcBef>
                <a:spcPct val="0"/>
              </a:spcBef>
              <a:spcAft>
                <a:spcPct val="0"/>
              </a:spcAft>
              <a:defRPr sz="2000" b="1">
                <a:solidFill>
                  <a:schemeClr val="tx1"/>
                </a:solidFill>
                <a:latin typeface="Comic Sans MS" panose="030F0702030302020204" pitchFamily="66" charset="0"/>
              </a:defRPr>
            </a:lvl7pPr>
            <a:lvl8pPr marL="3429000" indent="-228600" eaLnBrk="0" fontAlgn="base" hangingPunct="0">
              <a:spcBef>
                <a:spcPct val="0"/>
              </a:spcBef>
              <a:spcAft>
                <a:spcPct val="0"/>
              </a:spcAft>
              <a:defRPr sz="2000" b="1">
                <a:solidFill>
                  <a:schemeClr val="tx1"/>
                </a:solidFill>
                <a:latin typeface="Comic Sans MS" panose="030F0702030302020204" pitchFamily="66" charset="0"/>
              </a:defRPr>
            </a:lvl8pPr>
            <a:lvl9pPr marL="3886200" indent="-228600" eaLnBrk="0" fontAlgn="base" hangingPunct="0">
              <a:spcBef>
                <a:spcPct val="0"/>
              </a:spcBef>
              <a:spcAft>
                <a:spcPct val="0"/>
              </a:spcAft>
              <a:defRPr sz="2000" b="1">
                <a:solidFill>
                  <a:schemeClr val="tx1"/>
                </a:solidFill>
                <a:latin typeface="Comic Sans MS" panose="030F0702030302020204" pitchFamily="66" charset="0"/>
              </a:defRPr>
            </a:lvl9pPr>
          </a:lstStyle>
          <a:p>
            <a:fld id="{1EDD1D0F-A3B9-4CA3-96DF-1D3C0DE7B2DE}" type="slidenum">
              <a:rPr lang="sr-Latn-CS" altLang="sr-Latn-RS" sz="1200" b="0" smtClean="0">
                <a:latin typeface="Arial" panose="020B0604020202020204" pitchFamily="34" charset="0"/>
              </a:rPr>
              <a:pPr/>
              <a:t>48</a:t>
            </a:fld>
            <a:endParaRPr lang="sr-Latn-CS" altLang="sr-Latn-RS" sz="1200" b="0">
              <a:latin typeface="Arial" panose="020B0604020202020204" pitchFamily="34" charset="0"/>
            </a:endParaRPr>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sr-Latn-CS" altLang="sr-Latn-RS">
              <a:latin typeface="Arial" panose="020B0604020202020204" pitchFamily="34" charset="0"/>
            </a:endParaRPr>
          </a:p>
        </p:txBody>
      </p:sp>
    </p:spTree>
    <p:extLst>
      <p:ext uri="{BB962C8B-B14F-4D97-AF65-F5344CB8AC3E}">
        <p14:creationId xmlns:p14="http://schemas.microsoft.com/office/powerpoint/2010/main" val="37770804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Comic Sans MS" panose="030F0702030302020204" pitchFamily="66" charset="0"/>
              </a:defRPr>
            </a:lvl1pPr>
            <a:lvl2pPr marL="742950" indent="-285750">
              <a:defRPr sz="2000" b="1">
                <a:solidFill>
                  <a:schemeClr val="tx1"/>
                </a:solidFill>
                <a:latin typeface="Comic Sans MS" panose="030F0702030302020204" pitchFamily="66" charset="0"/>
              </a:defRPr>
            </a:lvl2pPr>
            <a:lvl3pPr marL="1143000" indent="-228600">
              <a:defRPr sz="2000" b="1">
                <a:solidFill>
                  <a:schemeClr val="tx1"/>
                </a:solidFill>
                <a:latin typeface="Comic Sans MS" panose="030F0702030302020204" pitchFamily="66" charset="0"/>
              </a:defRPr>
            </a:lvl3pPr>
            <a:lvl4pPr marL="1600200" indent="-228600">
              <a:defRPr sz="2000" b="1">
                <a:solidFill>
                  <a:schemeClr val="tx1"/>
                </a:solidFill>
                <a:latin typeface="Comic Sans MS" panose="030F0702030302020204" pitchFamily="66" charset="0"/>
              </a:defRPr>
            </a:lvl4pPr>
            <a:lvl5pPr marL="2057400" indent="-228600">
              <a:defRPr sz="2000" b="1">
                <a:solidFill>
                  <a:schemeClr val="tx1"/>
                </a:solidFill>
                <a:latin typeface="Comic Sans MS" panose="030F0702030302020204" pitchFamily="66" charset="0"/>
              </a:defRPr>
            </a:lvl5pPr>
            <a:lvl6pPr marL="2514600" indent="-228600" eaLnBrk="0" fontAlgn="base" hangingPunct="0">
              <a:spcBef>
                <a:spcPct val="0"/>
              </a:spcBef>
              <a:spcAft>
                <a:spcPct val="0"/>
              </a:spcAft>
              <a:defRPr sz="2000" b="1">
                <a:solidFill>
                  <a:schemeClr val="tx1"/>
                </a:solidFill>
                <a:latin typeface="Comic Sans MS" panose="030F0702030302020204" pitchFamily="66" charset="0"/>
              </a:defRPr>
            </a:lvl6pPr>
            <a:lvl7pPr marL="2971800" indent="-228600" eaLnBrk="0" fontAlgn="base" hangingPunct="0">
              <a:spcBef>
                <a:spcPct val="0"/>
              </a:spcBef>
              <a:spcAft>
                <a:spcPct val="0"/>
              </a:spcAft>
              <a:defRPr sz="2000" b="1">
                <a:solidFill>
                  <a:schemeClr val="tx1"/>
                </a:solidFill>
                <a:latin typeface="Comic Sans MS" panose="030F0702030302020204" pitchFamily="66" charset="0"/>
              </a:defRPr>
            </a:lvl7pPr>
            <a:lvl8pPr marL="3429000" indent="-228600" eaLnBrk="0" fontAlgn="base" hangingPunct="0">
              <a:spcBef>
                <a:spcPct val="0"/>
              </a:spcBef>
              <a:spcAft>
                <a:spcPct val="0"/>
              </a:spcAft>
              <a:defRPr sz="2000" b="1">
                <a:solidFill>
                  <a:schemeClr val="tx1"/>
                </a:solidFill>
                <a:latin typeface="Comic Sans MS" panose="030F0702030302020204" pitchFamily="66" charset="0"/>
              </a:defRPr>
            </a:lvl8pPr>
            <a:lvl9pPr marL="3886200" indent="-228600" eaLnBrk="0" fontAlgn="base" hangingPunct="0">
              <a:spcBef>
                <a:spcPct val="0"/>
              </a:spcBef>
              <a:spcAft>
                <a:spcPct val="0"/>
              </a:spcAft>
              <a:defRPr sz="2000" b="1">
                <a:solidFill>
                  <a:schemeClr val="tx1"/>
                </a:solidFill>
                <a:latin typeface="Comic Sans MS" panose="030F0702030302020204" pitchFamily="66" charset="0"/>
              </a:defRPr>
            </a:lvl9pPr>
          </a:lstStyle>
          <a:p>
            <a:fld id="{36630C85-0896-4021-BDEB-D3BC52B2C032}" type="slidenum">
              <a:rPr lang="sr-Latn-CS" altLang="sr-Latn-RS" sz="1200" b="0" smtClean="0">
                <a:latin typeface="Arial" panose="020B0604020202020204" pitchFamily="34" charset="0"/>
              </a:rPr>
              <a:pPr/>
              <a:t>52</a:t>
            </a:fld>
            <a:endParaRPr lang="sr-Latn-CS" altLang="sr-Latn-RS" sz="1200" b="0">
              <a:latin typeface="Arial" panose="020B0604020202020204" pitchFamily="34" charset="0"/>
            </a:endParaRPr>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sr-Latn-CS" altLang="sr-Latn-RS">
              <a:latin typeface="Arial" panose="020B0604020202020204" pitchFamily="34" charset="0"/>
            </a:endParaRPr>
          </a:p>
        </p:txBody>
      </p:sp>
    </p:spTree>
    <p:extLst>
      <p:ext uri="{BB962C8B-B14F-4D97-AF65-F5344CB8AC3E}">
        <p14:creationId xmlns:p14="http://schemas.microsoft.com/office/powerpoint/2010/main" val="16370450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Comic Sans MS" panose="030F0702030302020204" pitchFamily="66" charset="0"/>
              </a:defRPr>
            </a:lvl1pPr>
            <a:lvl2pPr marL="742950" indent="-285750">
              <a:defRPr sz="2000" b="1">
                <a:solidFill>
                  <a:schemeClr val="tx1"/>
                </a:solidFill>
                <a:latin typeface="Comic Sans MS" panose="030F0702030302020204" pitchFamily="66" charset="0"/>
              </a:defRPr>
            </a:lvl2pPr>
            <a:lvl3pPr marL="1143000" indent="-228600">
              <a:defRPr sz="2000" b="1">
                <a:solidFill>
                  <a:schemeClr val="tx1"/>
                </a:solidFill>
                <a:latin typeface="Comic Sans MS" panose="030F0702030302020204" pitchFamily="66" charset="0"/>
              </a:defRPr>
            </a:lvl3pPr>
            <a:lvl4pPr marL="1600200" indent="-228600">
              <a:defRPr sz="2000" b="1">
                <a:solidFill>
                  <a:schemeClr val="tx1"/>
                </a:solidFill>
                <a:latin typeface="Comic Sans MS" panose="030F0702030302020204" pitchFamily="66" charset="0"/>
              </a:defRPr>
            </a:lvl4pPr>
            <a:lvl5pPr marL="2057400" indent="-228600">
              <a:defRPr sz="2000" b="1">
                <a:solidFill>
                  <a:schemeClr val="tx1"/>
                </a:solidFill>
                <a:latin typeface="Comic Sans MS" panose="030F0702030302020204" pitchFamily="66" charset="0"/>
              </a:defRPr>
            </a:lvl5pPr>
            <a:lvl6pPr marL="2514600" indent="-228600" eaLnBrk="0" fontAlgn="base" hangingPunct="0">
              <a:spcBef>
                <a:spcPct val="0"/>
              </a:spcBef>
              <a:spcAft>
                <a:spcPct val="0"/>
              </a:spcAft>
              <a:defRPr sz="2000" b="1">
                <a:solidFill>
                  <a:schemeClr val="tx1"/>
                </a:solidFill>
                <a:latin typeface="Comic Sans MS" panose="030F0702030302020204" pitchFamily="66" charset="0"/>
              </a:defRPr>
            </a:lvl6pPr>
            <a:lvl7pPr marL="2971800" indent="-228600" eaLnBrk="0" fontAlgn="base" hangingPunct="0">
              <a:spcBef>
                <a:spcPct val="0"/>
              </a:spcBef>
              <a:spcAft>
                <a:spcPct val="0"/>
              </a:spcAft>
              <a:defRPr sz="2000" b="1">
                <a:solidFill>
                  <a:schemeClr val="tx1"/>
                </a:solidFill>
                <a:latin typeface="Comic Sans MS" panose="030F0702030302020204" pitchFamily="66" charset="0"/>
              </a:defRPr>
            </a:lvl7pPr>
            <a:lvl8pPr marL="3429000" indent="-228600" eaLnBrk="0" fontAlgn="base" hangingPunct="0">
              <a:spcBef>
                <a:spcPct val="0"/>
              </a:spcBef>
              <a:spcAft>
                <a:spcPct val="0"/>
              </a:spcAft>
              <a:defRPr sz="2000" b="1">
                <a:solidFill>
                  <a:schemeClr val="tx1"/>
                </a:solidFill>
                <a:latin typeface="Comic Sans MS" panose="030F0702030302020204" pitchFamily="66" charset="0"/>
              </a:defRPr>
            </a:lvl8pPr>
            <a:lvl9pPr marL="3886200" indent="-228600" eaLnBrk="0" fontAlgn="base" hangingPunct="0">
              <a:spcBef>
                <a:spcPct val="0"/>
              </a:spcBef>
              <a:spcAft>
                <a:spcPct val="0"/>
              </a:spcAft>
              <a:defRPr sz="2000" b="1">
                <a:solidFill>
                  <a:schemeClr val="tx1"/>
                </a:solidFill>
                <a:latin typeface="Comic Sans MS" panose="030F0702030302020204" pitchFamily="66" charset="0"/>
              </a:defRPr>
            </a:lvl9pPr>
          </a:lstStyle>
          <a:p>
            <a:fld id="{B9BDB1E4-F654-4614-AE26-94750DF06902}" type="slidenum">
              <a:rPr lang="sr-Latn-CS" altLang="sr-Latn-RS" sz="1200" b="0" smtClean="0">
                <a:latin typeface="Arial" panose="020B0604020202020204" pitchFamily="34" charset="0"/>
              </a:rPr>
              <a:pPr/>
              <a:t>53</a:t>
            </a:fld>
            <a:endParaRPr lang="sr-Latn-CS" altLang="sr-Latn-RS" sz="1200" b="0">
              <a:latin typeface="Arial" panose="020B0604020202020204" pitchFamily="34" charset="0"/>
            </a:endParaRPr>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sr-Latn-CS" altLang="sr-Latn-RS">
              <a:latin typeface="Arial" panose="020B0604020202020204" pitchFamily="34" charset="0"/>
            </a:endParaRPr>
          </a:p>
        </p:txBody>
      </p:sp>
    </p:spTree>
    <p:extLst>
      <p:ext uri="{BB962C8B-B14F-4D97-AF65-F5344CB8AC3E}">
        <p14:creationId xmlns:p14="http://schemas.microsoft.com/office/powerpoint/2010/main" val="29609887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Comic Sans MS" panose="030F0702030302020204" pitchFamily="66" charset="0"/>
              </a:defRPr>
            </a:lvl1pPr>
            <a:lvl2pPr marL="742950" indent="-285750">
              <a:defRPr sz="2000" b="1">
                <a:solidFill>
                  <a:schemeClr val="tx1"/>
                </a:solidFill>
                <a:latin typeface="Comic Sans MS" panose="030F0702030302020204" pitchFamily="66" charset="0"/>
              </a:defRPr>
            </a:lvl2pPr>
            <a:lvl3pPr marL="1143000" indent="-228600">
              <a:defRPr sz="2000" b="1">
                <a:solidFill>
                  <a:schemeClr val="tx1"/>
                </a:solidFill>
                <a:latin typeface="Comic Sans MS" panose="030F0702030302020204" pitchFamily="66" charset="0"/>
              </a:defRPr>
            </a:lvl3pPr>
            <a:lvl4pPr marL="1600200" indent="-228600">
              <a:defRPr sz="2000" b="1">
                <a:solidFill>
                  <a:schemeClr val="tx1"/>
                </a:solidFill>
                <a:latin typeface="Comic Sans MS" panose="030F0702030302020204" pitchFamily="66" charset="0"/>
              </a:defRPr>
            </a:lvl4pPr>
            <a:lvl5pPr marL="2057400" indent="-228600">
              <a:defRPr sz="2000" b="1">
                <a:solidFill>
                  <a:schemeClr val="tx1"/>
                </a:solidFill>
                <a:latin typeface="Comic Sans MS" panose="030F0702030302020204" pitchFamily="66" charset="0"/>
              </a:defRPr>
            </a:lvl5pPr>
            <a:lvl6pPr marL="2514600" indent="-228600" eaLnBrk="0" fontAlgn="base" hangingPunct="0">
              <a:spcBef>
                <a:spcPct val="0"/>
              </a:spcBef>
              <a:spcAft>
                <a:spcPct val="0"/>
              </a:spcAft>
              <a:defRPr sz="2000" b="1">
                <a:solidFill>
                  <a:schemeClr val="tx1"/>
                </a:solidFill>
                <a:latin typeface="Comic Sans MS" panose="030F0702030302020204" pitchFamily="66" charset="0"/>
              </a:defRPr>
            </a:lvl6pPr>
            <a:lvl7pPr marL="2971800" indent="-228600" eaLnBrk="0" fontAlgn="base" hangingPunct="0">
              <a:spcBef>
                <a:spcPct val="0"/>
              </a:spcBef>
              <a:spcAft>
                <a:spcPct val="0"/>
              </a:spcAft>
              <a:defRPr sz="2000" b="1">
                <a:solidFill>
                  <a:schemeClr val="tx1"/>
                </a:solidFill>
                <a:latin typeface="Comic Sans MS" panose="030F0702030302020204" pitchFamily="66" charset="0"/>
              </a:defRPr>
            </a:lvl7pPr>
            <a:lvl8pPr marL="3429000" indent="-228600" eaLnBrk="0" fontAlgn="base" hangingPunct="0">
              <a:spcBef>
                <a:spcPct val="0"/>
              </a:spcBef>
              <a:spcAft>
                <a:spcPct val="0"/>
              </a:spcAft>
              <a:defRPr sz="2000" b="1">
                <a:solidFill>
                  <a:schemeClr val="tx1"/>
                </a:solidFill>
                <a:latin typeface="Comic Sans MS" panose="030F0702030302020204" pitchFamily="66" charset="0"/>
              </a:defRPr>
            </a:lvl8pPr>
            <a:lvl9pPr marL="3886200" indent="-228600" eaLnBrk="0" fontAlgn="base" hangingPunct="0">
              <a:spcBef>
                <a:spcPct val="0"/>
              </a:spcBef>
              <a:spcAft>
                <a:spcPct val="0"/>
              </a:spcAft>
              <a:defRPr sz="2000" b="1">
                <a:solidFill>
                  <a:schemeClr val="tx1"/>
                </a:solidFill>
                <a:latin typeface="Comic Sans MS" panose="030F0702030302020204" pitchFamily="66" charset="0"/>
              </a:defRPr>
            </a:lvl9pPr>
          </a:lstStyle>
          <a:p>
            <a:fld id="{4A7A4720-FDA9-44DA-95C6-3CF3BA577AA4}" type="slidenum">
              <a:rPr lang="sr-Latn-CS" altLang="sr-Latn-RS" sz="1200" b="0" smtClean="0">
                <a:latin typeface="Arial" panose="020B0604020202020204" pitchFamily="34" charset="0"/>
              </a:rPr>
              <a:pPr/>
              <a:t>54</a:t>
            </a:fld>
            <a:endParaRPr lang="sr-Latn-CS" altLang="sr-Latn-RS" sz="1200" b="0">
              <a:latin typeface="Arial" panose="020B0604020202020204" pitchFamily="34" charset="0"/>
            </a:endParaRPr>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sr-Latn-CS" altLang="sr-Latn-RS">
              <a:latin typeface="Arial" panose="020B0604020202020204" pitchFamily="34" charset="0"/>
            </a:endParaRPr>
          </a:p>
        </p:txBody>
      </p:sp>
    </p:spTree>
    <p:extLst>
      <p:ext uri="{BB962C8B-B14F-4D97-AF65-F5344CB8AC3E}">
        <p14:creationId xmlns:p14="http://schemas.microsoft.com/office/powerpoint/2010/main" val="1312012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Comic Sans MS" panose="030F0702030302020204" pitchFamily="66" charset="0"/>
              </a:defRPr>
            </a:lvl1pPr>
            <a:lvl2pPr marL="742950" indent="-285750">
              <a:defRPr sz="2000" b="1">
                <a:solidFill>
                  <a:schemeClr val="tx1"/>
                </a:solidFill>
                <a:latin typeface="Comic Sans MS" panose="030F0702030302020204" pitchFamily="66" charset="0"/>
              </a:defRPr>
            </a:lvl2pPr>
            <a:lvl3pPr marL="1143000" indent="-228600">
              <a:defRPr sz="2000" b="1">
                <a:solidFill>
                  <a:schemeClr val="tx1"/>
                </a:solidFill>
                <a:latin typeface="Comic Sans MS" panose="030F0702030302020204" pitchFamily="66" charset="0"/>
              </a:defRPr>
            </a:lvl3pPr>
            <a:lvl4pPr marL="1600200" indent="-228600">
              <a:defRPr sz="2000" b="1">
                <a:solidFill>
                  <a:schemeClr val="tx1"/>
                </a:solidFill>
                <a:latin typeface="Comic Sans MS" panose="030F0702030302020204" pitchFamily="66" charset="0"/>
              </a:defRPr>
            </a:lvl4pPr>
            <a:lvl5pPr marL="2057400" indent="-228600">
              <a:defRPr sz="2000" b="1">
                <a:solidFill>
                  <a:schemeClr val="tx1"/>
                </a:solidFill>
                <a:latin typeface="Comic Sans MS" panose="030F0702030302020204" pitchFamily="66" charset="0"/>
              </a:defRPr>
            </a:lvl5pPr>
            <a:lvl6pPr marL="2514600" indent="-228600" eaLnBrk="0" fontAlgn="base" hangingPunct="0">
              <a:spcBef>
                <a:spcPct val="0"/>
              </a:spcBef>
              <a:spcAft>
                <a:spcPct val="0"/>
              </a:spcAft>
              <a:defRPr sz="2000" b="1">
                <a:solidFill>
                  <a:schemeClr val="tx1"/>
                </a:solidFill>
                <a:latin typeface="Comic Sans MS" panose="030F0702030302020204" pitchFamily="66" charset="0"/>
              </a:defRPr>
            </a:lvl6pPr>
            <a:lvl7pPr marL="2971800" indent="-228600" eaLnBrk="0" fontAlgn="base" hangingPunct="0">
              <a:spcBef>
                <a:spcPct val="0"/>
              </a:spcBef>
              <a:spcAft>
                <a:spcPct val="0"/>
              </a:spcAft>
              <a:defRPr sz="2000" b="1">
                <a:solidFill>
                  <a:schemeClr val="tx1"/>
                </a:solidFill>
                <a:latin typeface="Comic Sans MS" panose="030F0702030302020204" pitchFamily="66" charset="0"/>
              </a:defRPr>
            </a:lvl7pPr>
            <a:lvl8pPr marL="3429000" indent="-228600" eaLnBrk="0" fontAlgn="base" hangingPunct="0">
              <a:spcBef>
                <a:spcPct val="0"/>
              </a:spcBef>
              <a:spcAft>
                <a:spcPct val="0"/>
              </a:spcAft>
              <a:defRPr sz="2000" b="1">
                <a:solidFill>
                  <a:schemeClr val="tx1"/>
                </a:solidFill>
                <a:latin typeface="Comic Sans MS" panose="030F0702030302020204" pitchFamily="66" charset="0"/>
              </a:defRPr>
            </a:lvl8pPr>
            <a:lvl9pPr marL="3886200" indent="-228600" eaLnBrk="0" fontAlgn="base" hangingPunct="0">
              <a:spcBef>
                <a:spcPct val="0"/>
              </a:spcBef>
              <a:spcAft>
                <a:spcPct val="0"/>
              </a:spcAft>
              <a:defRPr sz="2000" b="1">
                <a:solidFill>
                  <a:schemeClr val="tx1"/>
                </a:solidFill>
                <a:latin typeface="Comic Sans MS" panose="030F0702030302020204" pitchFamily="66" charset="0"/>
              </a:defRPr>
            </a:lvl9pPr>
          </a:lstStyle>
          <a:p>
            <a:fld id="{11552931-16EE-4D21-B560-7921EC85F891}" type="slidenum">
              <a:rPr lang="sr-Latn-CS" altLang="sr-Latn-RS" sz="1200" b="0" smtClean="0">
                <a:latin typeface="Arial" panose="020B0604020202020204" pitchFamily="34" charset="0"/>
              </a:rPr>
              <a:pPr/>
              <a:t>4</a:t>
            </a:fld>
            <a:endParaRPr lang="sr-Latn-CS" altLang="sr-Latn-RS" sz="1200" b="0">
              <a:latin typeface="Arial" panose="020B0604020202020204" pitchFamily="34" charset="0"/>
            </a:endParaRPr>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sr-Latn-CS" altLang="sr-Latn-RS">
              <a:latin typeface="Arial" panose="020B0604020202020204" pitchFamily="34" charset="0"/>
            </a:endParaRPr>
          </a:p>
        </p:txBody>
      </p:sp>
    </p:spTree>
    <p:extLst>
      <p:ext uri="{BB962C8B-B14F-4D97-AF65-F5344CB8AC3E}">
        <p14:creationId xmlns:p14="http://schemas.microsoft.com/office/powerpoint/2010/main" val="41413422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Comic Sans MS" panose="030F0702030302020204" pitchFamily="66" charset="0"/>
              </a:defRPr>
            </a:lvl1pPr>
            <a:lvl2pPr marL="742950" indent="-285750">
              <a:defRPr sz="2000" b="1">
                <a:solidFill>
                  <a:schemeClr val="tx1"/>
                </a:solidFill>
                <a:latin typeface="Comic Sans MS" panose="030F0702030302020204" pitchFamily="66" charset="0"/>
              </a:defRPr>
            </a:lvl2pPr>
            <a:lvl3pPr marL="1143000" indent="-228600">
              <a:defRPr sz="2000" b="1">
                <a:solidFill>
                  <a:schemeClr val="tx1"/>
                </a:solidFill>
                <a:latin typeface="Comic Sans MS" panose="030F0702030302020204" pitchFamily="66" charset="0"/>
              </a:defRPr>
            </a:lvl3pPr>
            <a:lvl4pPr marL="1600200" indent="-228600">
              <a:defRPr sz="2000" b="1">
                <a:solidFill>
                  <a:schemeClr val="tx1"/>
                </a:solidFill>
                <a:latin typeface="Comic Sans MS" panose="030F0702030302020204" pitchFamily="66" charset="0"/>
              </a:defRPr>
            </a:lvl4pPr>
            <a:lvl5pPr marL="2057400" indent="-228600">
              <a:defRPr sz="2000" b="1">
                <a:solidFill>
                  <a:schemeClr val="tx1"/>
                </a:solidFill>
                <a:latin typeface="Comic Sans MS" panose="030F0702030302020204" pitchFamily="66" charset="0"/>
              </a:defRPr>
            </a:lvl5pPr>
            <a:lvl6pPr marL="2514600" indent="-228600" eaLnBrk="0" fontAlgn="base" hangingPunct="0">
              <a:spcBef>
                <a:spcPct val="0"/>
              </a:spcBef>
              <a:spcAft>
                <a:spcPct val="0"/>
              </a:spcAft>
              <a:defRPr sz="2000" b="1">
                <a:solidFill>
                  <a:schemeClr val="tx1"/>
                </a:solidFill>
                <a:latin typeface="Comic Sans MS" panose="030F0702030302020204" pitchFamily="66" charset="0"/>
              </a:defRPr>
            </a:lvl6pPr>
            <a:lvl7pPr marL="2971800" indent="-228600" eaLnBrk="0" fontAlgn="base" hangingPunct="0">
              <a:spcBef>
                <a:spcPct val="0"/>
              </a:spcBef>
              <a:spcAft>
                <a:spcPct val="0"/>
              </a:spcAft>
              <a:defRPr sz="2000" b="1">
                <a:solidFill>
                  <a:schemeClr val="tx1"/>
                </a:solidFill>
                <a:latin typeface="Comic Sans MS" panose="030F0702030302020204" pitchFamily="66" charset="0"/>
              </a:defRPr>
            </a:lvl7pPr>
            <a:lvl8pPr marL="3429000" indent="-228600" eaLnBrk="0" fontAlgn="base" hangingPunct="0">
              <a:spcBef>
                <a:spcPct val="0"/>
              </a:spcBef>
              <a:spcAft>
                <a:spcPct val="0"/>
              </a:spcAft>
              <a:defRPr sz="2000" b="1">
                <a:solidFill>
                  <a:schemeClr val="tx1"/>
                </a:solidFill>
                <a:latin typeface="Comic Sans MS" panose="030F0702030302020204" pitchFamily="66" charset="0"/>
              </a:defRPr>
            </a:lvl8pPr>
            <a:lvl9pPr marL="3886200" indent="-228600" eaLnBrk="0" fontAlgn="base" hangingPunct="0">
              <a:spcBef>
                <a:spcPct val="0"/>
              </a:spcBef>
              <a:spcAft>
                <a:spcPct val="0"/>
              </a:spcAft>
              <a:defRPr sz="2000" b="1">
                <a:solidFill>
                  <a:schemeClr val="tx1"/>
                </a:solidFill>
                <a:latin typeface="Comic Sans MS" panose="030F0702030302020204" pitchFamily="66" charset="0"/>
              </a:defRPr>
            </a:lvl9pPr>
          </a:lstStyle>
          <a:p>
            <a:fld id="{F906225D-E331-4502-BD94-01BB30685D66}" type="slidenum">
              <a:rPr lang="sr-Latn-CS" altLang="sr-Latn-RS" sz="1200" b="0" smtClean="0">
                <a:latin typeface="Arial" panose="020B0604020202020204" pitchFamily="34" charset="0"/>
              </a:rPr>
              <a:pPr/>
              <a:t>55</a:t>
            </a:fld>
            <a:endParaRPr lang="sr-Latn-CS" altLang="sr-Latn-RS" sz="1200" b="0">
              <a:latin typeface="Arial" panose="020B0604020202020204" pitchFamily="34" charset="0"/>
            </a:endParaRPr>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sr-Latn-CS" altLang="sr-Latn-RS">
              <a:latin typeface="Arial" panose="020B0604020202020204" pitchFamily="34" charset="0"/>
            </a:endParaRPr>
          </a:p>
        </p:txBody>
      </p:sp>
    </p:spTree>
    <p:extLst>
      <p:ext uri="{BB962C8B-B14F-4D97-AF65-F5344CB8AC3E}">
        <p14:creationId xmlns:p14="http://schemas.microsoft.com/office/powerpoint/2010/main" val="643839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Comic Sans MS" panose="030F0702030302020204" pitchFamily="66" charset="0"/>
              </a:defRPr>
            </a:lvl1pPr>
            <a:lvl2pPr marL="742950" indent="-285750">
              <a:defRPr sz="2000" b="1">
                <a:solidFill>
                  <a:schemeClr val="tx1"/>
                </a:solidFill>
                <a:latin typeface="Comic Sans MS" panose="030F0702030302020204" pitchFamily="66" charset="0"/>
              </a:defRPr>
            </a:lvl2pPr>
            <a:lvl3pPr marL="1143000" indent="-228600">
              <a:defRPr sz="2000" b="1">
                <a:solidFill>
                  <a:schemeClr val="tx1"/>
                </a:solidFill>
                <a:latin typeface="Comic Sans MS" panose="030F0702030302020204" pitchFamily="66" charset="0"/>
              </a:defRPr>
            </a:lvl3pPr>
            <a:lvl4pPr marL="1600200" indent="-228600">
              <a:defRPr sz="2000" b="1">
                <a:solidFill>
                  <a:schemeClr val="tx1"/>
                </a:solidFill>
                <a:latin typeface="Comic Sans MS" panose="030F0702030302020204" pitchFamily="66" charset="0"/>
              </a:defRPr>
            </a:lvl4pPr>
            <a:lvl5pPr marL="2057400" indent="-228600">
              <a:defRPr sz="2000" b="1">
                <a:solidFill>
                  <a:schemeClr val="tx1"/>
                </a:solidFill>
                <a:latin typeface="Comic Sans MS" panose="030F0702030302020204" pitchFamily="66" charset="0"/>
              </a:defRPr>
            </a:lvl5pPr>
            <a:lvl6pPr marL="2514600" indent="-228600" eaLnBrk="0" fontAlgn="base" hangingPunct="0">
              <a:spcBef>
                <a:spcPct val="0"/>
              </a:spcBef>
              <a:spcAft>
                <a:spcPct val="0"/>
              </a:spcAft>
              <a:defRPr sz="2000" b="1">
                <a:solidFill>
                  <a:schemeClr val="tx1"/>
                </a:solidFill>
                <a:latin typeface="Comic Sans MS" panose="030F0702030302020204" pitchFamily="66" charset="0"/>
              </a:defRPr>
            </a:lvl6pPr>
            <a:lvl7pPr marL="2971800" indent="-228600" eaLnBrk="0" fontAlgn="base" hangingPunct="0">
              <a:spcBef>
                <a:spcPct val="0"/>
              </a:spcBef>
              <a:spcAft>
                <a:spcPct val="0"/>
              </a:spcAft>
              <a:defRPr sz="2000" b="1">
                <a:solidFill>
                  <a:schemeClr val="tx1"/>
                </a:solidFill>
                <a:latin typeface="Comic Sans MS" panose="030F0702030302020204" pitchFamily="66" charset="0"/>
              </a:defRPr>
            </a:lvl7pPr>
            <a:lvl8pPr marL="3429000" indent="-228600" eaLnBrk="0" fontAlgn="base" hangingPunct="0">
              <a:spcBef>
                <a:spcPct val="0"/>
              </a:spcBef>
              <a:spcAft>
                <a:spcPct val="0"/>
              </a:spcAft>
              <a:defRPr sz="2000" b="1">
                <a:solidFill>
                  <a:schemeClr val="tx1"/>
                </a:solidFill>
                <a:latin typeface="Comic Sans MS" panose="030F0702030302020204" pitchFamily="66" charset="0"/>
              </a:defRPr>
            </a:lvl8pPr>
            <a:lvl9pPr marL="3886200" indent="-228600" eaLnBrk="0" fontAlgn="base" hangingPunct="0">
              <a:spcBef>
                <a:spcPct val="0"/>
              </a:spcBef>
              <a:spcAft>
                <a:spcPct val="0"/>
              </a:spcAft>
              <a:defRPr sz="2000" b="1">
                <a:solidFill>
                  <a:schemeClr val="tx1"/>
                </a:solidFill>
                <a:latin typeface="Comic Sans MS" panose="030F0702030302020204" pitchFamily="66" charset="0"/>
              </a:defRPr>
            </a:lvl9pPr>
          </a:lstStyle>
          <a:p>
            <a:fld id="{51A6E323-00AA-4143-8176-C3F064B45E7B}" type="slidenum">
              <a:rPr lang="sr-Latn-CS" altLang="sr-Latn-RS" sz="1200" b="0" smtClean="0">
                <a:latin typeface="Arial" panose="020B0604020202020204" pitchFamily="34" charset="0"/>
              </a:rPr>
              <a:pPr/>
              <a:t>56</a:t>
            </a:fld>
            <a:endParaRPr lang="sr-Latn-CS" altLang="sr-Latn-RS" sz="1200" b="0">
              <a:latin typeface="Arial" panose="020B0604020202020204" pitchFamily="34" charset="0"/>
            </a:endParaRPr>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sr-Latn-CS" altLang="sr-Latn-RS">
              <a:latin typeface="Arial" panose="020B0604020202020204" pitchFamily="34" charset="0"/>
            </a:endParaRPr>
          </a:p>
        </p:txBody>
      </p:sp>
    </p:spTree>
    <p:extLst>
      <p:ext uri="{BB962C8B-B14F-4D97-AF65-F5344CB8AC3E}">
        <p14:creationId xmlns:p14="http://schemas.microsoft.com/office/powerpoint/2010/main" val="163299158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Comic Sans MS" panose="030F0702030302020204" pitchFamily="66" charset="0"/>
              </a:defRPr>
            </a:lvl1pPr>
            <a:lvl2pPr marL="742950" indent="-285750">
              <a:defRPr sz="2000" b="1">
                <a:solidFill>
                  <a:schemeClr val="tx1"/>
                </a:solidFill>
                <a:latin typeface="Comic Sans MS" panose="030F0702030302020204" pitchFamily="66" charset="0"/>
              </a:defRPr>
            </a:lvl2pPr>
            <a:lvl3pPr marL="1143000" indent="-228600">
              <a:defRPr sz="2000" b="1">
                <a:solidFill>
                  <a:schemeClr val="tx1"/>
                </a:solidFill>
                <a:latin typeface="Comic Sans MS" panose="030F0702030302020204" pitchFamily="66" charset="0"/>
              </a:defRPr>
            </a:lvl3pPr>
            <a:lvl4pPr marL="1600200" indent="-228600">
              <a:defRPr sz="2000" b="1">
                <a:solidFill>
                  <a:schemeClr val="tx1"/>
                </a:solidFill>
                <a:latin typeface="Comic Sans MS" panose="030F0702030302020204" pitchFamily="66" charset="0"/>
              </a:defRPr>
            </a:lvl4pPr>
            <a:lvl5pPr marL="2057400" indent="-228600">
              <a:defRPr sz="2000" b="1">
                <a:solidFill>
                  <a:schemeClr val="tx1"/>
                </a:solidFill>
                <a:latin typeface="Comic Sans MS" panose="030F0702030302020204" pitchFamily="66" charset="0"/>
              </a:defRPr>
            </a:lvl5pPr>
            <a:lvl6pPr marL="2514600" indent="-228600" eaLnBrk="0" fontAlgn="base" hangingPunct="0">
              <a:spcBef>
                <a:spcPct val="0"/>
              </a:spcBef>
              <a:spcAft>
                <a:spcPct val="0"/>
              </a:spcAft>
              <a:defRPr sz="2000" b="1">
                <a:solidFill>
                  <a:schemeClr val="tx1"/>
                </a:solidFill>
                <a:latin typeface="Comic Sans MS" panose="030F0702030302020204" pitchFamily="66" charset="0"/>
              </a:defRPr>
            </a:lvl6pPr>
            <a:lvl7pPr marL="2971800" indent="-228600" eaLnBrk="0" fontAlgn="base" hangingPunct="0">
              <a:spcBef>
                <a:spcPct val="0"/>
              </a:spcBef>
              <a:spcAft>
                <a:spcPct val="0"/>
              </a:spcAft>
              <a:defRPr sz="2000" b="1">
                <a:solidFill>
                  <a:schemeClr val="tx1"/>
                </a:solidFill>
                <a:latin typeface="Comic Sans MS" panose="030F0702030302020204" pitchFamily="66" charset="0"/>
              </a:defRPr>
            </a:lvl7pPr>
            <a:lvl8pPr marL="3429000" indent="-228600" eaLnBrk="0" fontAlgn="base" hangingPunct="0">
              <a:spcBef>
                <a:spcPct val="0"/>
              </a:spcBef>
              <a:spcAft>
                <a:spcPct val="0"/>
              </a:spcAft>
              <a:defRPr sz="2000" b="1">
                <a:solidFill>
                  <a:schemeClr val="tx1"/>
                </a:solidFill>
                <a:latin typeface="Comic Sans MS" panose="030F0702030302020204" pitchFamily="66" charset="0"/>
              </a:defRPr>
            </a:lvl8pPr>
            <a:lvl9pPr marL="3886200" indent="-228600" eaLnBrk="0" fontAlgn="base" hangingPunct="0">
              <a:spcBef>
                <a:spcPct val="0"/>
              </a:spcBef>
              <a:spcAft>
                <a:spcPct val="0"/>
              </a:spcAft>
              <a:defRPr sz="2000" b="1">
                <a:solidFill>
                  <a:schemeClr val="tx1"/>
                </a:solidFill>
                <a:latin typeface="Comic Sans MS" panose="030F0702030302020204" pitchFamily="66" charset="0"/>
              </a:defRPr>
            </a:lvl9pPr>
          </a:lstStyle>
          <a:p>
            <a:fld id="{B5E7B15C-9BCF-47E1-B169-4F049F0FBC7E}" type="slidenum">
              <a:rPr lang="sr-Latn-CS" altLang="sr-Latn-RS" sz="1200" b="0" smtClean="0">
                <a:latin typeface="Arial" panose="020B0604020202020204" pitchFamily="34" charset="0"/>
              </a:rPr>
              <a:pPr/>
              <a:t>57</a:t>
            </a:fld>
            <a:endParaRPr lang="sr-Latn-CS" altLang="sr-Latn-RS" sz="1200" b="0">
              <a:latin typeface="Arial" panose="020B0604020202020204" pitchFamily="34" charset="0"/>
            </a:endParaRPr>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sr-Latn-CS" altLang="sr-Latn-RS">
              <a:latin typeface="Arial" panose="020B0604020202020204" pitchFamily="34" charset="0"/>
            </a:endParaRPr>
          </a:p>
        </p:txBody>
      </p:sp>
    </p:spTree>
    <p:extLst>
      <p:ext uri="{BB962C8B-B14F-4D97-AF65-F5344CB8AC3E}">
        <p14:creationId xmlns:p14="http://schemas.microsoft.com/office/powerpoint/2010/main" val="382903872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Comic Sans MS" panose="030F0702030302020204" pitchFamily="66" charset="0"/>
              </a:defRPr>
            </a:lvl1pPr>
            <a:lvl2pPr marL="742950" indent="-285750">
              <a:defRPr sz="2000" b="1">
                <a:solidFill>
                  <a:schemeClr val="tx1"/>
                </a:solidFill>
                <a:latin typeface="Comic Sans MS" panose="030F0702030302020204" pitchFamily="66" charset="0"/>
              </a:defRPr>
            </a:lvl2pPr>
            <a:lvl3pPr marL="1143000" indent="-228600">
              <a:defRPr sz="2000" b="1">
                <a:solidFill>
                  <a:schemeClr val="tx1"/>
                </a:solidFill>
                <a:latin typeface="Comic Sans MS" panose="030F0702030302020204" pitchFamily="66" charset="0"/>
              </a:defRPr>
            </a:lvl3pPr>
            <a:lvl4pPr marL="1600200" indent="-228600">
              <a:defRPr sz="2000" b="1">
                <a:solidFill>
                  <a:schemeClr val="tx1"/>
                </a:solidFill>
                <a:latin typeface="Comic Sans MS" panose="030F0702030302020204" pitchFamily="66" charset="0"/>
              </a:defRPr>
            </a:lvl4pPr>
            <a:lvl5pPr marL="2057400" indent="-228600">
              <a:defRPr sz="2000" b="1">
                <a:solidFill>
                  <a:schemeClr val="tx1"/>
                </a:solidFill>
                <a:latin typeface="Comic Sans MS" panose="030F0702030302020204" pitchFamily="66" charset="0"/>
              </a:defRPr>
            </a:lvl5pPr>
            <a:lvl6pPr marL="2514600" indent="-228600" eaLnBrk="0" fontAlgn="base" hangingPunct="0">
              <a:spcBef>
                <a:spcPct val="0"/>
              </a:spcBef>
              <a:spcAft>
                <a:spcPct val="0"/>
              </a:spcAft>
              <a:defRPr sz="2000" b="1">
                <a:solidFill>
                  <a:schemeClr val="tx1"/>
                </a:solidFill>
                <a:latin typeface="Comic Sans MS" panose="030F0702030302020204" pitchFamily="66" charset="0"/>
              </a:defRPr>
            </a:lvl6pPr>
            <a:lvl7pPr marL="2971800" indent="-228600" eaLnBrk="0" fontAlgn="base" hangingPunct="0">
              <a:spcBef>
                <a:spcPct val="0"/>
              </a:spcBef>
              <a:spcAft>
                <a:spcPct val="0"/>
              </a:spcAft>
              <a:defRPr sz="2000" b="1">
                <a:solidFill>
                  <a:schemeClr val="tx1"/>
                </a:solidFill>
                <a:latin typeface="Comic Sans MS" panose="030F0702030302020204" pitchFamily="66" charset="0"/>
              </a:defRPr>
            </a:lvl7pPr>
            <a:lvl8pPr marL="3429000" indent="-228600" eaLnBrk="0" fontAlgn="base" hangingPunct="0">
              <a:spcBef>
                <a:spcPct val="0"/>
              </a:spcBef>
              <a:spcAft>
                <a:spcPct val="0"/>
              </a:spcAft>
              <a:defRPr sz="2000" b="1">
                <a:solidFill>
                  <a:schemeClr val="tx1"/>
                </a:solidFill>
                <a:latin typeface="Comic Sans MS" panose="030F0702030302020204" pitchFamily="66" charset="0"/>
              </a:defRPr>
            </a:lvl8pPr>
            <a:lvl9pPr marL="3886200" indent="-228600" eaLnBrk="0" fontAlgn="base" hangingPunct="0">
              <a:spcBef>
                <a:spcPct val="0"/>
              </a:spcBef>
              <a:spcAft>
                <a:spcPct val="0"/>
              </a:spcAft>
              <a:defRPr sz="2000" b="1">
                <a:solidFill>
                  <a:schemeClr val="tx1"/>
                </a:solidFill>
                <a:latin typeface="Comic Sans MS" panose="030F0702030302020204" pitchFamily="66" charset="0"/>
              </a:defRPr>
            </a:lvl9pPr>
          </a:lstStyle>
          <a:p>
            <a:fld id="{B5E7B15C-9BCF-47E1-B169-4F049F0FBC7E}" type="slidenum">
              <a:rPr lang="sr-Latn-CS" altLang="sr-Latn-RS" sz="1200" b="0" smtClean="0">
                <a:latin typeface="Arial" panose="020B0604020202020204" pitchFamily="34" charset="0"/>
              </a:rPr>
              <a:pPr/>
              <a:t>58</a:t>
            </a:fld>
            <a:endParaRPr lang="sr-Latn-CS" altLang="sr-Latn-RS" sz="1200" b="0">
              <a:latin typeface="Arial" panose="020B0604020202020204" pitchFamily="34" charset="0"/>
            </a:endParaRPr>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sr-Latn-CS" altLang="sr-Latn-RS">
              <a:latin typeface="Arial" panose="020B0604020202020204" pitchFamily="34" charset="0"/>
            </a:endParaRPr>
          </a:p>
        </p:txBody>
      </p:sp>
    </p:spTree>
    <p:extLst>
      <p:ext uri="{BB962C8B-B14F-4D97-AF65-F5344CB8AC3E}">
        <p14:creationId xmlns:p14="http://schemas.microsoft.com/office/powerpoint/2010/main" val="181599724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Comic Sans MS" panose="030F0702030302020204" pitchFamily="66" charset="0"/>
              </a:defRPr>
            </a:lvl1pPr>
            <a:lvl2pPr marL="742950" indent="-285750">
              <a:defRPr sz="2000" b="1">
                <a:solidFill>
                  <a:schemeClr val="tx1"/>
                </a:solidFill>
                <a:latin typeface="Comic Sans MS" panose="030F0702030302020204" pitchFamily="66" charset="0"/>
              </a:defRPr>
            </a:lvl2pPr>
            <a:lvl3pPr marL="1143000" indent="-228600">
              <a:defRPr sz="2000" b="1">
                <a:solidFill>
                  <a:schemeClr val="tx1"/>
                </a:solidFill>
                <a:latin typeface="Comic Sans MS" panose="030F0702030302020204" pitchFamily="66" charset="0"/>
              </a:defRPr>
            </a:lvl3pPr>
            <a:lvl4pPr marL="1600200" indent="-228600">
              <a:defRPr sz="2000" b="1">
                <a:solidFill>
                  <a:schemeClr val="tx1"/>
                </a:solidFill>
                <a:latin typeface="Comic Sans MS" panose="030F0702030302020204" pitchFamily="66" charset="0"/>
              </a:defRPr>
            </a:lvl4pPr>
            <a:lvl5pPr marL="2057400" indent="-228600">
              <a:defRPr sz="2000" b="1">
                <a:solidFill>
                  <a:schemeClr val="tx1"/>
                </a:solidFill>
                <a:latin typeface="Comic Sans MS" panose="030F0702030302020204" pitchFamily="66" charset="0"/>
              </a:defRPr>
            </a:lvl5pPr>
            <a:lvl6pPr marL="2514600" indent="-228600" eaLnBrk="0" fontAlgn="base" hangingPunct="0">
              <a:spcBef>
                <a:spcPct val="0"/>
              </a:spcBef>
              <a:spcAft>
                <a:spcPct val="0"/>
              </a:spcAft>
              <a:defRPr sz="2000" b="1">
                <a:solidFill>
                  <a:schemeClr val="tx1"/>
                </a:solidFill>
                <a:latin typeface="Comic Sans MS" panose="030F0702030302020204" pitchFamily="66" charset="0"/>
              </a:defRPr>
            </a:lvl6pPr>
            <a:lvl7pPr marL="2971800" indent="-228600" eaLnBrk="0" fontAlgn="base" hangingPunct="0">
              <a:spcBef>
                <a:spcPct val="0"/>
              </a:spcBef>
              <a:spcAft>
                <a:spcPct val="0"/>
              </a:spcAft>
              <a:defRPr sz="2000" b="1">
                <a:solidFill>
                  <a:schemeClr val="tx1"/>
                </a:solidFill>
                <a:latin typeface="Comic Sans MS" panose="030F0702030302020204" pitchFamily="66" charset="0"/>
              </a:defRPr>
            </a:lvl7pPr>
            <a:lvl8pPr marL="3429000" indent="-228600" eaLnBrk="0" fontAlgn="base" hangingPunct="0">
              <a:spcBef>
                <a:spcPct val="0"/>
              </a:spcBef>
              <a:spcAft>
                <a:spcPct val="0"/>
              </a:spcAft>
              <a:defRPr sz="2000" b="1">
                <a:solidFill>
                  <a:schemeClr val="tx1"/>
                </a:solidFill>
                <a:latin typeface="Comic Sans MS" panose="030F0702030302020204" pitchFamily="66" charset="0"/>
              </a:defRPr>
            </a:lvl8pPr>
            <a:lvl9pPr marL="3886200" indent="-228600" eaLnBrk="0" fontAlgn="base" hangingPunct="0">
              <a:spcBef>
                <a:spcPct val="0"/>
              </a:spcBef>
              <a:spcAft>
                <a:spcPct val="0"/>
              </a:spcAft>
              <a:defRPr sz="2000" b="1">
                <a:solidFill>
                  <a:schemeClr val="tx1"/>
                </a:solidFill>
                <a:latin typeface="Comic Sans MS" panose="030F0702030302020204" pitchFamily="66" charset="0"/>
              </a:defRPr>
            </a:lvl9pPr>
          </a:lstStyle>
          <a:p>
            <a:fld id="{5B9AEDAB-B1AE-45F7-94BF-8A059B6E02E6}" type="slidenum">
              <a:rPr lang="sr-Latn-CS" altLang="sr-Latn-RS" sz="1200" b="0" smtClean="0">
                <a:latin typeface="Arial" panose="020B0604020202020204" pitchFamily="34" charset="0"/>
              </a:rPr>
              <a:pPr/>
              <a:t>59</a:t>
            </a:fld>
            <a:endParaRPr lang="sr-Latn-CS" altLang="sr-Latn-RS" sz="1200" b="0">
              <a:latin typeface="Arial" panose="020B0604020202020204" pitchFamily="34" charset="0"/>
            </a:endParaRPr>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sr-Latn-CS" altLang="sr-Latn-RS">
              <a:latin typeface="Arial" panose="020B0604020202020204" pitchFamily="34" charset="0"/>
            </a:endParaRPr>
          </a:p>
        </p:txBody>
      </p:sp>
    </p:spTree>
    <p:extLst>
      <p:ext uri="{BB962C8B-B14F-4D97-AF65-F5344CB8AC3E}">
        <p14:creationId xmlns:p14="http://schemas.microsoft.com/office/powerpoint/2010/main" val="340949116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Comic Sans MS" panose="030F0702030302020204" pitchFamily="66" charset="0"/>
              </a:defRPr>
            </a:lvl1pPr>
            <a:lvl2pPr marL="742950" indent="-285750">
              <a:defRPr sz="2000" b="1">
                <a:solidFill>
                  <a:schemeClr val="tx1"/>
                </a:solidFill>
                <a:latin typeface="Comic Sans MS" panose="030F0702030302020204" pitchFamily="66" charset="0"/>
              </a:defRPr>
            </a:lvl2pPr>
            <a:lvl3pPr marL="1143000" indent="-228600">
              <a:defRPr sz="2000" b="1">
                <a:solidFill>
                  <a:schemeClr val="tx1"/>
                </a:solidFill>
                <a:latin typeface="Comic Sans MS" panose="030F0702030302020204" pitchFamily="66" charset="0"/>
              </a:defRPr>
            </a:lvl3pPr>
            <a:lvl4pPr marL="1600200" indent="-228600">
              <a:defRPr sz="2000" b="1">
                <a:solidFill>
                  <a:schemeClr val="tx1"/>
                </a:solidFill>
                <a:latin typeface="Comic Sans MS" panose="030F0702030302020204" pitchFamily="66" charset="0"/>
              </a:defRPr>
            </a:lvl4pPr>
            <a:lvl5pPr marL="2057400" indent="-228600">
              <a:defRPr sz="2000" b="1">
                <a:solidFill>
                  <a:schemeClr val="tx1"/>
                </a:solidFill>
                <a:latin typeface="Comic Sans MS" panose="030F0702030302020204" pitchFamily="66" charset="0"/>
              </a:defRPr>
            </a:lvl5pPr>
            <a:lvl6pPr marL="2514600" indent="-228600" eaLnBrk="0" fontAlgn="base" hangingPunct="0">
              <a:spcBef>
                <a:spcPct val="0"/>
              </a:spcBef>
              <a:spcAft>
                <a:spcPct val="0"/>
              </a:spcAft>
              <a:defRPr sz="2000" b="1">
                <a:solidFill>
                  <a:schemeClr val="tx1"/>
                </a:solidFill>
                <a:latin typeface="Comic Sans MS" panose="030F0702030302020204" pitchFamily="66" charset="0"/>
              </a:defRPr>
            </a:lvl6pPr>
            <a:lvl7pPr marL="2971800" indent="-228600" eaLnBrk="0" fontAlgn="base" hangingPunct="0">
              <a:spcBef>
                <a:spcPct val="0"/>
              </a:spcBef>
              <a:spcAft>
                <a:spcPct val="0"/>
              </a:spcAft>
              <a:defRPr sz="2000" b="1">
                <a:solidFill>
                  <a:schemeClr val="tx1"/>
                </a:solidFill>
                <a:latin typeface="Comic Sans MS" panose="030F0702030302020204" pitchFamily="66" charset="0"/>
              </a:defRPr>
            </a:lvl7pPr>
            <a:lvl8pPr marL="3429000" indent="-228600" eaLnBrk="0" fontAlgn="base" hangingPunct="0">
              <a:spcBef>
                <a:spcPct val="0"/>
              </a:spcBef>
              <a:spcAft>
                <a:spcPct val="0"/>
              </a:spcAft>
              <a:defRPr sz="2000" b="1">
                <a:solidFill>
                  <a:schemeClr val="tx1"/>
                </a:solidFill>
                <a:latin typeface="Comic Sans MS" panose="030F0702030302020204" pitchFamily="66" charset="0"/>
              </a:defRPr>
            </a:lvl8pPr>
            <a:lvl9pPr marL="3886200" indent="-228600" eaLnBrk="0" fontAlgn="base" hangingPunct="0">
              <a:spcBef>
                <a:spcPct val="0"/>
              </a:spcBef>
              <a:spcAft>
                <a:spcPct val="0"/>
              </a:spcAft>
              <a:defRPr sz="2000" b="1">
                <a:solidFill>
                  <a:schemeClr val="tx1"/>
                </a:solidFill>
                <a:latin typeface="Comic Sans MS" panose="030F0702030302020204" pitchFamily="66" charset="0"/>
              </a:defRPr>
            </a:lvl9pPr>
          </a:lstStyle>
          <a:p>
            <a:fld id="{DC3AA291-4330-4469-8DD2-5EFC32DF69E6}" type="slidenum">
              <a:rPr lang="sr-Latn-CS" altLang="sr-Latn-RS" sz="1200" b="0" smtClean="0">
                <a:latin typeface="Arial" panose="020B0604020202020204" pitchFamily="34" charset="0"/>
              </a:rPr>
              <a:pPr/>
              <a:t>60</a:t>
            </a:fld>
            <a:endParaRPr lang="sr-Latn-CS" altLang="sr-Latn-RS" sz="1200" b="0">
              <a:latin typeface="Arial" panose="020B0604020202020204" pitchFamily="34" charset="0"/>
            </a:endParaRPr>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sr-Latn-CS" altLang="sr-Latn-RS">
              <a:latin typeface="Arial" panose="020B0604020202020204" pitchFamily="34" charset="0"/>
            </a:endParaRPr>
          </a:p>
        </p:txBody>
      </p:sp>
    </p:spTree>
    <p:extLst>
      <p:ext uri="{BB962C8B-B14F-4D97-AF65-F5344CB8AC3E}">
        <p14:creationId xmlns:p14="http://schemas.microsoft.com/office/powerpoint/2010/main" val="220606580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Comic Sans MS" panose="030F0702030302020204" pitchFamily="66" charset="0"/>
              </a:defRPr>
            </a:lvl1pPr>
            <a:lvl2pPr marL="742950" indent="-285750">
              <a:defRPr sz="2000" b="1">
                <a:solidFill>
                  <a:schemeClr val="tx1"/>
                </a:solidFill>
                <a:latin typeface="Comic Sans MS" panose="030F0702030302020204" pitchFamily="66" charset="0"/>
              </a:defRPr>
            </a:lvl2pPr>
            <a:lvl3pPr marL="1143000" indent="-228600">
              <a:defRPr sz="2000" b="1">
                <a:solidFill>
                  <a:schemeClr val="tx1"/>
                </a:solidFill>
                <a:latin typeface="Comic Sans MS" panose="030F0702030302020204" pitchFamily="66" charset="0"/>
              </a:defRPr>
            </a:lvl3pPr>
            <a:lvl4pPr marL="1600200" indent="-228600">
              <a:defRPr sz="2000" b="1">
                <a:solidFill>
                  <a:schemeClr val="tx1"/>
                </a:solidFill>
                <a:latin typeface="Comic Sans MS" panose="030F0702030302020204" pitchFamily="66" charset="0"/>
              </a:defRPr>
            </a:lvl4pPr>
            <a:lvl5pPr marL="2057400" indent="-228600">
              <a:defRPr sz="2000" b="1">
                <a:solidFill>
                  <a:schemeClr val="tx1"/>
                </a:solidFill>
                <a:latin typeface="Comic Sans MS" panose="030F0702030302020204" pitchFamily="66" charset="0"/>
              </a:defRPr>
            </a:lvl5pPr>
            <a:lvl6pPr marL="2514600" indent="-228600" eaLnBrk="0" fontAlgn="base" hangingPunct="0">
              <a:spcBef>
                <a:spcPct val="0"/>
              </a:spcBef>
              <a:spcAft>
                <a:spcPct val="0"/>
              </a:spcAft>
              <a:defRPr sz="2000" b="1">
                <a:solidFill>
                  <a:schemeClr val="tx1"/>
                </a:solidFill>
                <a:latin typeface="Comic Sans MS" panose="030F0702030302020204" pitchFamily="66" charset="0"/>
              </a:defRPr>
            </a:lvl6pPr>
            <a:lvl7pPr marL="2971800" indent="-228600" eaLnBrk="0" fontAlgn="base" hangingPunct="0">
              <a:spcBef>
                <a:spcPct val="0"/>
              </a:spcBef>
              <a:spcAft>
                <a:spcPct val="0"/>
              </a:spcAft>
              <a:defRPr sz="2000" b="1">
                <a:solidFill>
                  <a:schemeClr val="tx1"/>
                </a:solidFill>
                <a:latin typeface="Comic Sans MS" panose="030F0702030302020204" pitchFamily="66" charset="0"/>
              </a:defRPr>
            </a:lvl7pPr>
            <a:lvl8pPr marL="3429000" indent="-228600" eaLnBrk="0" fontAlgn="base" hangingPunct="0">
              <a:spcBef>
                <a:spcPct val="0"/>
              </a:spcBef>
              <a:spcAft>
                <a:spcPct val="0"/>
              </a:spcAft>
              <a:defRPr sz="2000" b="1">
                <a:solidFill>
                  <a:schemeClr val="tx1"/>
                </a:solidFill>
                <a:latin typeface="Comic Sans MS" panose="030F0702030302020204" pitchFamily="66" charset="0"/>
              </a:defRPr>
            </a:lvl8pPr>
            <a:lvl9pPr marL="3886200" indent="-228600" eaLnBrk="0" fontAlgn="base" hangingPunct="0">
              <a:spcBef>
                <a:spcPct val="0"/>
              </a:spcBef>
              <a:spcAft>
                <a:spcPct val="0"/>
              </a:spcAft>
              <a:defRPr sz="2000" b="1">
                <a:solidFill>
                  <a:schemeClr val="tx1"/>
                </a:solidFill>
                <a:latin typeface="Comic Sans MS" panose="030F0702030302020204" pitchFamily="66" charset="0"/>
              </a:defRPr>
            </a:lvl9pPr>
          </a:lstStyle>
          <a:p>
            <a:fld id="{5DB70D0D-F409-40AD-B942-075709701BC5}" type="slidenum">
              <a:rPr lang="sr-Latn-CS" altLang="sr-Latn-RS" sz="1200" b="0" smtClean="0">
                <a:latin typeface="Arial" panose="020B0604020202020204" pitchFamily="34" charset="0"/>
              </a:rPr>
              <a:pPr/>
              <a:t>62</a:t>
            </a:fld>
            <a:endParaRPr lang="sr-Latn-CS" altLang="sr-Latn-RS" sz="1200" b="0">
              <a:latin typeface="Arial" panose="020B0604020202020204" pitchFamily="34" charset="0"/>
            </a:endParaRPr>
          </a:p>
        </p:txBody>
      </p:sp>
      <p:sp>
        <p:nvSpPr>
          <p:cNvPr id="82947" name="Rectangle 2"/>
          <p:cNvSpPr>
            <a:spLocks noGrp="1" noRot="1" noChangeAspect="1" noChangeArrowheads="1" noTextEdit="1"/>
          </p:cNvSpPr>
          <p:nvPr>
            <p:ph type="sldImg"/>
          </p:nvPr>
        </p:nvSpPr>
        <p:spPr>
          <a:ln/>
        </p:spPr>
      </p:sp>
      <p:sp>
        <p:nvSpPr>
          <p:cNvPr id="829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sr-Latn-CS" altLang="sr-Latn-RS">
              <a:latin typeface="Arial" panose="020B0604020202020204" pitchFamily="34" charset="0"/>
            </a:endParaRPr>
          </a:p>
        </p:txBody>
      </p:sp>
    </p:spTree>
    <p:extLst>
      <p:ext uri="{BB962C8B-B14F-4D97-AF65-F5344CB8AC3E}">
        <p14:creationId xmlns:p14="http://schemas.microsoft.com/office/powerpoint/2010/main" val="44512123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Comic Sans MS" panose="030F0702030302020204" pitchFamily="66" charset="0"/>
              </a:defRPr>
            </a:lvl1pPr>
            <a:lvl2pPr marL="742950" indent="-285750">
              <a:defRPr sz="2000" b="1">
                <a:solidFill>
                  <a:schemeClr val="tx1"/>
                </a:solidFill>
                <a:latin typeface="Comic Sans MS" panose="030F0702030302020204" pitchFamily="66" charset="0"/>
              </a:defRPr>
            </a:lvl2pPr>
            <a:lvl3pPr marL="1143000" indent="-228600">
              <a:defRPr sz="2000" b="1">
                <a:solidFill>
                  <a:schemeClr val="tx1"/>
                </a:solidFill>
                <a:latin typeface="Comic Sans MS" panose="030F0702030302020204" pitchFamily="66" charset="0"/>
              </a:defRPr>
            </a:lvl3pPr>
            <a:lvl4pPr marL="1600200" indent="-228600">
              <a:defRPr sz="2000" b="1">
                <a:solidFill>
                  <a:schemeClr val="tx1"/>
                </a:solidFill>
                <a:latin typeface="Comic Sans MS" panose="030F0702030302020204" pitchFamily="66" charset="0"/>
              </a:defRPr>
            </a:lvl4pPr>
            <a:lvl5pPr marL="2057400" indent="-228600">
              <a:defRPr sz="2000" b="1">
                <a:solidFill>
                  <a:schemeClr val="tx1"/>
                </a:solidFill>
                <a:latin typeface="Comic Sans MS" panose="030F0702030302020204" pitchFamily="66" charset="0"/>
              </a:defRPr>
            </a:lvl5pPr>
            <a:lvl6pPr marL="2514600" indent="-228600" eaLnBrk="0" fontAlgn="base" hangingPunct="0">
              <a:spcBef>
                <a:spcPct val="0"/>
              </a:spcBef>
              <a:spcAft>
                <a:spcPct val="0"/>
              </a:spcAft>
              <a:defRPr sz="2000" b="1">
                <a:solidFill>
                  <a:schemeClr val="tx1"/>
                </a:solidFill>
                <a:latin typeface="Comic Sans MS" panose="030F0702030302020204" pitchFamily="66" charset="0"/>
              </a:defRPr>
            </a:lvl6pPr>
            <a:lvl7pPr marL="2971800" indent="-228600" eaLnBrk="0" fontAlgn="base" hangingPunct="0">
              <a:spcBef>
                <a:spcPct val="0"/>
              </a:spcBef>
              <a:spcAft>
                <a:spcPct val="0"/>
              </a:spcAft>
              <a:defRPr sz="2000" b="1">
                <a:solidFill>
                  <a:schemeClr val="tx1"/>
                </a:solidFill>
                <a:latin typeface="Comic Sans MS" panose="030F0702030302020204" pitchFamily="66" charset="0"/>
              </a:defRPr>
            </a:lvl7pPr>
            <a:lvl8pPr marL="3429000" indent="-228600" eaLnBrk="0" fontAlgn="base" hangingPunct="0">
              <a:spcBef>
                <a:spcPct val="0"/>
              </a:spcBef>
              <a:spcAft>
                <a:spcPct val="0"/>
              </a:spcAft>
              <a:defRPr sz="2000" b="1">
                <a:solidFill>
                  <a:schemeClr val="tx1"/>
                </a:solidFill>
                <a:latin typeface="Comic Sans MS" panose="030F0702030302020204" pitchFamily="66" charset="0"/>
              </a:defRPr>
            </a:lvl8pPr>
            <a:lvl9pPr marL="3886200" indent="-228600" eaLnBrk="0" fontAlgn="base" hangingPunct="0">
              <a:spcBef>
                <a:spcPct val="0"/>
              </a:spcBef>
              <a:spcAft>
                <a:spcPct val="0"/>
              </a:spcAft>
              <a:defRPr sz="2000" b="1">
                <a:solidFill>
                  <a:schemeClr val="tx1"/>
                </a:solidFill>
                <a:latin typeface="Comic Sans MS" panose="030F0702030302020204" pitchFamily="66" charset="0"/>
              </a:defRPr>
            </a:lvl9pPr>
          </a:lstStyle>
          <a:p>
            <a:fld id="{1D37CED9-99E5-4E60-BBA3-566AB595B77B}" type="slidenum">
              <a:rPr lang="sr-Latn-CS" altLang="sr-Latn-RS" sz="1200" b="0" smtClean="0">
                <a:latin typeface="Arial" panose="020B0604020202020204" pitchFamily="34" charset="0"/>
              </a:rPr>
              <a:pPr/>
              <a:t>63</a:t>
            </a:fld>
            <a:endParaRPr lang="sr-Latn-CS" altLang="sr-Latn-RS" sz="1200" b="0">
              <a:latin typeface="Arial" panose="020B0604020202020204" pitchFamily="34" charset="0"/>
            </a:endParaRPr>
          </a:p>
        </p:txBody>
      </p:sp>
      <p:sp>
        <p:nvSpPr>
          <p:cNvPr id="84995" name="Rectangle 2"/>
          <p:cNvSpPr>
            <a:spLocks noGrp="1" noRot="1" noChangeAspect="1" noChangeArrowheads="1" noTextEdit="1"/>
          </p:cNvSpPr>
          <p:nvPr>
            <p:ph type="sldImg"/>
          </p:nvPr>
        </p:nvSpPr>
        <p:spPr>
          <a:ln/>
        </p:spPr>
      </p:sp>
      <p:sp>
        <p:nvSpPr>
          <p:cNvPr id="849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sr-Latn-CS" altLang="sr-Latn-RS">
              <a:latin typeface="Arial" panose="020B0604020202020204" pitchFamily="34" charset="0"/>
            </a:endParaRPr>
          </a:p>
        </p:txBody>
      </p:sp>
    </p:spTree>
    <p:extLst>
      <p:ext uri="{BB962C8B-B14F-4D97-AF65-F5344CB8AC3E}">
        <p14:creationId xmlns:p14="http://schemas.microsoft.com/office/powerpoint/2010/main" val="77073977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Comic Sans MS" panose="030F0702030302020204" pitchFamily="66" charset="0"/>
              </a:defRPr>
            </a:lvl1pPr>
            <a:lvl2pPr marL="742950" indent="-285750">
              <a:defRPr sz="2000" b="1">
                <a:solidFill>
                  <a:schemeClr val="tx1"/>
                </a:solidFill>
                <a:latin typeface="Comic Sans MS" panose="030F0702030302020204" pitchFamily="66" charset="0"/>
              </a:defRPr>
            </a:lvl2pPr>
            <a:lvl3pPr marL="1143000" indent="-228600">
              <a:defRPr sz="2000" b="1">
                <a:solidFill>
                  <a:schemeClr val="tx1"/>
                </a:solidFill>
                <a:latin typeface="Comic Sans MS" panose="030F0702030302020204" pitchFamily="66" charset="0"/>
              </a:defRPr>
            </a:lvl3pPr>
            <a:lvl4pPr marL="1600200" indent="-228600">
              <a:defRPr sz="2000" b="1">
                <a:solidFill>
                  <a:schemeClr val="tx1"/>
                </a:solidFill>
                <a:latin typeface="Comic Sans MS" panose="030F0702030302020204" pitchFamily="66" charset="0"/>
              </a:defRPr>
            </a:lvl4pPr>
            <a:lvl5pPr marL="2057400" indent="-228600">
              <a:defRPr sz="2000" b="1">
                <a:solidFill>
                  <a:schemeClr val="tx1"/>
                </a:solidFill>
                <a:latin typeface="Comic Sans MS" panose="030F0702030302020204" pitchFamily="66" charset="0"/>
              </a:defRPr>
            </a:lvl5pPr>
            <a:lvl6pPr marL="2514600" indent="-228600" eaLnBrk="0" fontAlgn="base" hangingPunct="0">
              <a:spcBef>
                <a:spcPct val="0"/>
              </a:spcBef>
              <a:spcAft>
                <a:spcPct val="0"/>
              </a:spcAft>
              <a:defRPr sz="2000" b="1">
                <a:solidFill>
                  <a:schemeClr val="tx1"/>
                </a:solidFill>
                <a:latin typeface="Comic Sans MS" panose="030F0702030302020204" pitchFamily="66" charset="0"/>
              </a:defRPr>
            </a:lvl6pPr>
            <a:lvl7pPr marL="2971800" indent="-228600" eaLnBrk="0" fontAlgn="base" hangingPunct="0">
              <a:spcBef>
                <a:spcPct val="0"/>
              </a:spcBef>
              <a:spcAft>
                <a:spcPct val="0"/>
              </a:spcAft>
              <a:defRPr sz="2000" b="1">
                <a:solidFill>
                  <a:schemeClr val="tx1"/>
                </a:solidFill>
                <a:latin typeface="Comic Sans MS" panose="030F0702030302020204" pitchFamily="66" charset="0"/>
              </a:defRPr>
            </a:lvl7pPr>
            <a:lvl8pPr marL="3429000" indent="-228600" eaLnBrk="0" fontAlgn="base" hangingPunct="0">
              <a:spcBef>
                <a:spcPct val="0"/>
              </a:spcBef>
              <a:spcAft>
                <a:spcPct val="0"/>
              </a:spcAft>
              <a:defRPr sz="2000" b="1">
                <a:solidFill>
                  <a:schemeClr val="tx1"/>
                </a:solidFill>
                <a:latin typeface="Comic Sans MS" panose="030F0702030302020204" pitchFamily="66" charset="0"/>
              </a:defRPr>
            </a:lvl8pPr>
            <a:lvl9pPr marL="3886200" indent="-228600" eaLnBrk="0" fontAlgn="base" hangingPunct="0">
              <a:spcBef>
                <a:spcPct val="0"/>
              </a:spcBef>
              <a:spcAft>
                <a:spcPct val="0"/>
              </a:spcAft>
              <a:defRPr sz="2000" b="1">
                <a:solidFill>
                  <a:schemeClr val="tx1"/>
                </a:solidFill>
                <a:latin typeface="Comic Sans MS" panose="030F0702030302020204" pitchFamily="66" charset="0"/>
              </a:defRPr>
            </a:lvl9pPr>
          </a:lstStyle>
          <a:p>
            <a:fld id="{3279F99D-17C2-44F8-8D16-C1C61D46F441}" type="slidenum">
              <a:rPr lang="sr-Latn-CS" altLang="sr-Latn-RS" sz="1200" b="0" smtClean="0">
                <a:latin typeface="Arial" panose="020B0604020202020204" pitchFamily="34" charset="0"/>
              </a:rPr>
              <a:pPr/>
              <a:t>64</a:t>
            </a:fld>
            <a:endParaRPr lang="sr-Latn-CS" altLang="sr-Latn-RS" sz="1200" b="0">
              <a:latin typeface="Arial" panose="020B0604020202020204" pitchFamily="34" charset="0"/>
            </a:endParaRPr>
          </a:p>
        </p:txBody>
      </p:sp>
      <p:sp>
        <p:nvSpPr>
          <p:cNvPr id="87043" name="Rectangle 2"/>
          <p:cNvSpPr>
            <a:spLocks noGrp="1" noRot="1" noChangeAspect="1" noChangeArrowheads="1" noTextEdit="1"/>
          </p:cNvSpPr>
          <p:nvPr>
            <p:ph type="sldImg"/>
          </p:nvPr>
        </p:nvSpPr>
        <p:spPr>
          <a:ln/>
        </p:spPr>
      </p:sp>
      <p:sp>
        <p:nvSpPr>
          <p:cNvPr id="870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sr-Latn-CS" altLang="sr-Latn-RS">
              <a:latin typeface="Arial" panose="020B0604020202020204" pitchFamily="34" charset="0"/>
            </a:endParaRPr>
          </a:p>
        </p:txBody>
      </p:sp>
    </p:spTree>
    <p:extLst>
      <p:ext uri="{BB962C8B-B14F-4D97-AF65-F5344CB8AC3E}">
        <p14:creationId xmlns:p14="http://schemas.microsoft.com/office/powerpoint/2010/main" val="146725504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Comic Sans MS" panose="030F0702030302020204" pitchFamily="66" charset="0"/>
              </a:defRPr>
            </a:lvl1pPr>
            <a:lvl2pPr marL="742950" indent="-285750">
              <a:defRPr sz="2000" b="1">
                <a:solidFill>
                  <a:schemeClr val="tx1"/>
                </a:solidFill>
                <a:latin typeface="Comic Sans MS" panose="030F0702030302020204" pitchFamily="66" charset="0"/>
              </a:defRPr>
            </a:lvl2pPr>
            <a:lvl3pPr marL="1143000" indent="-228600">
              <a:defRPr sz="2000" b="1">
                <a:solidFill>
                  <a:schemeClr val="tx1"/>
                </a:solidFill>
                <a:latin typeface="Comic Sans MS" panose="030F0702030302020204" pitchFamily="66" charset="0"/>
              </a:defRPr>
            </a:lvl3pPr>
            <a:lvl4pPr marL="1600200" indent="-228600">
              <a:defRPr sz="2000" b="1">
                <a:solidFill>
                  <a:schemeClr val="tx1"/>
                </a:solidFill>
                <a:latin typeface="Comic Sans MS" panose="030F0702030302020204" pitchFamily="66" charset="0"/>
              </a:defRPr>
            </a:lvl4pPr>
            <a:lvl5pPr marL="2057400" indent="-228600">
              <a:defRPr sz="2000" b="1">
                <a:solidFill>
                  <a:schemeClr val="tx1"/>
                </a:solidFill>
                <a:latin typeface="Comic Sans MS" panose="030F0702030302020204" pitchFamily="66" charset="0"/>
              </a:defRPr>
            </a:lvl5pPr>
            <a:lvl6pPr marL="2514600" indent="-228600" eaLnBrk="0" fontAlgn="base" hangingPunct="0">
              <a:spcBef>
                <a:spcPct val="0"/>
              </a:spcBef>
              <a:spcAft>
                <a:spcPct val="0"/>
              </a:spcAft>
              <a:defRPr sz="2000" b="1">
                <a:solidFill>
                  <a:schemeClr val="tx1"/>
                </a:solidFill>
                <a:latin typeface="Comic Sans MS" panose="030F0702030302020204" pitchFamily="66" charset="0"/>
              </a:defRPr>
            </a:lvl6pPr>
            <a:lvl7pPr marL="2971800" indent="-228600" eaLnBrk="0" fontAlgn="base" hangingPunct="0">
              <a:spcBef>
                <a:spcPct val="0"/>
              </a:spcBef>
              <a:spcAft>
                <a:spcPct val="0"/>
              </a:spcAft>
              <a:defRPr sz="2000" b="1">
                <a:solidFill>
                  <a:schemeClr val="tx1"/>
                </a:solidFill>
                <a:latin typeface="Comic Sans MS" panose="030F0702030302020204" pitchFamily="66" charset="0"/>
              </a:defRPr>
            </a:lvl7pPr>
            <a:lvl8pPr marL="3429000" indent="-228600" eaLnBrk="0" fontAlgn="base" hangingPunct="0">
              <a:spcBef>
                <a:spcPct val="0"/>
              </a:spcBef>
              <a:spcAft>
                <a:spcPct val="0"/>
              </a:spcAft>
              <a:defRPr sz="2000" b="1">
                <a:solidFill>
                  <a:schemeClr val="tx1"/>
                </a:solidFill>
                <a:latin typeface="Comic Sans MS" panose="030F0702030302020204" pitchFamily="66" charset="0"/>
              </a:defRPr>
            </a:lvl8pPr>
            <a:lvl9pPr marL="3886200" indent="-228600" eaLnBrk="0" fontAlgn="base" hangingPunct="0">
              <a:spcBef>
                <a:spcPct val="0"/>
              </a:spcBef>
              <a:spcAft>
                <a:spcPct val="0"/>
              </a:spcAft>
              <a:defRPr sz="2000" b="1">
                <a:solidFill>
                  <a:schemeClr val="tx1"/>
                </a:solidFill>
                <a:latin typeface="Comic Sans MS" panose="030F0702030302020204" pitchFamily="66" charset="0"/>
              </a:defRPr>
            </a:lvl9pPr>
          </a:lstStyle>
          <a:p>
            <a:fld id="{A2E19E35-E22E-489D-95E9-4EE4474F8F97}" type="slidenum">
              <a:rPr lang="sr-Latn-CS" altLang="sr-Latn-RS" sz="1200" b="0" smtClean="0">
                <a:latin typeface="Arial" panose="020B0604020202020204" pitchFamily="34" charset="0"/>
              </a:rPr>
              <a:pPr/>
              <a:t>68</a:t>
            </a:fld>
            <a:endParaRPr lang="sr-Latn-CS" altLang="sr-Latn-RS" sz="1200" b="0">
              <a:latin typeface="Arial" panose="020B0604020202020204" pitchFamily="34" charset="0"/>
            </a:endParaRPr>
          </a:p>
        </p:txBody>
      </p:sp>
      <p:sp>
        <p:nvSpPr>
          <p:cNvPr id="92163" name="Rectangle 2"/>
          <p:cNvSpPr>
            <a:spLocks noGrp="1" noRot="1" noChangeAspect="1" noChangeArrowheads="1" noTextEdit="1"/>
          </p:cNvSpPr>
          <p:nvPr>
            <p:ph type="sldImg"/>
          </p:nvPr>
        </p:nvSpPr>
        <p:spPr>
          <a:ln/>
        </p:spPr>
      </p:sp>
      <p:sp>
        <p:nvSpPr>
          <p:cNvPr id="921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sr-Latn-CS" altLang="sr-Latn-RS">
              <a:latin typeface="Arial" panose="020B0604020202020204" pitchFamily="34" charset="0"/>
            </a:endParaRPr>
          </a:p>
        </p:txBody>
      </p:sp>
    </p:spTree>
    <p:extLst>
      <p:ext uri="{BB962C8B-B14F-4D97-AF65-F5344CB8AC3E}">
        <p14:creationId xmlns:p14="http://schemas.microsoft.com/office/powerpoint/2010/main" val="27965387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Comic Sans MS" panose="030F0702030302020204" pitchFamily="66" charset="0"/>
              </a:defRPr>
            </a:lvl1pPr>
            <a:lvl2pPr marL="742950" indent="-285750">
              <a:defRPr sz="2000" b="1">
                <a:solidFill>
                  <a:schemeClr val="tx1"/>
                </a:solidFill>
                <a:latin typeface="Comic Sans MS" panose="030F0702030302020204" pitchFamily="66" charset="0"/>
              </a:defRPr>
            </a:lvl2pPr>
            <a:lvl3pPr marL="1143000" indent="-228600">
              <a:defRPr sz="2000" b="1">
                <a:solidFill>
                  <a:schemeClr val="tx1"/>
                </a:solidFill>
                <a:latin typeface="Comic Sans MS" panose="030F0702030302020204" pitchFamily="66" charset="0"/>
              </a:defRPr>
            </a:lvl3pPr>
            <a:lvl4pPr marL="1600200" indent="-228600">
              <a:defRPr sz="2000" b="1">
                <a:solidFill>
                  <a:schemeClr val="tx1"/>
                </a:solidFill>
                <a:latin typeface="Comic Sans MS" panose="030F0702030302020204" pitchFamily="66" charset="0"/>
              </a:defRPr>
            </a:lvl4pPr>
            <a:lvl5pPr marL="2057400" indent="-228600">
              <a:defRPr sz="2000" b="1">
                <a:solidFill>
                  <a:schemeClr val="tx1"/>
                </a:solidFill>
                <a:latin typeface="Comic Sans MS" panose="030F0702030302020204" pitchFamily="66" charset="0"/>
              </a:defRPr>
            </a:lvl5pPr>
            <a:lvl6pPr marL="2514600" indent="-228600" eaLnBrk="0" fontAlgn="base" hangingPunct="0">
              <a:spcBef>
                <a:spcPct val="0"/>
              </a:spcBef>
              <a:spcAft>
                <a:spcPct val="0"/>
              </a:spcAft>
              <a:defRPr sz="2000" b="1">
                <a:solidFill>
                  <a:schemeClr val="tx1"/>
                </a:solidFill>
                <a:latin typeface="Comic Sans MS" panose="030F0702030302020204" pitchFamily="66" charset="0"/>
              </a:defRPr>
            </a:lvl6pPr>
            <a:lvl7pPr marL="2971800" indent="-228600" eaLnBrk="0" fontAlgn="base" hangingPunct="0">
              <a:spcBef>
                <a:spcPct val="0"/>
              </a:spcBef>
              <a:spcAft>
                <a:spcPct val="0"/>
              </a:spcAft>
              <a:defRPr sz="2000" b="1">
                <a:solidFill>
                  <a:schemeClr val="tx1"/>
                </a:solidFill>
                <a:latin typeface="Comic Sans MS" panose="030F0702030302020204" pitchFamily="66" charset="0"/>
              </a:defRPr>
            </a:lvl7pPr>
            <a:lvl8pPr marL="3429000" indent="-228600" eaLnBrk="0" fontAlgn="base" hangingPunct="0">
              <a:spcBef>
                <a:spcPct val="0"/>
              </a:spcBef>
              <a:spcAft>
                <a:spcPct val="0"/>
              </a:spcAft>
              <a:defRPr sz="2000" b="1">
                <a:solidFill>
                  <a:schemeClr val="tx1"/>
                </a:solidFill>
                <a:latin typeface="Comic Sans MS" panose="030F0702030302020204" pitchFamily="66" charset="0"/>
              </a:defRPr>
            </a:lvl8pPr>
            <a:lvl9pPr marL="3886200" indent="-228600" eaLnBrk="0" fontAlgn="base" hangingPunct="0">
              <a:spcBef>
                <a:spcPct val="0"/>
              </a:spcBef>
              <a:spcAft>
                <a:spcPct val="0"/>
              </a:spcAft>
              <a:defRPr sz="2000" b="1">
                <a:solidFill>
                  <a:schemeClr val="tx1"/>
                </a:solidFill>
                <a:latin typeface="Comic Sans MS" panose="030F0702030302020204" pitchFamily="66" charset="0"/>
              </a:defRPr>
            </a:lvl9pPr>
          </a:lstStyle>
          <a:p>
            <a:fld id="{93F8CE8E-614E-4BFD-8353-5037DD6E99E9}" type="slidenum">
              <a:rPr lang="sr-Latn-CS" altLang="sr-Latn-RS" sz="1200" b="0" smtClean="0">
                <a:latin typeface="Arial" panose="020B0604020202020204" pitchFamily="34" charset="0"/>
              </a:rPr>
              <a:pPr/>
              <a:t>5</a:t>
            </a:fld>
            <a:endParaRPr lang="sr-Latn-CS" altLang="sr-Latn-RS" sz="1200" b="0">
              <a:latin typeface="Arial" panose="020B0604020202020204" pitchFamily="34" charset="0"/>
            </a:endParaRPr>
          </a:p>
        </p:txBody>
      </p:sp>
      <p:sp>
        <p:nvSpPr>
          <p:cNvPr id="11267" name="Rectangle 2"/>
          <p:cNvSpPr>
            <a:spLocks noGrp="1" noRot="1" noChangeAspect="1" noChangeArrowheads="1" noTextEdit="1"/>
          </p:cNvSpPr>
          <p:nvPr>
            <p:ph type="sldImg"/>
          </p:nvPr>
        </p:nvSpPr>
        <p:spPr>
          <a:ln/>
        </p:spPr>
      </p:sp>
      <p:sp>
        <p:nvSpPr>
          <p:cNvPr id="112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sr-Latn-CS" altLang="sr-Latn-RS">
              <a:latin typeface="Arial" panose="020B0604020202020204" pitchFamily="34" charset="0"/>
            </a:endParaRPr>
          </a:p>
        </p:txBody>
      </p:sp>
    </p:spTree>
    <p:extLst>
      <p:ext uri="{BB962C8B-B14F-4D97-AF65-F5344CB8AC3E}">
        <p14:creationId xmlns:p14="http://schemas.microsoft.com/office/powerpoint/2010/main" val="142832955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Comic Sans MS" panose="030F0702030302020204" pitchFamily="66" charset="0"/>
              </a:defRPr>
            </a:lvl1pPr>
            <a:lvl2pPr marL="742950" indent="-285750">
              <a:defRPr sz="2000" b="1">
                <a:solidFill>
                  <a:schemeClr val="tx1"/>
                </a:solidFill>
                <a:latin typeface="Comic Sans MS" panose="030F0702030302020204" pitchFamily="66" charset="0"/>
              </a:defRPr>
            </a:lvl2pPr>
            <a:lvl3pPr marL="1143000" indent="-228600">
              <a:defRPr sz="2000" b="1">
                <a:solidFill>
                  <a:schemeClr val="tx1"/>
                </a:solidFill>
                <a:latin typeface="Comic Sans MS" panose="030F0702030302020204" pitchFamily="66" charset="0"/>
              </a:defRPr>
            </a:lvl3pPr>
            <a:lvl4pPr marL="1600200" indent="-228600">
              <a:defRPr sz="2000" b="1">
                <a:solidFill>
                  <a:schemeClr val="tx1"/>
                </a:solidFill>
                <a:latin typeface="Comic Sans MS" panose="030F0702030302020204" pitchFamily="66" charset="0"/>
              </a:defRPr>
            </a:lvl4pPr>
            <a:lvl5pPr marL="2057400" indent="-228600">
              <a:defRPr sz="2000" b="1">
                <a:solidFill>
                  <a:schemeClr val="tx1"/>
                </a:solidFill>
                <a:latin typeface="Comic Sans MS" panose="030F0702030302020204" pitchFamily="66" charset="0"/>
              </a:defRPr>
            </a:lvl5pPr>
            <a:lvl6pPr marL="2514600" indent="-228600" eaLnBrk="0" fontAlgn="base" hangingPunct="0">
              <a:spcBef>
                <a:spcPct val="0"/>
              </a:spcBef>
              <a:spcAft>
                <a:spcPct val="0"/>
              </a:spcAft>
              <a:defRPr sz="2000" b="1">
                <a:solidFill>
                  <a:schemeClr val="tx1"/>
                </a:solidFill>
                <a:latin typeface="Comic Sans MS" panose="030F0702030302020204" pitchFamily="66" charset="0"/>
              </a:defRPr>
            </a:lvl6pPr>
            <a:lvl7pPr marL="2971800" indent="-228600" eaLnBrk="0" fontAlgn="base" hangingPunct="0">
              <a:spcBef>
                <a:spcPct val="0"/>
              </a:spcBef>
              <a:spcAft>
                <a:spcPct val="0"/>
              </a:spcAft>
              <a:defRPr sz="2000" b="1">
                <a:solidFill>
                  <a:schemeClr val="tx1"/>
                </a:solidFill>
                <a:latin typeface="Comic Sans MS" panose="030F0702030302020204" pitchFamily="66" charset="0"/>
              </a:defRPr>
            </a:lvl7pPr>
            <a:lvl8pPr marL="3429000" indent="-228600" eaLnBrk="0" fontAlgn="base" hangingPunct="0">
              <a:spcBef>
                <a:spcPct val="0"/>
              </a:spcBef>
              <a:spcAft>
                <a:spcPct val="0"/>
              </a:spcAft>
              <a:defRPr sz="2000" b="1">
                <a:solidFill>
                  <a:schemeClr val="tx1"/>
                </a:solidFill>
                <a:latin typeface="Comic Sans MS" panose="030F0702030302020204" pitchFamily="66" charset="0"/>
              </a:defRPr>
            </a:lvl8pPr>
            <a:lvl9pPr marL="3886200" indent="-228600" eaLnBrk="0" fontAlgn="base" hangingPunct="0">
              <a:spcBef>
                <a:spcPct val="0"/>
              </a:spcBef>
              <a:spcAft>
                <a:spcPct val="0"/>
              </a:spcAft>
              <a:defRPr sz="2000" b="1">
                <a:solidFill>
                  <a:schemeClr val="tx1"/>
                </a:solidFill>
                <a:latin typeface="Comic Sans MS" panose="030F0702030302020204" pitchFamily="66" charset="0"/>
              </a:defRPr>
            </a:lvl9pPr>
          </a:lstStyle>
          <a:p>
            <a:fld id="{DED895FD-F7BB-4022-8EF7-BA06A226C2E5}" type="slidenum">
              <a:rPr lang="sr-Latn-CS" altLang="sr-Latn-RS" sz="1200" b="0" smtClean="0">
                <a:latin typeface="Arial" panose="020B0604020202020204" pitchFamily="34" charset="0"/>
              </a:rPr>
              <a:pPr/>
              <a:t>69</a:t>
            </a:fld>
            <a:endParaRPr lang="sr-Latn-CS" altLang="sr-Latn-RS" sz="1200" b="0">
              <a:latin typeface="Arial" panose="020B0604020202020204" pitchFamily="34" charset="0"/>
            </a:endParaRPr>
          </a:p>
        </p:txBody>
      </p:sp>
      <p:sp>
        <p:nvSpPr>
          <p:cNvPr id="94211" name="Rectangle 2"/>
          <p:cNvSpPr>
            <a:spLocks noGrp="1" noRot="1" noChangeAspect="1" noChangeArrowheads="1" noTextEdit="1"/>
          </p:cNvSpPr>
          <p:nvPr>
            <p:ph type="sldImg"/>
          </p:nvPr>
        </p:nvSpPr>
        <p:spPr>
          <a:ln/>
        </p:spPr>
      </p:sp>
      <p:sp>
        <p:nvSpPr>
          <p:cNvPr id="942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sr-Latn-CS" altLang="sr-Latn-RS">
              <a:latin typeface="Arial" panose="020B0604020202020204" pitchFamily="34" charset="0"/>
            </a:endParaRPr>
          </a:p>
        </p:txBody>
      </p:sp>
    </p:spTree>
    <p:extLst>
      <p:ext uri="{BB962C8B-B14F-4D97-AF65-F5344CB8AC3E}">
        <p14:creationId xmlns:p14="http://schemas.microsoft.com/office/powerpoint/2010/main" val="225001196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Comic Sans MS" panose="030F0702030302020204" pitchFamily="66" charset="0"/>
              </a:defRPr>
            </a:lvl1pPr>
            <a:lvl2pPr marL="742950" indent="-285750">
              <a:defRPr sz="2000" b="1">
                <a:solidFill>
                  <a:schemeClr val="tx1"/>
                </a:solidFill>
                <a:latin typeface="Comic Sans MS" panose="030F0702030302020204" pitchFamily="66" charset="0"/>
              </a:defRPr>
            </a:lvl2pPr>
            <a:lvl3pPr marL="1143000" indent="-228600">
              <a:defRPr sz="2000" b="1">
                <a:solidFill>
                  <a:schemeClr val="tx1"/>
                </a:solidFill>
                <a:latin typeface="Comic Sans MS" panose="030F0702030302020204" pitchFamily="66" charset="0"/>
              </a:defRPr>
            </a:lvl3pPr>
            <a:lvl4pPr marL="1600200" indent="-228600">
              <a:defRPr sz="2000" b="1">
                <a:solidFill>
                  <a:schemeClr val="tx1"/>
                </a:solidFill>
                <a:latin typeface="Comic Sans MS" panose="030F0702030302020204" pitchFamily="66" charset="0"/>
              </a:defRPr>
            </a:lvl4pPr>
            <a:lvl5pPr marL="2057400" indent="-228600">
              <a:defRPr sz="2000" b="1">
                <a:solidFill>
                  <a:schemeClr val="tx1"/>
                </a:solidFill>
                <a:latin typeface="Comic Sans MS" panose="030F0702030302020204" pitchFamily="66" charset="0"/>
              </a:defRPr>
            </a:lvl5pPr>
            <a:lvl6pPr marL="2514600" indent="-228600" eaLnBrk="0" fontAlgn="base" hangingPunct="0">
              <a:spcBef>
                <a:spcPct val="0"/>
              </a:spcBef>
              <a:spcAft>
                <a:spcPct val="0"/>
              </a:spcAft>
              <a:defRPr sz="2000" b="1">
                <a:solidFill>
                  <a:schemeClr val="tx1"/>
                </a:solidFill>
                <a:latin typeface="Comic Sans MS" panose="030F0702030302020204" pitchFamily="66" charset="0"/>
              </a:defRPr>
            </a:lvl6pPr>
            <a:lvl7pPr marL="2971800" indent="-228600" eaLnBrk="0" fontAlgn="base" hangingPunct="0">
              <a:spcBef>
                <a:spcPct val="0"/>
              </a:spcBef>
              <a:spcAft>
                <a:spcPct val="0"/>
              </a:spcAft>
              <a:defRPr sz="2000" b="1">
                <a:solidFill>
                  <a:schemeClr val="tx1"/>
                </a:solidFill>
                <a:latin typeface="Comic Sans MS" panose="030F0702030302020204" pitchFamily="66" charset="0"/>
              </a:defRPr>
            </a:lvl7pPr>
            <a:lvl8pPr marL="3429000" indent="-228600" eaLnBrk="0" fontAlgn="base" hangingPunct="0">
              <a:spcBef>
                <a:spcPct val="0"/>
              </a:spcBef>
              <a:spcAft>
                <a:spcPct val="0"/>
              </a:spcAft>
              <a:defRPr sz="2000" b="1">
                <a:solidFill>
                  <a:schemeClr val="tx1"/>
                </a:solidFill>
                <a:latin typeface="Comic Sans MS" panose="030F0702030302020204" pitchFamily="66" charset="0"/>
              </a:defRPr>
            </a:lvl8pPr>
            <a:lvl9pPr marL="3886200" indent="-228600" eaLnBrk="0" fontAlgn="base" hangingPunct="0">
              <a:spcBef>
                <a:spcPct val="0"/>
              </a:spcBef>
              <a:spcAft>
                <a:spcPct val="0"/>
              </a:spcAft>
              <a:defRPr sz="2000" b="1">
                <a:solidFill>
                  <a:schemeClr val="tx1"/>
                </a:solidFill>
                <a:latin typeface="Comic Sans MS" panose="030F0702030302020204" pitchFamily="66" charset="0"/>
              </a:defRPr>
            </a:lvl9pPr>
          </a:lstStyle>
          <a:p>
            <a:fld id="{91612889-2A6B-4FAD-9585-89CC5EEBFC43}" type="slidenum">
              <a:rPr lang="sr-Latn-CS" altLang="sr-Latn-RS" sz="1200" b="0" smtClean="0">
                <a:latin typeface="Arial" panose="020B0604020202020204" pitchFamily="34" charset="0"/>
              </a:rPr>
              <a:pPr/>
              <a:t>70</a:t>
            </a:fld>
            <a:endParaRPr lang="sr-Latn-CS" altLang="sr-Latn-RS" sz="1200" b="0">
              <a:latin typeface="Arial" panose="020B0604020202020204" pitchFamily="34" charset="0"/>
            </a:endParaRPr>
          </a:p>
        </p:txBody>
      </p:sp>
      <p:sp>
        <p:nvSpPr>
          <p:cNvPr id="96259" name="Rectangle 2"/>
          <p:cNvSpPr>
            <a:spLocks noGrp="1" noRot="1" noChangeAspect="1" noChangeArrowheads="1" noTextEdit="1"/>
          </p:cNvSpPr>
          <p:nvPr>
            <p:ph type="sldImg"/>
          </p:nvPr>
        </p:nvSpPr>
        <p:spPr>
          <a:ln/>
        </p:spPr>
      </p:sp>
      <p:sp>
        <p:nvSpPr>
          <p:cNvPr id="962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sr-Latn-CS" altLang="sr-Latn-RS">
              <a:latin typeface="Arial" panose="020B0604020202020204" pitchFamily="34" charset="0"/>
            </a:endParaRPr>
          </a:p>
        </p:txBody>
      </p:sp>
    </p:spTree>
    <p:extLst>
      <p:ext uri="{BB962C8B-B14F-4D97-AF65-F5344CB8AC3E}">
        <p14:creationId xmlns:p14="http://schemas.microsoft.com/office/powerpoint/2010/main" val="335159710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Comic Sans MS" panose="030F0702030302020204" pitchFamily="66" charset="0"/>
              </a:defRPr>
            </a:lvl1pPr>
            <a:lvl2pPr marL="742950" indent="-285750">
              <a:defRPr sz="2000" b="1">
                <a:solidFill>
                  <a:schemeClr val="tx1"/>
                </a:solidFill>
                <a:latin typeface="Comic Sans MS" panose="030F0702030302020204" pitchFamily="66" charset="0"/>
              </a:defRPr>
            </a:lvl2pPr>
            <a:lvl3pPr marL="1143000" indent="-228600">
              <a:defRPr sz="2000" b="1">
                <a:solidFill>
                  <a:schemeClr val="tx1"/>
                </a:solidFill>
                <a:latin typeface="Comic Sans MS" panose="030F0702030302020204" pitchFamily="66" charset="0"/>
              </a:defRPr>
            </a:lvl3pPr>
            <a:lvl4pPr marL="1600200" indent="-228600">
              <a:defRPr sz="2000" b="1">
                <a:solidFill>
                  <a:schemeClr val="tx1"/>
                </a:solidFill>
                <a:latin typeface="Comic Sans MS" panose="030F0702030302020204" pitchFamily="66" charset="0"/>
              </a:defRPr>
            </a:lvl4pPr>
            <a:lvl5pPr marL="2057400" indent="-228600">
              <a:defRPr sz="2000" b="1">
                <a:solidFill>
                  <a:schemeClr val="tx1"/>
                </a:solidFill>
                <a:latin typeface="Comic Sans MS" panose="030F0702030302020204" pitchFamily="66" charset="0"/>
              </a:defRPr>
            </a:lvl5pPr>
            <a:lvl6pPr marL="2514600" indent="-228600" eaLnBrk="0" fontAlgn="base" hangingPunct="0">
              <a:spcBef>
                <a:spcPct val="0"/>
              </a:spcBef>
              <a:spcAft>
                <a:spcPct val="0"/>
              </a:spcAft>
              <a:defRPr sz="2000" b="1">
                <a:solidFill>
                  <a:schemeClr val="tx1"/>
                </a:solidFill>
                <a:latin typeface="Comic Sans MS" panose="030F0702030302020204" pitchFamily="66" charset="0"/>
              </a:defRPr>
            </a:lvl6pPr>
            <a:lvl7pPr marL="2971800" indent="-228600" eaLnBrk="0" fontAlgn="base" hangingPunct="0">
              <a:spcBef>
                <a:spcPct val="0"/>
              </a:spcBef>
              <a:spcAft>
                <a:spcPct val="0"/>
              </a:spcAft>
              <a:defRPr sz="2000" b="1">
                <a:solidFill>
                  <a:schemeClr val="tx1"/>
                </a:solidFill>
                <a:latin typeface="Comic Sans MS" panose="030F0702030302020204" pitchFamily="66" charset="0"/>
              </a:defRPr>
            </a:lvl7pPr>
            <a:lvl8pPr marL="3429000" indent="-228600" eaLnBrk="0" fontAlgn="base" hangingPunct="0">
              <a:spcBef>
                <a:spcPct val="0"/>
              </a:spcBef>
              <a:spcAft>
                <a:spcPct val="0"/>
              </a:spcAft>
              <a:defRPr sz="2000" b="1">
                <a:solidFill>
                  <a:schemeClr val="tx1"/>
                </a:solidFill>
                <a:latin typeface="Comic Sans MS" panose="030F0702030302020204" pitchFamily="66" charset="0"/>
              </a:defRPr>
            </a:lvl8pPr>
            <a:lvl9pPr marL="3886200" indent="-228600" eaLnBrk="0" fontAlgn="base" hangingPunct="0">
              <a:spcBef>
                <a:spcPct val="0"/>
              </a:spcBef>
              <a:spcAft>
                <a:spcPct val="0"/>
              </a:spcAft>
              <a:defRPr sz="2000" b="1">
                <a:solidFill>
                  <a:schemeClr val="tx1"/>
                </a:solidFill>
                <a:latin typeface="Comic Sans MS" panose="030F0702030302020204" pitchFamily="66" charset="0"/>
              </a:defRPr>
            </a:lvl9pPr>
          </a:lstStyle>
          <a:p>
            <a:fld id="{B38B30E2-5398-4BCF-8734-AC8AF2E340E0}" type="slidenum">
              <a:rPr lang="sr-Latn-CS" altLang="sr-Latn-RS" sz="1200" b="0" smtClean="0">
                <a:latin typeface="Arial" panose="020B0604020202020204" pitchFamily="34" charset="0"/>
              </a:rPr>
              <a:pPr/>
              <a:t>71</a:t>
            </a:fld>
            <a:endParaRPr lang="sr-Latn-CS" altLang="sr-Latn-RS" sz="1200" b="0">
              <a:latin typeface="Arial" panose="020B0604020202020204" pitchFamily="34" charset="0"/>
            </a:endParaRPr>
          </a:p>
        </p:txBody>
      </p:sp>
      <p:sp>
        <p:nvSpPr>
          <p:cNvPr id="98307" name="Rectangle 2"/>
          <p:cNvSpPr>
            <a:spLocks noGrp="1" noRot="1" noChangeAspect="1" noChangeArrowheads="1" noTextEdit="1"/>
          </p:cNvSpPr>
          <p:nvPr>
            <p:ph type="sldImg"/>
          </p:nvPr>
        </p:nvSpPr>
        <p:spPr>
          <a:ln/>
        </p:spPr>
      </p:sp>
      <p:sp>
        <p:nvSpPr>
          <p:cNvPr id="983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sr-Latn-CS" altLang="sr-Latn-RS">
              <a:latin typeface="Arial" panose="020B0604020202020204" pitchFamily="34" charset="0"/>
            </a:endParaRPr>
          </a:p>
        </p:txBody>
      </p:sp>
    </p:spTree>
    <p:extLst>
      <p:ext uri="{BB962C8B-B14F-4D97-AF65-F5344CB8AC3E}">
        <p14:creationId xmlns:p14="http://schemas.microsoft.com/office/powerpoint/2010/main" val="66290101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Comic Sans MS" panose="030F0702030302020204" pitchFamily="66" charset="0"/>
              </a:defRPr>
            </a:lvl1pPr>
            <a:lvl2pPr marL="742950" indent="-285750">
              <a:defRPr sz="2000" b="1">
                <a:solidFill>
                  <a:schemeClr val="tx1"/>
                </a:solidFill>
                <a:latin typeface="Comic Sans MS" panose="030F0702030302020204" pitchFamily="66" charset="0"/>
              </a:defRPr>
            </a:lvl2pPr>
            <a:lvl3pPr marL="1143000" indent="-228600">
              <a:defRPr sz="2000" b="1">
                <a:solidFill>
                  <a:schemeClr val="tx1"/>
                </a:solidFill>
                <a:latin typeface="Comic Sans MS" panose="030F0702030302020204" pitchFamily="66" charset="0"/>
              </a:defRPr>
            </a:lvl3pPr>
            <a:lvl4pPr marL="1600200" indent="-228600">
              <a:defRPr sz="2000" b="1">
                <a:solidFill>
                  <a:schemeClr val="tx1"/>
                </a:solidFill>
                <a:latin typeface="Comic Sans MS" panose="030F0702030302020204" pitchFamily="66" charset="0"/>
              </a:defRPr>
            </a:lvl4pPr>
            <a:lvl5pPr marL="2057400" indent="-228600">
              <a:defRPr sz="2000" b="1">
                <a:solidFill>
                  <a:schemeClr val="tx1"/>
                </a:solidFill>
                <a:latin typeface="Comic Sans MS" panose="030F0702030302020204" pitchFamily="66" charset="0"/>
              </a:defRPr>
            </a:lvl5pPr>
            <a:lvl6pPr marL="2514600" indent="-228600" eaLnBrk="0" fontAlgn="base" hangingPunct="0">
              <a:spcBef>
                <a:spcPct val="0"/>
              </a:spcBef>
              <a:spcAft>
                <a:spcPct val="0"/>
              </a:spcAft>
              <a:defRPr sz="2000" b="1">
                <a:solidFill>
                  <a:schemeClr val="tx1"/>
                </a:solidFill>
                <a:latin typeface="Comic Sans MS" panose="030F0702030302020204" pitchFamily="66" charset="0"/>
              </a:defRPr>
            </a:lvl6pPr>
            <a:lvl7pPr marL="2971800" indent="-228600" eaLnBrk="0" fontAlgn="base" hangingPunct="0">
              <a:spcBef>
                <a:spcPct val="0"/>
              </a:spcBef>
              <a:spcAft>
                <a:spcPct val="0"/>
              </a:spcAft>
              <a:defRPr sz="2000" b="1">
                <a:solidFill>
                  <a:schemeClr val="tx1"/>
                </a:solidFill>
                <a:latin typeface="Comic Sans MS" panose="030F0702030302020204" pitchFamily="66" charset="0"/>
              </a:defRPr>
            </a:lvl7pPr>
            <a:lvl8pPr marL="3429000" indent="-228600" eaLnBrk="0" fontAlgn="base" hangingPunct="0">
              <a:spcBef>
                <a:spcPct val="0"/>
              </a:spcBef>
              <a:spcAft>
                <a:spcPct val="0"/>
              </a:spcAft>
              <a:defRPr sz="2000" b="1">
                <a:solidFill>
                  <a:schemeClr val="tx1"/>
                </a:solidFill>
                <a:latin typeface="Comic Sans MS" panose="030F0702030302020204" pitchFamily="66" charset="0"/>
              </a:defRPr>
            </a:lvl8pPr>
            <a:lvl9pPr marL="3886200" indent="-228600" eaLnBrk="0" fontAlgn="base" hangingPunct="0">
              <a:spcBef>
                <a:spcPct val="0"/>
              </a:spcBef>
              <a:spcAft>
                <a:spcPct val="0"/>
              </a:spcAft>
              <a:defRPr sz="2000" b="1">
                <a:solidFill>
                  <a:schemeClr val="tx1"/>
                </a:solidFill>
                <a:latin typeface="Comic Sans MS" panose="030F0702030302020204" pitchFamily="66" charset="0"/>
              </a:defRPr>
            </a:lvl9pPr>
          </a:lstStyle>
          <a:p>
            <a:fld id="{5F07816B-E7C6-4899-8C41-C54B9FCFB84C}" type="slidenum">
              <a:rPr lang="sr-Latn-CS" altLang="sr-Latn-RS" sz="1200" b="0" smtClean="0">
                <a:latin typeface="Arial" panose="020B0604020202020204" pitchFamily="34" charset="0"/>
              </a:rPr>
              <a:pPr/>
              <a:t>72</a:t>
            </a:fld>
            <a:endParaRPr lang="sr-Latn-CS" altLang="sr-Latn-RS" sz="1200" b="0">
              <a:latin typeface="Arial" panose="020B0604020202020204" pitchFamily="34" charset="0"/>
            </a:endParaRPr>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sr-Latn-CS" altLang="sr-Latn-RS">
              <a:latin typeface="Arial" panose="020B0604020202020204" pitchFamily="34" charset="0"/>
            </a:endParaRPr>
          </a:p>
        </p:txBody>
      </p:sp>
    </p:spTree>
    <p:extLst>
      <p:ext uri="{BB962C8B-B14F-4D97-AF65-F5344CB8AC3E}">
        <p14:creationId xmlns:p14="http://schemas.microsoft.com/office/powerpoint/2010/main" val="82835698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Comic Sans MS" panose="030F0702030302020204" pitchFamily="66" charset="0"/>
              </a:defRPr>
            </a:lvl1pPr>
            <a:lvl2pPr marL="742950" indent="-285750">
              <a:defRPr sz="2000" b="1">
                <a:solidFill>
                  <a:schemeClr val="tx1"/>
                </a:solidFill>
                <a:latin typeface="Comic Sans MS" panose="030F0702030302020204" pitchFamily="66" charset="0"/>
              </a:defRPr>
            </a:lvl2pPr>
            <a:lvl3pPr marL="1143000" indent="-228600">
              <a:defRPr sz="2000" b="1">
                <a:solidFill>
                  <a:schemeClr val="tx1"/>
                </a:solidFill>
                <a:latin typeface="Comic Sans MS" panose="030F0702030302020204" pitchFamily="66" charset="0"/>
              </a:defRPr>
            </a:lvl3pPr>
            <a:lvl4pPr marL="1600200" indent="-228600">
              <a:defRPr sz="2000" b="1">
                <a:solidFill>
                  <a:schemeClr val="tx1"/>
                </a:solidFill>
                <a:latin typeface="Comic Sans MS" panose="030F0702030302020204" pitchFamily="66" charset="0"/>
              </a:defRPr>
            </a:lvl4pPr>
            <a:lvl5pPr marL="2057400" indent="-228600">
              <a:defRPr sz="2000" b="1">
                <a:solidFill>
                  <a:schemeClr val="tx1"/>
                </a:solidFill>
                <a:latin typeface="Comic Sans MS" panose="030F0702030302020204" pitchFamily="66" charset="0"/>
              </a:defRPr>
            </a:lvl5pPr>
            <a:lvl6pPr marL="2514600" indent="-228600" eaLnBrk="0" fontAlgn="base" hangingPunct="0">
              <a:spcBef>
                <a:spcPct val="0"/>
              </a:spcBef>
              <a:spcAft>
                <a:spcPct val="0"/>
              </a:spcAft>
              <a:defRPr sz="2000" b="1">
                <a:solidFill>
                  <a:schemeClr val="tx1"/>
                </a:solidFill>
                <a:latin typeface="Comic Sans MS" panose="030F0702030302020204" pitchFamily="66" charset="0"/>
              </a:defRPr>
            </a:lvl6pPr>
            <a:lvl7pPr marL="2971800" indent="-228600" eaLnBrk="0" fontAlgn="base" hangingPunct="0">
              <a:spcBef>
                <a:spcPct val="0"/>
              </a:spcBef>
              <a:spcAft>
                <a:spcPct val="0"/>
              </a:spcAft>
              <a:defRPr sz="2000" b="1">
                <a:solidFill>
                  <a:schemeClr val="tx1"/>
                </a:solidFill>
                <a:latin typeface="Comic Sans MS" panose="030F0702030302020204" pitchFamily="66" charset="0"/>
              </a:defRPr>
            </a:lvl7pPr>
            <a:lvl8pPr marL="3429000" indent="-228600" eaLnBrk="0" fontAlgn="base" hangingPunct="0">
              <a:spcBef>
                <a:spcPct val="0"/>
              </a:spcBef>
              <a:spcAft>
                <a:spcPct val="0"/>
              </a:spcAft>
              <a:defRPr sz="2000" b="1">
                <a:solidFill>
                  <a:schemeClr val="tx1"/>
                </a:solidFill>
                <a:latin typeface="Comic Sans MS" panose="030F0702030302020204" pitchFamily="66" charset="0"/>
              </a:defRPr>
            </a:lvl8pPr>
            <a:lvl9pPr marL="3886200" indent="-228600" eaLnBrk="0" fontAlgn="base" hangingPunct="0">
              <a:spcBef>
                <a:spcPct val="0"/>
              </a:spcBef>
              <a:spcAft>
                <a:spcPct val="0"/>
              </a:spcAft>
              <a:defRPr sz="2000" b="1">
                <a:solidFill>
                  <a:schemeClr val="tx1"/>
                </a:solidFill>
                <a:latin typeface="Comic Sans MS" panose="030F0702030302020204" pitchFamily="66" charset="0"/>
              </a:defRPr>
            </a:lvl9pPr>
          </a:lstStyle>
          <a:p>
            <a:fld id="{5F07816B-E7C6-4899-8C41-C54B9FCFB84C}" type="slidenum">
              <a:rPr lang="sr-Latn-CS" altLang="sr-Latn-RS" sz="1200" b="0" smtClean="0">
                <a:latin typeface="Arial" panose="020B0604020202020204" pitchFamily="34" charset="0"/>
              </a:rPr>
              <a:pPr/>
              <a:t>73</a:t>
            </a:fld>
            <a:endParaRPr lang="sr-Latn-CS" altLang="sr-Latn-RS" sz="1200" b="0">
              <a:latin typeface="Arial" panose="020B0604020202020204" pitchFamily="34" charset="0"/>
            </a:endParaRPr>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sr-Latn-CS" altLang="sr-Latn-RS">
              <a:latin typeface="Arial" panose="020B0604020202020204" pitchFamily="34" charset="0"/>
            </a:endParaRPr>
          </a:p>
        </p:txBody>
      </p:sp>
    </p:spTree>
    <p:extLst>
      <p:ext uri="{BB962C8B-B14F-4D97-AF65-F5344CB8AC3E}">
        <p14:creationId xmlns:p14="http://schemas.microsoft.com/office/powerpoint/2010/main" val="374346978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Comic Sans MS" panose="030F0702030302020204" pitchFamily="66" charset="0"/>
              </a:defRPr>
            </a:lvl1pPr>
            <a:lvl2pPr marL="742950" indent="-285750">
              <a:defRPr sz="2000" b="1">
                <a:solidFill>
                  <a:schemeClr val="tx1"/>
                </a:solidFill>
                <a:latin typeface="Comic Sans MS" panose="030F0702030302020204" pitchFamily="66" charset="0"/>
              </a:defRPr>
            </a:lvl2pPr>
            <a:lvl3pPr marL="1143000" indent="-228600">
              <a:defRPr sz="2000" b="1">
                <a:solidFill>
                  <a:schemeClr val="tx1"/>
                </a:solidFill>
                <a:latin typeface="Comic Sans MS" panose="030F0702030302020204" pitchFamily="66" charset="0"/>
              </a:defRPr>
            </a:lvl3pPr>
            <a:lvl4pPr marL="1600200" indent="-228600">
              <a:defRPr sz="2000" b="1">
                <a:solidFill>
                  <a:schemeClr val="tx1"/>
                </a:solidFill>
                <a:latin typeface="Comic Sans MS" panose="030F0702030302020204" pitchFamily="66" charset="0"/>
              </a:defRPr>
            </a:lvl4pPr>
            <a:lvl5pPr marL="2057400" indent="-228600">
              <a:defRPr sz="2000" b="1">
                <a:solidFill>
                  <a:schemeClr val="tx1"/>
                </a:solidFill>
                <a:latin typeface="Comic Sans MS" panose="030F0702030302020204" pitchFamily="66" charset="0"/>
              </a:defRPr>
            </a:lvl5pPr>
            <a:lvl6pPr marL="2514600" indent="-228600" eaLnBrk="0" fontAlgn="base" hangingPunct="0">
              <a:spcBef>
                <a:spcPct val="0"/>
              </a:spcBef>
              <a:spcAft>
                <a:spcPct val="0"/>
              </a:spcAft>
              <a:defRPr sz="2000" b="1">
                <a:solidFill>
                  <a:schemeClr val="tx1"/>
                </a:solidFill>
                <a:latin typeface="Comic Sans MS" panose="030F0702030302020204" pitchFamily="66" charset="0"/>
              </a:defRPr>
            </a:lvl6pPr>
            <a:lvl7pPr marL="2971800" indent="-228600" eaLnBrk="0" fontAlgn="base" hangingPunct="0">
              <a:spcBef>
                <a:spcPct val="0"/>
              </a:spcBef>
              <a:spcAft>
                <a:spcPct val="0"/>
              </a:spcAft>
              <a:defRPr sz="2000" b="1">
                <a:solidFill>
                  <a:schemeClr val="tx1"/>
                </a:solidFill>
                <a:latin typeface="Comic Sans MS" panose="030F0702030302020204" pitchFamily="66" charset="0"/>
              </a:defRPr>
            </a:lvl7pPr>
            <a:lvl8pPr marL="3429000" indent="-228600" eaLnBrk="0" fontAlgn="base" hangingPunct="0">
              <a:spcBef>
                <a:spcPct val="0"/>
              </a:spcBef>
              <a:spcAft>
                <a:spcPct val="0"/>
              </a:spcAft>
              <a:defRPr sz="2000" b="1">
                <a:solidFill>
                  <a:schemeClr val="tx1"/>
                </a:solidFill>
                <a:latin typeface="Comic Sans MS" panose="030F0702030302020204" pitchFamily="66" charset="0"/>
              </a:defRPr>
            </a:lvl8pPr>
            <a:lvl9pPr marL="3886200" indent="-228600" eaLnBrk="0" fontAlgn="base" hangingPunct="0">
              <a:spcBef>
                <a:spcPct val="0"/>
              </a:spcBef>
              <a:spcAft>
                <a:spcPct val="0"/>
              </a:spcAft>
              <a:defRPr sz="2000" b="1">
                <a:solidFill>
                  <a:schemeClr val="tx1"/>
                </a:solidFill>
                <a:latin typeface="Comic Sans MS" panose="030F0702030302020204" pitchFamily="66" charset="0"/>
              </a:defRPr>
            </a:lvl9pPr>
          </a:lstStyle>
          <a:p>
            <a:fld id="{6468FABB-04AD-427E-8387-8CCCAE84F23D}" type="slidenum">
              <a:rPr lang="sr-Latn-CS" altLang="sr-Latn-RS" sz="1200" b="0" smtClean="0">
                <a:latin typeface="Arial" panose="020B0604020202020204" pitchFamily="34" charset="0"/>
              </a:rPr>
              <a:pPr/>
              <a:t>74</a:t>
            </a:fld>
            <a:endParaRPr lang="sr-Latn-CS" altLang="sr-Latn-RS" sz="1200" b="0">
              <a:latin typeface="Arial" panose="020B0604020202020204" pitchFamily="34" charset="0"/>
            </a:endParaRPr>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sr-Latn-CS" altLang="sr-Latn-RS">
              <a:latin typeface="Arial" panose="020B0604020202020204" pitchFamily="34" charset="0"/>
            </a:endParaRPr>
          </a:p>
        </p:txBody>
      </p:sp>
    </p:spTree>
    <p:extLst>
      <p:ext uri="{BB962C8B-B14F-4D97-AF65-F5344CB8AC3E}">
        <p14:creationId xmlns:p14="http://schemas.microsoft.com/office/powerpoint/2010/main" val="159675792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Comic Sans MS" panose="030F0702030302020204" pitchFamily="66" charset="0"/>
              </a:defRPr>
            </a:lvl1pPr>
            <a:lvl2pPr marL="742950" indent="-285750">
              <a:defRPr sz="2000" b="1">
                <a:solidFill>
                  <a:schemeClr val="tx1"/>
                </a:solidFill>
                <a:latin typeface="Comic Sans MS" panose="030F0702030302020204" pitchFamily="66" charset="0"/>
              </a:defRPr>
            </a:lvl2pPr>
            <a:lvl3pPr marL="1143000" indent="-228600">
              <a:defRPr sz="2000" b="1">
                <a:solidFill>
                  <a:schemeClr val="tx1"/>
                </a:solidFill>
                <a:latin typeface="Comic Sans MS" panose="030F0702030302020204" pitchFamily="66" charset="0"/>
              </a:defRPr>
            </a:lvl3pPr>
            <a:lvl4pPr marL="1600200" indent="-228600">
              <a:defRPr sz="2000" b="1">
                <a:solidFill>
                  <a:schemeClr val="tx1"/>
                </a:solidFill>
                <a:latin typeface="Comic Sans MS" panose="030F0702030302020204" pitchFamily="66" charset="0"/>
              </a:defRPr>
            </a:lvl4pPr>
            <a:lvl5pPr marL="2057400" indent="-228600">
              <a:defRPr sz="2000" b="1">
                <a:solidFill>
                  <a:schemeClr val="tx1"/>
                </a:solidFill>
                <a:latin typeface="Comic Sans MS" panose="030F0702030302020204" pitchFamily="66" charset="0"/>
              </a:defRPr>
            </a:lvl5pPr>
            <a:lvl6pPr marL="2514600" indent="-228600" eaLnBrk="0" fontAlgn="base" hangingPunct="0">
              <a:spcBef>
                <a:spcPct val="0"/>
              </a:spcBef>
              <a:spcAft>
                <a:spcPct val="0"/>
              </a:spcAft>
              <a:defRPr sz="2000" b="1">
                <a:solidFill>
                  <a:schemeClr val="tx1"/>
                </a:solidFill>
                <a:latin typeface="Comic Sans MS" panose="030F0702030302020204" pitchFamily="66" charset="0"/>
              </a:defRPr>
            </a:lvl6pPr>
            <a:lvl7pPr marL="2971800" indent="-228600" eaLnBrk="0" fontAlgn="base" hangingPunct="0">
              <a:spcBef>
                <a:spcPct val="0"/>
              </a:spcBef>
              <a:spcAft>
                <a:spcPct val="0"/>
              </a:spcAft>
              <a:defRPr sz="2000" b="1">
                <a:solidFill>
                  <a:schemeClr val="tx1"/>
                </a:solidFill>
                <a:latin typeface="Comic Sans MS" panose="030F0702030302020204" pitchFamily="66" charset="0"/>
              </a:defRPr>
            </a:lvl7pPr>
            <a:lvl8pPr marL="3429000" indent="-228600" eaLnBrk="0" fontAlgn="base" hangingPunct="0">
              <a:spcBef>
                <a:spcPct val="0"/>
              </a:spcBef>
              <a:spcAft>
                <a:spcPct val="0"/>
              </a:spcAft>
              <a:defRPr sz="2000" b="1">
                <a:solidFill>
                  <a:schemeClr val="tx1"/>
                </a:solidFill>
                <a:latin typeface="Comic Sans MS" panose="030F0702030302020204" pitchFamily="66" charset="0"/>
              </a:defRPr>
            </a:lvl8pPr>
            <a:lvl9pPr marL="3886200" indent="-228600" eaLnBrk="0" fontAlgn="base" hangingPunct="0">
              <a:spcBef>
                <a:spcPct val="0"/>
              </a:spcBef>
              <a:spcAft>
                <a:spcPct val="0"/>
              </a:spcAft>
              <a:defRPr sz="2000" b="1">
                <a:solidFill>
                  <a:schemeClr val="tx1"/>
                </a:solidFill>
                <a:latin typeface="Comic Sans MS" panose="030F0702030302020204" pitchFamily="66" charset="0"/>
              </a:defRPr>
            </a:lvl9pPr>
          </a:lstStyle>
          <a:p>
            <a:fld id="{27967B83-F5B6-4AB0-9641-0152DEECD204}" type="slidenum">
              <a:rPr lang="sr-Latn-CS" altLang="sr-Latn-RS" sz="1200" b="0" smtClean="0">
                <a:latin typeface="Arial" panose="020B0604020202020204" pitchFamily="34" charset="0"/>
              </a:rPr>
              <a:pPr/>
              <a:t>75</a:t>
            </a:fld>
            <a:endParaRPr lang="sr-Latn-CS" altLang="sr-Latn-RS" sz="1200" b="0">
              <a:latin typeface="Arial" panose="020B0604020202020204" pitchFamily="34" charset="0"/>
            </a:endParaRPr>
          </a:p>
        </p:txBody>
      </p:sp>
      <p:sp>
        <p:nvSpPr>
          <p:cNvPr id="106499" name="Rectangle 2"/>
          <p:cNvSpPr>
            <a:spLocks noGrp="1" noRot="1" noChangeAspect="1" noChangeArrowheads="1" noTextEdit="1"/>
          </p:cNvSpPr>
          <p:nvPr>
            <p:ph type="sldImg"/>
          </p:nvPr>
        </p:nvSpPr>
        <p:spPr>
          <a:ln/>
        </p:spPr>
      </p:sp>
      <p:sp>
        <p:nvSpPr>
          <p:cNvPr id="1065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sr-Latn-CS" altLang="sr-Latn-RS">
              <a:latin typeface="Arial" panose="020B0604020202020204" pitchFamily="34" charset="0"/>
            </a:endParaRPr>
          </a:p>
        </p:txBody>
      </p:sp>
    </p:spTree>
    <p:extLst>
      <p:ext uri="{BB962C8B-B14F-4D97-AF65-F5344CB8AC3E}">
        <p14:creationId xmlns:p14="http://schemas.microsoft.com/office/powerpoint/2010/main" val="357474386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Comic Sans MS" panose="030F0702030302020204" pitchFamily="66" charset="0"/>
              </a:defRPr>
            </a:lvl1pPr>
            <a:lvl2pPr marL="742950" indent="-285750">
              <a:defRPr sz="2000" b="1">
                <a:solidFill>
                  <a:schemeClr val="tx1"/>
                </a:solidFill>
                <a:latin typeface="Comic Sans MS" panose="030F0702030302020204" pitchFamily="66" charset="0"/>
              </a:defRPr>
            </a:lvl2pPr>
            <a:lvl3pPr marL="1143000" indent="-228600">
              <a:defRPr sz="2000" b="1">
                <a:solidFill>
                  <a:schemeClr val="tx1"/>
                </a:solidFill>
                <a:latin typeface="Comic Sans MS" panose="030F0702030302020204" pitchFamily="66" charset="0"/>
              </a:defRPr>
            </a:lvl3pPr>
            <a:lvl4pPr marL="1600200" indent="-228600">
              <a:defRPr sz="2000" b="1">
                <a:solidFill>
                  <a:schemeClr val="tx1"/>
                </a:solidFill>
                <a:latin typeface="Comic Sans MS" panose="030F0702030302020204" pitchFamily="66" charset="0"/>
              </a:defRPr>
            </a:lvl4pPr>
            <a:lvl5pPr marL="2057400" indent="-228600">
              <a:defRPr sz="2000" b="1">
                <a:solidFill>
                  <a:schemeClr val="tx1"/>
                </a:solidFill>
                <a:latin typeface="Comic Sans MS" panose="030F0702030302020204" pitchFamily="66" charset="0"/>
              </a:defRPr>
            </a:lvl5pPr>
            <a:lvl6pPr marL="2514600" indent="-228600" eaLnBrk="0" fontAlgn="base" hangingPunct="0">
              <a:spcBef>
                <a:spcPct val="0"/>
              </a:spcBef>
              <a:spcAft>
                <a:spcPct val="0"/>
              </a:spcAft>
              <a:defRPr sz="2000" b="1">
                <a:solidFill>
                  <a:schemeClr val="tx1"/>
                </a:solidFill>
                <a:latin typeface="Comic Sans MS" panose="030F0702030302020204" pitchFamily="66" charset="0"/>
              </a:defRPr>
            </a:lvl6pPr>
            <a:lvl7pPr marL="2971800" indent="-228600" eaLnBrk="0" fontAlgn="base" hangingPunct="0">
              <a:spcBef>
                <a:spcPct val="0"/>
              </a:spcBef>
              <a:spcAft>
                <a:spcPct val="0"/>
              </a:spcAft>
              <a:defRPr sz="2000" b="1">
                <a:solidFill>
                  <a:schemeClr val="tx1"/>
                </a:solidFill>
                <a:latin typeface="Comic Sans MS" panose="030F0702030302020204" pitchFamily="66" charset="0"/>
              </a:defRPr>
            </a:lvl7pPr>
            <a:lvl8pPr marL="3429000" indent="-228600" eaLnBrk="0" fontAlgn="base" hangingPunct="0">
              <a:spcBef>
                <a:spcPct val="0"/>
              </a:spcBef>
              <a:spcAft>
                <a:spcPct val="0"/>
              </a:spcAft>
              <a:defRPr sz="2000" b="1">
                <a:solidFill>
                  <a:schemeClr val="tx1"/>
                </a:solidFill>
                <a:latin typeface="Comic Sans MS" panose="030F0702030302020204" pitchFamily="66" charset="0"/>
              </a:defRPr>
            </a:lvl8pPr>
            <a:lvl9pPr marL="3886200" indent="-228600" eaLnBrk="0" fontAlgn="base" hangingPunct="0">
              <a:spcBef>
                <a:spcPct val="0"/>
              </a:spcBef>
              <a:spcAft>
                <a:spcPct val="0"/>
              </a:spcAft>
              <a:defRPr sz="2000" b="1">
                <a:solidFill>
                  <a:schemeClr val="tx1"/>
                </a:solidFill>
                <a:latin typeface="Comic Sans MS" panose="030F0702030302020204" pitchFamily="66" charset="0"/>
              </a:defRPr>
            </a:lvl9pPr>
          </a:lstStyle>
          <a:p>
            <a:fld id="{8A1B7477-A799-4748-9497-FF9BCB2CF06B}" type="slidenum">
              <a:rPr lang="sr-Latn-CS" altLang="sr-Latn-RS" sz="1200" b="0" smtClean="0">
                <a:latin typeface="Arial" panose="020B0604020202020204" pitchFamily="34" charset="0"/>
              </a:rPr>
              <a:pPr/>
              <a:t>76</a:t>
            </a:fld>
            <a:endParaRPr lang="sr-Latn-CS" altLang="sr-Latn-RS" sz="1200" b="0">
              <a:latin typeface="Arial" panose="020B0604020202020204" pitchFamily="34" charset="0"/>
            </a:endParaRPr>
          </a:p>
        </p:txBody>
      </p:sp>
      <p:sp>
        <p:nvSpPr>
          <p:cNvPr id="108547" name="Rectangle 2"/>
          <p:cNvSpPr>
            <a:spLocks noGrp="1" noRot="1" noChangeAspect="1" noChangeArrowheads="1" noTextEdit="1"/>
          </p:cNvSpPr>
          <p:nvPr>
            <p:ph type="sldImg"/>
          </p:nvPr>
        </p:nvSpPr>
        <p:spPr>
          <a:ln/>
        </p:spPr>
      </p:sp>
      <p:sp>
        <p:nvSpPr>
          <p:cNvPr id="1085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sr-Latn-CS" altLang="sr-Latn-RS">
              <a:latin typeface="Arial" panose="020B0604020202020204" pitchFamily="34" charset="0"/>
            </a:endParaRPr>
          </a:p>
        </p:txBody>
      </p:sp>
    </p:spTree>
    <p:extLst>
      <p:ext uri="{BB962C8B-B14F-4D97-AF65-F5344CB8AC3E}">
        <p14:creationId xmlns:p14="http://schemas.microsoft.com/office/powerpoint/2010/main" val="213212038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Comic Sans MS" panose="030F0702030302020204" pitchFamily="66" charset="0"/>
              </a:defRPr>
            </a:lvl1pPr>
            <a:lvl2pPr marL="742950" indent="-285750">
              <a:defRPr sz="2000" b="1">
                <a:solidFill>
                  <a:schemeClr val="tx1"/>
                </a:solidFill>
                <a:latin typeface="Comic Sans MS" panose="030F0702030302020204" pitchFamily="66" charset="0"/>
              </a:defRPr>
            </a:lvl2pPr>
            <a:lvl3pPr marL="1143000" indent="-228600">
              <a:defRPr sz="2000" b="1">
                <a:solidFill>
                  <a:schemeClr val="tx1"/>
                </a:solidFill>
                <a:latin typeface="Comic Sans MS" panose="030F0702030302020204" pitchFamily="66" charset="0"/>
              </a:defRPr>
            </a:lvl3pPr>
            <a:lvl4pPr marL="1600200" indent="-228600">
              <a:defRPr sz="2000" b="1">
                <a:solidFill>
                  <a:schemeClr val="tx1"/>
                </a:solidFill>
                <a:latin typeface="Comic Sans MS" panose="030F0702030302020204" pitchFamily="66" charset="0"/>
              </a:defRPr>
            </a:lvl4pPr>
            <a:lvl5pPr marL="2057400" indent="-228600">
              <a:defRPr sz="2000" b="1">
                <a:solidFill>
                  <a:schemeClr val="tx1"/>
                </a:solidFill>
                <a:latin typeface="Comic Sans MS" panose="030F0702030302020204" pitchFamily="66" charset="0"/>
              </a:defRPr>
            </a:lvl5pPr>
            <a:lvl6pPr marL="2514600" indent="-228600" eaLnBrk="0" fontAlgn="base" hangingPunct="0">
              <a:spcBef>
                <a:spcPct val="0"/>
              </a:spcBef>
              <a:spcAft>
                <a:spcPct val="0"/>
              </a:spcAft>
              <a:defRPr sz="2000" b="1">
                <a:solidFill>
                  <a:schemeClr val="tx1"/>
                </a:solidFill>
                <a:latin typeface="Comic Sans MS" panose="030F0702030302020204" pitchFamily="66" charset="0"/>
              </a:defRPr>
            </a:lvl6pPr>
            <a:lvl7pPr marL="2971800" indent="-228600" eaLnBrk="0" fontAlgn="base" hangingPunct="0">
              <a:spcBef>
                <a:spcPct val="0"/>
              </a:spcBef>
              <a:spcAft>
                <a:spcPct val="0"/>
              </a:spcAft>
              <a:defRPr sz="2000" b="1">
                <a:solidFill>
                  <a:schemeClr val="tx1"/>
                </a:solidFill>
                <a:latin typeface="Comic Sans MS" panose="030F0702030302020204" pitchFamily="66" charset="0"/>
              </a:defRPr>
            </a:lvl7pPr>
            <a:lvl8pPr marL="3429000" indent="-228600" eaLnBrk="0" fontAlgn="base" hangingPunct="0">
              <a:spcBef>
                <a:spcPct val="0"/>
              </a:spcBef>
              <a:spcAft>
                <a:spcPct val="0"/>
              </a:spcAft>
              <a:defRPr sz="2000" b="1">
                <a:solidFill>
                  <a:schemeClr val="tx1"/>
                </a:solidFill>
                <a:latin typeface="Comic Sans MS" panose="030F0702030302020204" pitchFamily="66" charset="0"/>
              </a:defRPr>
            </a:lvl8pPr>
            <a:lvl9pPr marL="3886200" indent="-228600" eaLnBrk="0" fontAlgn="base" hangingPunct="0">
              <a:spcBef>
                <a:spcPct val="0"/>
              </a:spcBef>
              <a:spcAft>
                <a:spcPct val="0"/>
              </a:spcAft>
              <a:defRPr sz="2000" b="1">
                <a:solidFill>
                  <a:schemeClr val="tx1"/>
                </a:solidFill>
                <a:latin typeface="Comic Sans MS" panose="030F0702030302020204" pitchFamily="66" charset="0"/>
              </a:defRPr>
            </a:lvl9pPr>
          </a:lstStyle>
          <a:p>
            <a:fld id="{FCCB224B-22E6-42D1-86D4-3AB9C637CD22}" type="slidenum">
              <a:rPr lang="sr-Latn-CS" altLang="sr-Latn-RS" sz="1200" b="0" smtClean="0">
                <a:latin typeface="Arial" panose="020B0604020202020204" pitchFamily="34" charset="0"/>
              </a:rPr>
              <a:pPr/>
              <a:t>77</a:t>
            </a:fld>
            <a:endParaRPr lang="sr-Latn-CS" altLang="sr-Latn-RS" sz="1200" b="0">
              <a:latin typeface="Arial" panose="020B0604020202020204" pitchFamily="34" charset="0"/>
            </a:endParaRPr>
          </a:p>
        </p:txBody>
      </p:sp>
      <p:sp>
        <p:nvSpPr>
          <p:cNvPr id="110595" name="Rectangle 2"/>
          <p:cNvSpPr>
            <a:spLocks noGrp="1" noRot="1" noChangeAspect="1" noChangeArrowheads="1" noTextEdit="1"/>
          </p:cNvSpPr>
          <p:nvPr>
            <p:ph type="sldImg"/>
          </p:nvPr>
        </p:nvSpPr>
        <p:spPr>
          <a:ln/>
        </p:spPr>
      </p:sp>
      <p:sp>
        <p:nvSpPr>
          <p:cNvPr id="1105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sr-Latn-CS" altLang="sr-Latn-RS">
              <a:latin typeface="Arial" panose="020B0604020202020204" pitchFamily="34" charset="0"/>
            </a:endParaRPr>
          </a:p>
        </p:txBody>
      </p:sp>
    </p:spTree>
    <p:extLst>
      <p:ext uri="{BB962C8B-B14F-4D97-AF65-F5344CB8AC3E}">
        <p14:creationId xmlns:p14="http://schemas.microsoft.com/office/powerpoint/2010/main" val="248417335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Comic Sans MS" panose="030F0702030302020204" pitchFamily="66" charset="0"/>
              </a:defRPr>
            </a:lvl1pPr>
            <a:lvl2pPr marL="742950" indent="-285750">
              <a:defRPr sz="2000" b="1">
                <a:solidFill>
                  <a:schemeClr val="tx1"/>
                </a:solidFill>
                <a:latin typeface="Comic Sans MS" panose="030F0702030302020204" pitchFamily="66" charset="0"/>
              </a:defRPr>
            </a:lvl2pPr>
            <a:lvl3pPr marL="1143000" indent="-228600">
              <a:defRPr sz="2000" b="1">
                <a:solidFill>
                  <a:schemeClr val="tx1"/>
                </a:solidFill>
                <a:latin typeface="Comic Sans MS" panose="030F0702030302020204" pitchFamily="66" charset="0"/>
              </a:defRPr>
            </a:lvl3pPr>
            <a:lvl4pPr marL="1600200" indent="-228600">
              <a:defRPr sz="2000" b="1">
                <a:solidFill>
                  <a:schemeClr val="tx1"/>
                </a:solidFill>
                <a:latin typeface="Comic Sans MS" panose="030F0702030302020204" pitchFamily="66" charset="0"/>
              </a:defRPr>
            </a:lvl4pPr>
            <a:lvl5pPr marL="2057400" indent="-228600">
              <a:defRPr sz="2000" b="1">
                <a:solidFill>
                  <a:schemeClr val="tx1"/>
                </a:solidFill>
                <a:latin typeface="Comic Sans MS" panose="030F0702030302020204" pitchFamily="66" charset="0"/>
              </a:defRPr>
            </a:lvl5pPr>
            <a:lvl6pPr marL="2514600" indent="-228600" eaLnBrk="0" fontAlgn="base" hangingPunct="0">
              <a:spcBef>
                <a:spcPct val="0"/>
              </a:spcBef>
              <a:spcAft>
                <a:spcPct val="0"/>
              </a:spcAft>
              <a:defRPr sz="2000" b="1">
                <a:solidFill>
                  <a:schemeClr val="tx1"/>
                </a:solidFill>
                <a:latin typeface="Comic Sans MS" panose="030F0702030302020204" pitchFamily="66" charset="0"/>
              </a:defRPr>
            </a:lvl6pPr>
            <a:lvl7pPr marL="2971800" indent="-228600" eaLnBrk="0" fontAlgn="base" hangingPunct="0">
              <a:spcBef>
                <a:spcPct val="0"/>
              </a:spcBef>
              <a:spcAft>
                <a:spcPct val="0"/>
              </a:spcAft>
              <a:defRPr sz="2000" b="1">
                <a:solidFill>
                  <a:schemeClr val="tx1"/>
                </a:solidFill>
                <a:latin typeface="Comic Sans MS" panose="030F0702030302020204" pitchFamily="66" charset="0"/>
              </a:defRPr>
            </a:lvl7pPr>
            <a:lvl8pPr marL="3429000" indent="-228600" eaLnBrk="0" fontAlgn="base" hangingPunct="0">
              <a:spcBef>
                <a:spcPct val="0"/>
              </a:spcBef>
              <a:spcAft>
                <a:spcPct val="0"/>
              </a:spcAft>
              <a:defRPr sz="2000" b="1">
                <a:solidFill>
                  <a:schemeClr val="tx1"/>
                </a:solidFill>
                <a:latin typeface="Comic Sans MS" panose="030F0702030302020204" pitchFamily="66" charset="0"/>
              </a:defRPr>
            </a:lvl8pPr>
            <a:lvl9pPr marL="3886200" indent="-228600" eaLnBrk="0" fontAlgn="base" hangingPunct="0">
              <a:spcBef>
                <a:spcPct val="0"/>
              </a:spcBef>
              <a:spcAft>
                <a:spcPct val="0"/>
              </a:spcAft>
              <a:defRPr sz="2000" b="1">
                <a:solidFill>
                  <a:schemeClr val="tx1"/>
                </a:solidFill>
                <a:latin typeface="Comic Sans MS" panose="030F0702030302020204" pitchFamily="66" charset="0"/>
              </a:defRPr>
            </a:lvl9pPr>
          </a:lstStyle>
          <a:p>
            <a:fld id="{31F66B06-BC8E-4A17-92F8-C4489D425722}" type="slidenum">
              <a:rPr lang="sr-Latn-CS" altLang="sr-Latn-RS" sz="1200" b="0" smtClean="0">
                <a:latin typeface="Arial" panose="020B0604020202020204" pitchFamily="34" charset="0"/>
              </a:rPr>
              <a:pPr/>
              <a:t>82</a:t>
            </a:fld>
            <a:endParaRPr lang="sr-Latn-CS" altLang="sr-Latn-RS" sz="1200" b="0">
              <a:latin typeface="Arial" panose="020B0604020202020204" pitchFamily="34" charset="0"/>
            </a:endParaRPr>
          </a:p>
        </p:txBody>
      </p:sp>
      <p:sp>
        <p:nvSpPr>
          <p:cNvPr id="116739" name="Rectangle 2"/>
          <p:cNvSpPr>
            <a:spLocks noGrp="1" noRot="1" noChangeAspect="1" noChangeArrowheads="1" noTextEdit="1"/>
          </p:cNvSpPr>
          <p:nvPr>
            <p:ph type="sldImg"/>
          </p:nvPr>
        </p:nvSpPr>
        <p:spPr>
          <a:ln/>
        </p:spPr>
      </p:sp>
      <p:sp>
        <p:nvSpPr>
          <p:cNvPr id="1167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sr-Latn-CS" altLang="sr-Latn-RS">
              <a:latin typeface="Arial" panose="020B0604020202020204" pitchFamily="34" charset="0"/>
            </a:endParaRPr>
          </a:p>
        </p:txBody>
      </p:sp>
    </p:spTree>
    <p:extLst>
      <p:ext uri="{BB962C8B-B14F-4D97-AF65-F5344CB8AC3E}">
        <p14:creationId xmlns:p14="http://schemas.microsoft.com/office/powerpoint/2010/main" val="23566940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Comic Sans MS" panose="030F0702030302020204" pitchFamily="66" charset="0"/>
              </a:defRPr>
            </a:lvl1pPr>
            <a:lvl2pPr marL="742950" indent="-285750">
              <a:defRPr sz="2000" b="1">
                <a:solidFill>
                  <a:schemeClr val="tx1"/>
                </a:solidFill>
                <a:latin typeface="Comic Sans MS" panose="030F0702030302020204" pitchFamily="66" charset="0"/>
              </a:defRPr>
            </a:lvl2pPr>
            <a:lvl3pPr marL="1143000" indent="-228600">
              <a:defRPr sz="2000" b="1">
                <a:solidFill>
                  <a:schemeClr val="tx1"/>
                </a:solidFill>
                <a:latin typeface="Comic Sans MS" panose="030F0702030302020204" pitchFamily="66" charset="0"/>
              </a:defRPr>
            </a:lvl3pPr>
            <a:lvl4pPr marL="1600200" indent="-228600">
              <a:defRPr sz="2000" b="1">
                <a:solidFill>
                  <a:schemeClr val="tx1"/>
                </a:solidFill>
                <a:latin typeface="Comic Sans MS" panose="030F0702030302020204" pitchFamily="66" charset="0"/>
              </a:defRPr>
            </a:lvl4pPr>
            <a:lvl5pPr marL="2057400" indent="-228600">
              <a:defRPr sz="2000" b="1">
                <a:solidFill>
                  <a:schemeClr val="tx1"/>
                </a:solidFill>
                <a:latin typeface="Comic Sans MS" panose="030F0702030302020204" pitchFamily="66" charset="0"/>
              </a:defRPr>
            </a:lvl5pPr>
            <a:lvl6pPr marL="2514600" indent="-228600" eaLnBrk="0" fontAlgn="base" hangingPunct="0">
              <a:spcBef>
                <a:spcPct val="0"/>
              </a:spcBef>
              <a:spcAft>
                <a:spcPct val="0"/>
              </a:spcAft>
              <a:defRPr sz="2000" b="1">
                <a:solidFill>
                  <a:schemeClr val="tx1"/>
                </a:solidFill>
                <a:latin typeface="Comic Sans MS" panose="030F0702030302020204" pitchFamily="66" charset="0"/>
              </a:defRPr>
            </a:lvl6pPr>
            <a:lvl7pPr marL="2971800" indent="-228600" eaLnBrk="0" fontAlgn="base" hangingPunct="0">
              <a:spcBef>
                <a:spcPct val="0"/>
              </a:spcBef>
              <a:spcAft>
                <a:spcPct val="0"/>
              </a:spcAft>
              <a:defRPr sz="2000" b="1">
                <a:solidFill>
                  <a:schemeClr val="tx1"/>
                </a:solidFill>
                <a:latin typeface="Comic Sans MS" panose="030F0702030302020204" pitchFamily="66" charset="0"/>
              </a:defRPr>
            </a:lvl7pPr>
            <a:lvl8pPr marL="3429000" indent="-228600" eaLnBrk="0" fontAlgn="base" hangingPunct="0">
              <a:spcBef>
                <a:spcPct val="0"/>
              </a:spcBef>
              <a:spcAft>
                <a:spcPct val="0"/>
              </a:spcAft>
              <a:defRPr sz="2000" b="1">
                <a:solidFill>
                  <a:schemeClr val="tx1"/>
                </a:solidFill>
                <a:latin typeface="Comic Sans MS" panose="030F0702030302020204" pitchFamily="66" charset="0"/>
              </a:defRPr>
            </a:lvl8pPr>
            <a:lvl9pPr marL="3886200" indent="-228600" eaLnBrk="0" fontAlgn="base" hangingPunct="0">
              <a:spcBef>
                <a:spcPct val="0"/>
              </a:spcBef>
              <a:spcAft>
                <a:spcPct val="0"/>
              </a:spcAft>
              <a:defRPr sz="2000" b="1">
                <a:solidFill>
                  <a:schemeClr val="tx1"/>
                </a:solidFill>
                <a:latin typeface="Comic Sans MS" panose="030F0702030302020204" pitchFamily="66" charset="0"/>
              </a:defRPr>
            </a:lvl9pPr>
          </a:lstStyle>
          <a:p>
            <a:fld id="{9D8ADBC8-0371-4B28-BEBC-E96667527A22}" type="slidenum">
              <a:rPr lang="sr-Latn-CS" altLang="sr-Latn-RS" sz="1200" b="0" smtClean="0">
                <a:latin typeface="Arial" panose="020B0604020202020204" pitchFamily="34" charset="0"/>
              </a:rPr>
              <a:pPr/>
              <a:t>7</a:t>
            </a:fld>
            <a:endParaRPr lang="sr-Latn-CS" altLang="sr-Latn-RS" sz="1200" b="0">
              <a:latin typeface="Arial" panose="020B0604020202020204" pitchFamily="34" charset="0"/>
            </a:endParaRPr>
          </a:p>
        </p:txBody>
      </p:sp>
      <p:sp>
        <p:nvSpPr>
          <p:cNvPr id="13315" name="Rectangle 2"/>
          <p:cNvSpPr>
            <a:spLocks noGrp="1" noRot="1" noChangeAspect="1" noChangeArrowheads="1" noTextEdit="1"/>
          </p:cNvSpPr>
          <p:nvPr>
            <p:ph type="sldImg"/>
          </p:nvPr>
        </p:nvSpPr>
        <p:spPr>
          <a:ln/>
        </p:spPr>
      </p:sp>
      <p:sp>
        <p:nvSpPr>
          <p:cNvPr id="133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sr-Latn-CS" altLang="sr-Latn-RS">
              <a:latin typeface="Arial" panose="020B0604020202020204" pitchFamily="34" charset="0"/>
            </a:endParaRPr>
          </a:p>
        </p:txBody>
      </p:sp>
    </p:spTree>
    <p:extLst>
      <p:ext uri="{BB962C8B-B14F-4D97-AF65-F5344CB8AC3E}">
        <p14:creationId xmlns:p14="http://schemas.microsoft.com/office/powerpoint/2010/main" val="202819342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Comic Sans MS" panose="030F0702030302020204" pitchFamily="66" charset="0"/>
              </a:defRPr>
            </a:lvl1pPr>
            <a:lvl2pPr marL="742950" indent="-285750">
              <a:defRPr sz="2000" b="1">
                <a:solidFill>
                  <a:schemeClr val="tx1"/>
                </a:solidFill>
                <a:latin typeface="Comic Sans MS" panose="030F0702030302020204" pitchFamily="66" charset="0"/>
              </a:defRPr>
            </a:lvl2pPr>
            <a:lvl3pPr marL="1143000" indent="-228600">
              <a:defRPr sz="2000" b="1">
                <a:solidFill>
                  <a:schemeClr val="tx1"/>
                </a:solidFill>
                <a:latin typeface="Comic Sans MS" panose="030F0702030302020204" pitchFamily="66" charset="0"/>
              </a:defRPr>
            </a:lvl3pPr>
            <a:lvl4pPr marL="1600200" indent="-228600">
              <a:defRPr sz="2000" b="1">
                <a:solidFill>
                  <a:schemeClr val="tx1"/>
                </a:solidFill>
                <a:latin typeface="Comic Sans MS" panose="030F0702030302020204" pitchFamily="66" charset="0"/>
              </a:defRPr>
            </a:lvl4pPr>
            <a:lvl5pPr marL="2057400" indent="-228600">
              <a:defRPr sz="2000" b="1">
                <a:solidFill>
                  <a:schemeClr val="tx1"/>
                </a:solidFill>
                <a:latin typeface="Comic Sans MS" panose="030F0702030302020204" pitchFamily="66" charset="0"/>
              </a:defRPr>
            </a:lvl5pPr>
            <a:lvl6pPr marL="2514600" indent="-228600" eaLnBrk="0" fontAlgn="base" hangingPunct="0">
              <a:spcBef>
                <a:spcPct val="0"/>
              </a:spcBef>
              <a:spcAft>
                <a:spcPct val="0"/>
              </a:spcAft>
              <a:defRPr sz="2000" b="1">
                <a:solidFill>
                  <a:schemeClr val="tx1"/>
                </a:solidFill>
                <a:latin typeface="Comic Sans MS" panose="030F0702030302020204" pitchFamily="66" charset="0"/>
              </a:defRPr>
            </a:lvl6pPr>
            <a:lvl7pPr marL="2971800" indent="-228600" eaLnBrk="0" fontAlgn="base" hangingPunct="0">
              <a:spcBef>
                <a:spcPct val="0"/>
              </a:spcBef>
              <a:spcAft>
                <a:spcPct val="0"/>
              </a:spcAft>
              <a:defRPr sz="2000" b="1">
                <a:solidFill>
                  <a:schemeClr val="tx1"/>
                </a:solidFill>
                <a:latin typeface="Comic Sans MS" panose="030F0702030302020204" pitchFamily="66" charset="0"/>
              </a:defRPr>
            </a:lvl7pPr>
            <a:lvl8pPr marL="3429000" indent="-228600" eaLnBrk="0" fontAlgn="base" hangingPunct="0">
              <a:spcBef>
                <a:spcPct val="0"/>
              </a:spcBef>
              <a:spcAft>
                <a:spcPct val="0"/>
              </a:spcAft>
              <a:defRPr sz="2000" b="1">
                <a:solidFill>
                  <a:schemeClr val="tx1"/>
                </a:solidFill>
                <a:latin typeface="Comic Sans MS" panose="030F0702030302020204" pitchFamily="66" charset="0"/>
              </a:defRPr>
            </a:lvl8pPr>
            <a:lvl9pPr marL="3886200" indent="-228600" eaLnBrk="0" fontAlgn="base" hangingPunct="0">
              <a:spcBef>
                <a:spcPct val="0"/>
              </a:spcBef>
              <a:spcAft>
                <a:spcPct val="0"/>
              </a:spcAft>
              <a:defRPr sz="2000" b="1">
                <a:solidFill>
                  <a:schemeClr val="tx1"/>
                </a:solidFill>
                <a:latin typeface="Comic Sans MS" panose="030F0702030302020204" pitchFamily="66" charset="0"/>
              </a:defRPr>
            </a:lvl9pPr>
          </a:lstStyle>
          <a:p>
            <a:fld id="{AB35A7D2-6A6B-4D63-BC0A-2D83E65F8698}" type="slidenum">
              <a:rPr lang="sr-Latn-CS" altLang="sr-Latn-RS" sz="1200" b="0" smtClean="0">
                <a:latin typeface="Arial" panose="020B0604020202020204" pitchFamily="34" charset="0"/>
              </a:rPr>
              <a:pPr/>
              <a:t>83</a:t>
            </a:fld>
            <a:endParaRPr lang="sr-Latn-CS" altLang="sr-Latn-RS" sz="1200" b="0">
              <a:latin typeface="Arial" panose="020B0604020202020204" pitchFamily="34" charset="0"/>
            </a:endParaRPr>
          </a:p>
        </p:txBody>
      </p:sp>
      <p:sp>
        <p:nvSpPr>
          <p:cNvPr id="118787" name="Rectangle 2"/>
          <p:cNvSpPr>
            <a:spLocks noGrp="1" noRot="1" noChangeAspect="1" noChangeArrowheads="1" noTextEdit="1"/>
          </p:cNvSpPr>
          <p:nvPr>
            <p:ph type="sldImg"/>
          </p:nvPr>
        </p:nvSpPr>
        <p:spPr>
          <a:ln/>
        </p:spPr>
      </p:sp>
      <p:sp>
        <p:nvSpPr>
          <p:cNvPr id="1187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sr-Latn-CS" altLang="sr-Latn-RS">
              <a:latin typeface="Arial" panose="020B0604020202020204" pitchFamily="34" charset="0"/>
            </a:endParaRPr>
          </a:p>
        </p:txBody>
      </p:sp>
    </p:spTree>
    <p:extLst>
      <p:ext uri="{BB962C8B-B14F-4D97-AF65-F5344CB8AC3E}">
        <p14:creationId xmlns:p14="http://schemas.microsoft.com/office/powerpoint/2010/main" val="210324842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Comic Sans MS" panose="030F0702030302020204" pitchFamily="66" charset="0"/>
              </a:defRPr>
            </a:lvl1pPr>
            <a:lvl2pPr marL="742950" indent="-285750">
              <a:defRPr sz="2000" b="1">
                <a:solidFill>
                  <a:schemeClr val="tx1"/>
                </a:solidFill>
                <a:latin typeface="Comic Sans MS" panose="030F0702030302020204" pitchFamily="66" charset="0"/>
              </a:defRPr>
            </a:lvl2pPr>
            <a:lvl3pPr marL="1143000" indent="-228600">
              <a:defRPr sz="2000" b="1">
                <a:solidFill>
                  <a:schemeClr val="tx1"/>
                </a:solidFill>
                <a:latin typeface="Comic Sans MS" panose="030F0702030302020204" pitchFamily="66" charset="0"/>
              </a:defRPr>
            </a:lvl3pPr>
            <a:lvl4pPr marL="1600200" indent="-228600">
              <a:defRPr sz="2000" b="1">
                <a:solidFill>
                  <a:schemeClr val="tx1"/>
                </a:solidFill>
                <a:latin typeface="Comic Sans MS" panose="030F0702030302020204" pitchFamily="66" charset="0"/>
              </a:defRPr>
            </a:lvl4pPr>
            <a:lvl5pPr marL="2057400" indent="-228600">
              <a:defRPr sz="2000" b="1">
                <a:solidFill>
                  <a:schemeClr val="tx1"/>
                </a:solidFill>
                <a:latin typeface="Comic Sans MS" panose="030F0702030302020204" pitchFamily="66" charset="0"/>
              </a:defRPr>
            </a:lvl5pPr>
            <a:lvl6pPr marL="2514600" indent="-228600" eaLnBrk="0" fontAlgn="base" hangingPunct="0">
              <a:spcBef>
                <a:spcPct val="0"/>
              </a:spcBef>
              <a:spcAft>
                <a:spcPct val="0"/>
              </a:spcAft>
              <a:defRPr sz="2000" b="1">
                <a:solidFill>
                  <a:schemeClr val="tx1"/>
                </a:solidFill>
                <a:latin typeface="Comic Sans MS" panose="030F0702030302020204" pitchFamily="66" charset="0"/>
              </a:defRPr>
            </a:lvl6pPr>
            <a:lvl7pPr marL="2971800" indent="-228600" eaLnBrk="0" fontAlgn="base" hangingPunct="0">
              <a:spcBef>
                <a:spcPct val="0"/>
              </a:spcBef>
              <a:spcAft>
                <a:spcPct val="0"/>
              </a:spcAft>
              <a:defRPr sz="2000" b="1">
                <a:solidFill>
                  <a:schemeClr val="tx1"/>
                </a:solidFill>
                <a:latin typeface="Comic Sans MS" panose="030F0702030302020204" pitchFamily="66" charset="0"/>
              </a:defRPr>
            </a:lvl7pPr>
            <a:lvl8pPr marL="3429000" indent="-228600" eaLnBrk="0" fontAlgn="base" hangingPunct="0">
              <a:spcBef>
                <a:spcPct val="0"/>
              </a:spcBef>
              <a:spcAft>
                <a:spcPct val="0"/>
              </a:spcAft>
              <a:defRPr sz="2000" b="1">
                <a:solidFill>
                  <a:schemeClr val="tx1"/>
                </a:solidFill>
                <a:latin typeface="Comic Sans MS" panose="030F0702030302020204" pitchFamily="66" charset="0"/>
              </a:defRPr>
            </a:lvl8pPr>
            <a:lvl9pPr marL="3886200" indent="-228600" eaLnBrk="0" fontAlgn="base" hangingPunct="0">
              <a:spcBef>
                <a:spcPct val="0"/>
              </a:spcBef>
              <a:spcAft>
                <a:spcPct val="0"/>
              </a:spcAft>
              <a:defRPr sz="2000" b="1">
                <a:solidFill>
                  <a:schemeClr val="tx1"/>
                </a:solidFill>
                <a:latin typeface="Comic Sans MS" panose="030F0702030302020204" pitchFamily="66" charset="0"/>
              </a:defRPr>
            </a:lvl9pPr>
          </a:lstStyle>
          <a:p>
            <a:fld id="{82C07178-157E-4B9F-B120-510A8DC0178D}" type="slidenum">
              <a:rPr lang="sr-Latn-CS" altLang="sr-Latn-RS" sz="1200" b="0" smtClean="0">
                <a:latin typeface="Arial" panose="020B0604020202020204" pitchFamily="34" charset="0"/>
              </a:rPr>
              <a:pPr/>
              <a:t>87</a:t>
            </a:fld>
            <a:endParaRPr lang="sr-Latn-CS" altLang="sr-Latn-RS" sz="1200" b="0">
              <a:latin typeface="Arial" panose="020B0604020202020204" pitchFamily="34" charset="0"/>
            </a:endParaRPr>
          </a:p>
        </p:txBody>
      </p:sp>
      <p:sp>
        <p:nvSpPr>
          <p:cNvPr id="122883" name="Rectangle 2"/>
          <p:cNvSpPr>
            <a:spLocks noGrp="1" noRot="1" noChangeAspect="1" noChangeArrowheads="1" noTextEdit="1"/>
          </p:cNvSpPr>
          <p:nvPr>
            <p:ph type="sldImg"/>
          </p:nvPr>
        </p:nvSpPr>
        <p:spPr>
          <a:ln/>
        </p:spPr>
      </p:sp>
      <p:sp>
        <p:nvSpPr>
          <p:cNvPr id="1228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sr-Latn-CS" altLang="sr-Latn-RS">
              <a:latin typeface="Arial" panose="020B0604020202020204" pitchFamily="34" charset="0"/>
            </a:endParaRPr>
          </a:p>
        </p:txBody>
      </p:sp>
    </p:spTree>
    <p:extLst>
      <p:ext uri="{BB962C8B-B14F-4D97-AF65-F5344CB8AC3E}">
        <p14:creationId xmlns:p14="http://schemas.microsoft.com/office/powerpoint/2010/main" val="157141424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Comic Sans MS" panose="030F0702030302020204" pitchFamily="66" charset="0"/>
              </a:defRPr>
            </a:lvl1pPr>
            <a:lvl2pPr marL="742950" indent="-285750">
              <a:defRPr sz="2000" b="1">
                <a:solidFill>
                  <a:schemeClr val="tx1"/>
                </a:solidFill>
                <a:latin typeface="Comic Sans MS" panose="030F0702030302020204" pitchFamily="66" charset="0"/>
              </a:defRPr>
            </a:lvl2pPr>
            <a:lvl3pPr marL="1143000" indent="-228600">
              <a:defRPr sz="2000" b="1">
                <a:solidFill>
                  <a:schemeClr val="tx1"/>
                </a:solidFill>
                <a:latin typeface="Comic Sans MS" panose="030F0702030302020204" pitchFamily="66" charset="0"/>
              </a:defRPr>
            </a:lvl3pPr>
            <a:lvl4pPr marL="1600200" indent="-228600">
              <a:defRPr sz="2000" b="1">
                <a:solidFill>
                  <a:schemeClr val="tx1"/>
                </a:solidFill>
                <a:latin typeface="Comic Sans MS" panose="030F0702030302020204" pitchFamily="66" charset="0"/>
              </a:defRPr>
            </a:lvl4pPr>
            <a:lvl5pPr marL="2057400" indent="-228600">
              <a:defRPr sz="2000" b="1">
                <a:solidFill>
                  <a:schemeClr val="tx1"/>
                </a:solidFill>
                <a:latin typeface="Comic Sans MS" panose="030F0702030302020204" pitchFamily="66" charset="0"/>
              </a:defRPr>
            </a:lvl5pPr>
            <a:lvl6pPr marL="2514600" indent="-228600" eaLnBrk="0" fontAlgn="base" hangingPunct="0">
              <a:spcBef>
                <a:spcPct val="0"/>
              </a:spcBef>
              <a:spcAft>
                <a:spcPct val="0"/>
              </a:spcAft>
              <a:defRPr sz="2000" b="1">
                <a:solidFill>
                  <a:schemeClr val="tx1"/>
                </a:solidFill>
                <a:latin typeface="Comic Sans MS" panose="030F0702030302020204" pitchFamily="66" charset="0"/>
              </a:defRPr>
            </a:lvl6pPr>
            <a:lvl7pPr marL="2971800" indent="-228600" eaLnBrk="0" fontAlgn="base" hangingPunct="0">
              <a:spcBef>
                <a:spcPct val="0"/>
              </a:spcBef>
              <a:spcAft>
                <a:spcPct val="0"/>
              </a:spcAft>
              <a:defRPr sz="2000" b="1">
                <a:solidFill>
                  <a:schemeClr val="tx1"/>
                </a:solidFill>
                <a:latin typeface="Comic Sans MS" panose="030F0702030302020204" pitchFamily="66" charset="0"/>
              </a:defRPr>
            </a:lvl7pPr>
            <a:lvl8pPr marL="3429000" indent="-228600" eaLnBrk="0" fontAlgn="base" hangingPunct="0">
              <a:spcBef>
                <a:spcPct val="0"/>
              </a:spcBef>
              <a:spcAft>
                <a:spcPct val="0"/>
              </a:spcAft>
              <a:defRPr sz="2000" b="1">
                <a:solidFill>
                  <a:schemeClr val="tx1"/>
                </a:solidFill>
                <a:latin typeface="Comic Sans MS" panose="030F0702030302020204" pitchFamily="66" charset="0"/>
              </a:defRPr>
            </a:lvl8pPr>
            <a:lvl9pPr marL="3886200" indent="-228600" eaLnBrk="0" fontAlgn="base" hangingPunct="0">
              <a:spcBef>
                <a:spcPct val="0"/>
              </a:spcBef>
              <a:spcAft>
                <a:spcPct val="0"/>
              </a:spcAft>
              <a:defRPr sz="2000" b="1">
                <a:solidFill>
                  <a:schemeClr val="tx1"/>
                </a:solidFill>
                <a:latin typeface="Comic Sans MS" panose="030F0702030302020204" pitchFamily="66" charset="0"/>
              </a:defRPr>
            </a:lvl9pPr>
          </a:lstStyle>
          <a:p>
            <a:fld id="{AE6B4B94-5F0E-4197-965B-0D1356D70973}" type="slidenum">
              <a:rPr lang="sr-Latn-CS" altLang="sr-Latn-RS" sz="1200" b="0" smtClean="0">
                <a:latin typeface="Arial" panose="020B0604020202020204" pitchFamily="34" charset="0"/>
              </a:rPr>
              <a:pPr/>
              <a:t>88</a:t>
            </a:fld>
            <a:endParaRPr lang="sr-Latn-CS" altLang="sr-Latn-RS" sz="1200" b="0">
              <a:latin typeface="Arial" panose="020B0604020202020204" pitchFamily="34" charset="0"/>
            </a:endParaRPr>
          </a:p>
        </p:txBody>
      </p:sp>
      <p:sp>
        <p:nvSpPr>
          <p:cNvPr id="124931" name="Rectangle 2"/>
          <p:cNvSpPr>
            <a:spLocks noGrp="1" noRot="1" noChangeAspect="1" noChangeArrowheads="1" noTextEdit="1"/>
          </p:cNvSpPr>
          <p:nvPr>
            <p:ph type="sldImg"/>
          </p:nvPr>
        </p:nvSpPr>
        <p:spPr>
          <a:ln/>
        </p:spPr>
      </p:sp>
      <p:sp>
        <p:nvSpPr>
          <p:cNvPr id="12493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sr-Latn-CS" altLang="sr-Latn-RS">
              <a:latin typeface="Arial" panose="020B0604020202020204" pitchFamily="34" charset="0"/>
            </a:endParaRPr>
          </a:p>
        </p:txBody>
      </p:sp>
    </p:spTree>
    <p:extLst>
      <p:ext uri="{BB962C8B-B14F-4D97-AF65-F5344CB8AC3E}">
        <p14:creationId xmlns:p14="http://schemas.microsoft.com/office/powerpoint/2010/main" val="137400943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Comic Sans MS" panose="030F0702030302020204" pitchFamily="66" charset="0"/>
              </a:defRPr>
            </a:lvl1pPr>
            <a:lvl2pPr marL="742950" indent="-285750">
              <a:defRPr sz="2000" b="1">
                <a:solidFill>
                  <a:schemeClr val="tx1"/>
                </a:solidFill>
                <a:latin typeface="Comic Sans MS" panose="030F0702030302020204" pitchFamily="66" charset="0"/>
              </a:defRPr>
            </a:lvl2pPr>
            <a:lvl3pPr marL="1143000" indent="-228600">
              <a:defRPr sz="2000" b="1">
                <a:solidFill>
                  <a:schemeClr val="tx1"/>
                </a:solidFill>
                <a:latin typeface="Comic Sans MS" panose="030F0702030302020204" pitchFamily="66" charset="0"/>
              </a:defRPr>
            </a:lvl3pPr>
            <a:lvl4pPr marL="1600200" indent="-228600">
              <a:defRPr sz="2000" b="1">
                <a:solidFill>
                  <a:schemeClr val="tx1"/>
                </a:solidFill>
                <a:latin typeface="Comic Sans MS" panose="030F0702030302020204" pitchFamily="66" charset="0"/>
              </a:defRPr>
            </a:lvl4pPr>
            <a:lvl5pPr marL="2057400" indent="-228600">
              <a:defRPr sz="2000" b="1">
                <a:solidFill>
                  <a:schemeClr val="tx1"/>
                </a:solidFill>
                <a:latin typeface="Comic Sans MS" panose="030F0702030302020204" pitchFamily="66" charset="0"/>
              </a:defRPr>
            </a:lvl5pPr>
            <a:lvl6pPr marL="2514600" indent="-228600" eaLnBrk="0" fontAlgn="base" hangingPunct="0">
              <a:spcBef>
                <a:spcPct val="0"/>
              </a:spcBef>
              <a:spcAft>
                <a:spcPct val="0"/>
              </a:spcAft>
              <a:defRPr sz="2000" b="1">
                <a:solidFill>
                  <a:schemeClr val="tx1"/>
                </a:solidFill>
                <a:latin typeface="Comic Sans MS" panose="030F0702030302020204" pitchFamily="66" charset="0"/>
              </a:defRPr>
            </a:lvl6pPr>
            <a:lvl7pPr marL="2971800" indent="-228600" eaLnBrk="0" fontAlgn="base" hangingPunct="0">
              <a:spcBef>
                <a:spcPct val="0"/>
              </a:spcBef>
              <a:spcAft>
                <a:spcPct val="0"/>
              </a:spcAft>
              <a:defRPr sz="2000" b="1">
                <a:solidFill>
                  <a:schemeClr val="tx1"/>
                </a:solidFill>
                <a:latin typeface="Comic Sans MS" panose="030F0702030302020204" pitchFamily="66" charset="0"/>
              </a:defRPr>
            </a:lvl7pPr>
            <a:lvl8pPr marL="3429000" indent="-228600" eaLnBrk="0" fontAlgn="base" hangingPunct="0">
              <a:spcBef>
                <a:spcPct val="0"/>
              </a:spcBef>
              <a:spcAft>
                <a:spcPct val="0"/>
              </a:spcAft>
              <a:defRPr sz="2000" b="1">
                <a:solidFill>
                  <a:schemeClr val="tx1"/>
                </a:solidFill>
                <a:latin typeface="Comic Sans MS" panose="030F0702030302020204" pitchFamily="66" charset="0"/>
              </a:defRPr>
            </a:lvl8pPr>
            <a:lvl9pPr marL="3886200" indent="-228600" eaLnBrk="0" fontAlgn="base" hangingPunct="0">
              <a:spcBef>
                <a:spcPct val="0"/>
              </a:spcBef>
              <a:spcAft>
                <a:spcPct val="0"/>
              </a:spcAft>
              <a:defRPr sz="2000" b="1">
                <a:solidFill>
                  <a:schemeClr val="tx1"/>
                </a:solidFill>
                <a:latin typeface="Comic Sans MS" panose="030F0702030302020204" pitchFamily="66" charset="0"/>
              </a:defRPr>
            </a:lvl9pPr>
          </a:lstStyle>
          <a:p>
            <a:fld id="{11C429B8-E2BC-415F-9582-06180BF79C51}" type="slidenum">
              <a:rPr lang="sr-Latn-CS" altLang="sr-Latn-RS" sz="1200" b="0" smtClean="0">
                <a:latin typeface="Arial" panose="020B0604020202020204" pitchFamily="34" charset="0"/>
              </a:rPr>
              <a:pPr/>
              <a:t>89</a:t>
            </a:fld>
            <a:endParaRPr lang="sr-Latn-CS" altLang="sr-Latn-RS" sz="1200" b="0">
              <a:latin typeface="Arial" panose="020B0604020202020204" pitchFamily="34" charset="0"/>
            </a:endParaRPr>
          </a:p>
        </p:txBody>
      </p:sp>
      <p:sp>
        <p:nvSpPr>
          <p:cNvPr id="126979" name="Rectangle 2"/>
          <p:cNvSpPr>
            <a:spLocks noGrp="1" noRot="1" noChangeAspect="1" noChangeArrowheads="1" noTextEdit="1"/>
          </p:cNvSpPr>
          <p:nvPr>
            <p:ph type="sldImg"/>
          </p:nvPr>
        </p:nvSpPr>
        <p:spPr>
          <a:ln/>
        </p:spPr>
      </p:sp>
      <p:sp>
        <p:nvSpPr>
          <p:cNvPr id="1269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sr-Latn-CS" altLang="sr-Latn-RS">
              <a:latin typeface="Arial" panose="020B0604020202020204" pitchFamily="34" charset="0"/>
            </a:endParaRPr>
          </a:p>
        </p:txBody>
      </p:sp>
    </p:spTree>
    <p:extLst>
      <p:ext uri="{BB962C8B-B14F-4D97-AF65-F5344CB8AC3E}">
        <p14:creationId xmlns:p14="http://schemas.microsoft.com/office/powerpoint/2010/main" val="159771870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Comic Sans MS" panose="030F0702030302020204" pitchFamily="66" charset="0"/>
              </a:defRPr>
            </a:lvl1pPr>
            <a:lvl2pPr marL="742950" indent="-285750">
              <a:defRPr sz="2000" b="1">
                <a:solidFill>
                  <a:schemeClr val="tx1"/>
                </a:solidFill>
                <a:latin typeface="Comic Sans MS" panose="030F0702030302020204" pitchFamily="66" charset="0"/>
              </a:defRPr>
            </a:lvl2pPr>
            <a:lvl3pPr marL="1143000" indent="-228600">
              <a:defRPr sz="2000" b="1">
                <a:solidFill>
                  <a:schemeClr val="tx1"/>
                </a:solidFill>
                <a:latin typeface="Comic Sans MS" panose="030F0702030302020204" pitchFamily="66" charset="0"/>
              </a:defRPr>
            </a:lvl3pPr>
            <a:lvl4pPr marL="1600200" indent="-228600">
              <a:defRPr sz="2000" b="1">
                <a:solidFill>
                  <a:schemeClr val="tx1"/>
                </a:solidFill>
                <a:latin typeface="Comic Sans MS" panose="030F0702030302020204" pitchFamily="66" charset="0"/>
              </a:defRPr>
            </a:lvl4pPr>
            <a:lvl5pPr marL="2057400" indent="-228600">
              <a:defRPr sz="2000" b="1">
                <a:solidFill>
                  <a:schemeClr val="tx1"/>
                </a:solidFill>
                <a:latin typeface="Comic Sans MS" panose="030F0702030302020204" pitchFamily="66" charset="0"/>
              </a:defRPr>
            </a:lvl5pPr>
            <a:lvl6pPr marL="2514600" indent="-228600" eaLnBrk="0" fontAlgn="base" hangingPunct="0">
              <a:spcBef>
                <a:spcPct val="0"/>
              </a:spcBef>
              <a:spcAft>
                <a:spcPct val="0"/>
              </a:spcAft>
              <a:defRPr sz="2000" b="1">
                <a:solidFill>
                  <a:schemeClr val="tx1"/>
                </a:solidFill>
                <a:latin typeface="Comic Sans MS" panose="030F0702030302020204" pitchFamily="66" charset="0"/>
              </a:defRPr>
            </a:lvl6pPr>
            <a:lvl7pPr marL="2971800" indent="-228600" eaLnBrk="0" fontAlgn="base" hangingPunct="0">
              <a:spcBef>
                <a:spcPct val="0"/>
              </a:spcBef>
              <a:spcAft>
                <a:spcPct val="0"/>
              </a:spcAft>
              <a:defRPr sz="2000" b="1">
                <a:solidFill>
                  <a:schemeClr val="tx1"/>
                </a:solidFill>
                <a:latin typeface="Comic Sans MS" panose="030F0702030302020204" pitchFamily="66" charset="0"/>
              </a:defRPr>
            </a:lvl7pPr>
            <a:lvl8pPr marL="3429000" indent="-228600" eaLnBrk="0" fontAlgn="base" hangingPunct="0">
              <a:spcBef>
                <a:spcPct val="0"/>
              </a:spcBef>
              <a:spcAft>
                <a:spcPct val="0"/>
              </a:spcAft>
              <a:defRPr sz="2000" b="1">
                <a:solidFill>
                  <a:schemeClr val="tx1"/>
                </a:solidFill>
                <a:latin typeface="Comic Sans MS" panose="030F0702030302020204" pitchFamily="66" charset="0"/>
              </a:defRPr>
            </a:lvl8pPr>
            <a:lvl9pPr marL="3886200" indent="-228600" eaLnBrk="0" fontAlgn="base" hangingPunct="0">
              <a:spcBef>
                <a:spcPct val="0"/>
              </a:spcBef>
              <a:spcAft>
                <a:spcPct val="0"/>
              </a:spcAft>
              <a:defRPr sz="2000" b="1">
                <a:solidFill>
                  <a:schemeClr val="tx1"/>
                </a:solidFill>
                <a:latin typeface="Comic Sans MS" panose="030F0702030302020204" pitchFamily="66" charset="0"/>
              </a:defRPr>
            </a:lvl9pPr>
          </a:lstStyle>
          <a:p>
            <a:fld id="{8CD22633-B88D-4A87-A784-DC526802057A}" type="slidenum">
              <a:rPr lang="sr-Latn-CS" altLang="sr-Latn-RS" sz="1200" b="0" smtClean="0">
                <a:latin typeface="Arial" panose="020B0604020202020204" pitchFamily="34" charset="0"/>
              </a:rPr>
              <a:pPr/>
              <a:t>91</a:t>
            </a:fld>
            <a:endParaRPr lang="sr-Latn-CS" altLang="sr-Latn-RS" sz="1200" b="0">
              <a:latin typeface="Arial" panose="020B0604020202020204" pitchFamily="34" charset="0"/>
            </a:endParaRPr>
          </a:p>
        </p:txBody>
      </p:sp>
      <p:sp>
        <p:nvSpPr>
          <p:cNvPr id="131075" name="Rectangle 2"/>
          <p:cNvSpPr>
            <a:spLocks noGrp="1" noRot="1" noChangeAspect="1" noChangeArrowheads="1" noTextEdit="1"/>
          </p:cNvSpPr>
          <p:nvPr>
            <p:ph type="sldImg"/>
          </p:nvPr>
        </p:nvSpPr>
        <p:spPr>
          <a:ln/>
        </p:spPr>
      </p:sp>
      <p:sp>
        <p:nvSpPr>
          <p:cNvPr id="1310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sr-Latn-CS" altLang="sr-Latn-RS">
              <a:latin typeface="Arial" panose="020B0604020202020204" pitchFamily="34" charset="0"/>
            </a:endParaRPr>
          </a:p>
        </p:txBody>
      </p:sp>
    </p:spTree>
    <p:extLst>
      <p:ext uri="{BB962C8B-B14F-4D97-AF65-F5344CB8AC3E}">
        <p14:creationId xmlns:p14="http://schemas.microsoft.com/office/powerpoint/2010/main" val="12380134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Comic Sans MS" panose="030F0702030302020204" pitchFamily="66" charset="0"/>
              </a:defRPr>
            </a:lvl1pPr>
            <a:lvl2pPr marL="742950" indent="-285750">
              <a:defRPr sz="2000" b="1">
                <a:solidFill>
                  <a:schemeClr val="tx1"/>
                </a:solidFill>
                <a:latin typeface="Comic Sans MS" panose="030F0702030302020204" pitchFamily="66" charset="0"/>
              </a:defRPr>
            </a:lvl2pPr>
            <a:lvl3pPr marL="1143000" indent="-228600">
              <a:defRPr sz="2000" b="1">
                <a:solidFill>
                  <a:schemeClr val="tx1"/>
                </a:solidFill>
                <a:latin typeface="Comic Sans MS" panose="030F0702030302020204" pitchFamily="66" charset="0"/>
              </a:defRPr>
            </a:lvl3pPr>
            <a:lvl4pPr marL="1600200" indent="-228600">
              <a:defRPr sz="2000" b="1">
                <a:solidFill>
                  <a:schemeClr val="tx1"/>
                </a:solidFill>
                <a:latin typeface="Comic Sans MS" panose="030F0702030302020204" pitchFamily="66" charset="0"/>
              </a:defRPr>
            </a:lvl4pPr>
            <a:lvl5pPr marL="2057400" indent="-228600">
              <a:defRPr sz="2000" b="1">
                <a:solidFill>
                  <a:schemeClr val="tx1"/>
                </a:solidFill>
                <a:latin typeface="Comic Sans MS" panose="030F0702030302020204" pitchFamily="66" charset="0"/>
              </a:defRPr>
            </a:lvl5pPr>
            <a:lvl6pPr marL="2514600" indent="-228600" eaLnBrk="0" fontAlgn="base" hangingPunct="0">
              <a:spcBef>
                <a:spcPct val="0"/>
              </a:spcBef>
              <a:spcAft>
                <a:spcPct val="0"/>
              </a:spcAft>
              <a:defRPr sz="2000" b="1">
                <a:solidFill>
                  <a:schemeClr val="tx1"/>
                </a:solidFill>
                <a:latin typeface="Comic Sans MS" panose="030F0702030302020204" pitchFamily="66" charset="0"/>
              </a:defRPr>
            </a:lvl6pPr>
            <a:lvl7pPr marL="2971800" indent="-228600" eaLnBrk="0" fontAlgn="base" hangingPunct="0">
              <a:spcBef>
                <a:spcPct val="0"/>
              </a:spcBef>
              <a:spcAft>
                <a:spcPct val="0"/>
              </a:spcAft>
              <a:defRPr sz="2000" b="1">
                <a:solidFill>
                  <a:schemeClr val="tx1"/>
                </a:solidFill>
                <a:latin typeface="Comic Sans MS" panose="030F0702030302020204" pitchFamily="66" charset="0"/>
              </a:defRPr>
            </a:lvl7pPr>
            <a:lvl8pPr marL="3429000" indent="-228600" eaLnBrk="0" fontAlgn="base" hangingPunct="0">
              <a:spcBef>
                <a:spcPct val="0"/>
              </a:spcBef>
              <a:spcAft>
                <a:spcPct val="0"/>
              </a:spcAft>
              <a:defRPr sz="2000" b="1">
                <a:solidFill>
                  <a:schemeClr val="tx1"/>
                </a:solidFill>
                <a:latin typeface="Comic Sans MS" panose="030F0702030302020204" pitchFamily="66" charset="0"/>
              </a:defRPr>
            </a:lvl8pPr>
            <a:lvl9pPr marL="3886200" indent="-228600" eaLnBrk="0" fontAlgn="base" hangingPunct="0">
              <a:spcBef>
                <a:spcPct val="0"/>
              </a:spcBef>
              <a:spcAft>
                <a:spcPct val="0"/>
              </a:spcAft>
              <a:defRPr sz="2000" b="1">
                <a:solidFill>
                  <a:schemeClr val="tx1"/>
                </a:solidFill>
                <a:latin typeface="Comic Sans MS" panose="030F0702030302020204" pitchFamily="66" charset="0"/>
              </a:defRPr>
            </a:lvl9pPr>
          </a:lstStyle>
          <a:p>
            <a:fld id="{6D930AAF-B8B6-4B3E-A419-A23E55CC732D}" type="slidenum">
              <a:rPr lang="sr-Latn-CS" altLang="sr-Latn-RS" sz="1200" b="0" smtClean="0">
                <a:latin typeface="Arial" panose="020B0604020202020204" pitchFamily="34" charset="0"/>
              </a:rPr>
              <a:pPr/>
              <a:t>93</a:t>
            </a:fld>
            <a:endParaRPr lang="sr-Latn-CS" altLang="sr-Latn-RS" sz="1200" b="0">
              <a:latin typeface="Arial" panose="020B0604020202020204" pitchFamily="34" charset="0"/>
            </a:endParaRPr>
          </a:p>
        </p:txBody>
      </p:sp>
      <p:sp>
        <p:nvSpPr>
          <p:cNvPr id="135171" name="Rectangle 2"/>
          <p:cNvSpPr>
            <a:spLocks noGrp="1" noRot="1" noChangeAspect="1" noChangeArrowheads="1" noTextEdit="1"/>
          </p:cNvSpPr>
          <p:nvPr>
            <p:ph type="sldImg"/>
          </p:nvPr>
        </p:nvSpPr>
        <p:spPr>
          <a:ln/>
        </p:spPr>
      </p:sp>
      <p:sp>
        <p:nvSpPr>
          <p:cNvPr id="1351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sr-Latn-CS" altLang="sr-Latn-RS">
              <a:latin typeface="Arial" panose="020B0604020202020204" pitchFamily="34" charset="0"/>
            </a:endParaRPr>
          </a:p>
        </p:txBody>
      </p:sp>
    </p:spTree>
    <p:extLst>
      <p:ext uri="{BB962C8B-B14F-4D97-AF65-F5344CB8AC3E}">
        <p14:creationId xmlns:p14="http://schemas.microsoft.com/office/powerpoint/2010/main" val="378846489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Comic Sans MS" panose="030F0702030302020204" pitchFamily="66" charset="0"/>
              </a:defRPr>
            </a:lvl1pPr>
            <a:lvl2pPr marL="742950" indent="-285750">
              <a:defRPr sz="2000" b="1">
                <a:solidFill>
                  <a:schemeClr val="tx1"/>
                </a:solidFill>
                <a:latin typeface="Comic Sans MS" panose="030F0702030302020204" pitchFamily="66" charset="0"/>
              </a:defRPr>
            </a:lvl2pPr>
            <a:lvl3pPr marL="1143000" indent="-228600">
              <a:defRPr sz="2000" b="1">
                <a:solidFill>
                  <a:schemeClr val="tx1"/>
                </a:solidFill>
                <a:latin typeface="Comic Sans MS" panose="030F0702030302020204" pitchFamily="66" charset="0"/>
              </a:defRPr>
            </a:lvl3pPr>
            <a:lvl4pPr marL="1600200" indent="-228600">
              <a:defRPr sz="2000" b="1">
                <a:solidFill>
                  <a:schemeClr val="tx1"/>
                </a:solidFill>
                <a:latin typeface="Comic Sans MS" panose="030F0702030302020204" pitchFamily="66" charset="0"/>
              </a:defRPr>
            </a:lvl4pPr>
            <a:lvl5pPr marL="2057400" indent="-228600">
              <a:defRPr sz="2000" b="1">
                <a:solidFill>
                  <a:schemeClr val="tx1"/>
                </a:solidFill>
                <a:latin typeface="Comic Sans MS" panose="030F0702030302020204" pitchFamily="66" charset="0"/>
              </a:defRPr>
            </a:lvl5pPr>
            <a:lvl6pPr marL="2514600" indent="-228600" eaLnBrk="0" fontAlgn="base" hangingPunct="0">
              <a:spcBef>
                <a:spcPct val="0"/>
              </a:spcBef>
              <a:spcAft>
                <a:spcPct val="0"/>
              </a:spcAft>
              <a:defRPr sz="2000" b="1">
                <a:solidFill>
                  <a:schemeClr val="tx1"/>
                </a:solidFill>
                <a:latin typeface="Comic Sans MS" panose="030F0702030302020204" pitchFamily="66" charset="0"/>
              </a:defRPr>
            </a:lvl6pPr>
            <a:lvl7pPr marL="2971800" indent="-228600" eaLnBrk="0" fontAlgn="base" hangingPunct="0">
              <a:spcBef>
                <a:spcPct val="0"/>
              </a:spcBef>
              <a:spcAft>
                <a:spcPct val="0"/>
              </a:spcAft>
              <a:defRPr sz="2000" b="1">
                <a:solidFill>
                  <a:schemeClr val="tx1"/>
                </a:solidFill>
                <a:latin typeface="Comic Sans MS" panose="030F0702030302020204" pitchFamily="66" charset="0"/>
              </a:defRPr>
            </a:lvl7pPr>
            <a:lvl8pPr marL="3429000" indent="-228600" eaLnBrk="0" fontAlgn="base" hangingPunct="0">
              <a:spcBef>
                <a:spcPct val="0"/>
              </a:spcBef>
              <a:spcAft>
                <a:spcPct val="0"/>
              </a:spcAft>
              <a:defRPr sz="2000" b="1">
                <a:solidFill>
                  <a:schemeClr val="tx1"/>
                </a:solidFill>
                <a:latin typeface="Comic Sans MS" panose="030F0702030302020204" pitchFamily="66" charset="0"/>
              </a:defRPr>
            </a:lvl8pPr>
            <a:lvl9pPr marL="3886200" indent="-228600" eaLnBrk="0" fontAlgn="base" hangingPunct="0">
              <a:spcBef>
                <a:spcPct val="0"/>
              </a:spcBef>
              <a:spcAft>
                <a:spcPct val="0"/>
              </a:spcAft>
              <a:defRPr sz="2000" b="1">
                <a:solidFill>
                  <a:schemeClr val="tx1"/>
                </a:solidFill>
                <a:latin typeface="Comic Sans MS" panose="030F0702030302020204" pitchFamily="66" charset="0"/>
              </a:defRPr>
            </a:lvl9pPr>
          </a:lstStyle>
          <a:p>
            <a:fld id="{63383A9C-D46F-40BD-88DD-2406E68270BA}" type="slidenum">
              <a:rPr lang="sr-Latn-CS" altLang="sr-Latn-RS" sz="1200" b="0" smtClean="0">
                <a:latin typeface="Arial" panose="020B0604020202020204" pitchFamily="34" charset="0"/>
              </a:rPr>
              <a:pPr/>
              <a:t>95</a:t>
            </a:fld>
            <a:endParaRPr lang="sr-Latn-CS" altLang="sr-Latn-RS" sz="1200" b="0">
              <a:latin typeface="Arial" panose="020B0604020202020204" pitchFamily="34" charset="0"/>
            </a:endParaRPr>
          </a:p>
        </p:txBody>
      </p:sp>
      <p:sp>
        <p:nvSpPr>
          <p:cNvPr id="141315" name="Rectangle 2"/>
          <p:cNvSpPr>
            <a:spLocks noGrp="1" noRot="1" noChangeAspect="1" noChangeArrowheads="1" noTextEdit="1"/>
          </p:cNvSpPr>
          <p:nvPr>
            <p:ph type="sldImg"/>
          </p:nvPr>
        </p:nvSpPr>
        <p:spPr>
          <a:ln/>
        </p:spPr>
      </p:sp>
      <p:sp>
        <p:nvSpPr>
          <p:cNvPr id="1413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sr-Latn-CS" altLang="sr-Latn-RS">
              <a:latin typeface="Arial" panose="020B0604020202020204" pitchFamily="34" charset="0"/>
            </a:endParaRPr>
          </a:p>
        </p:txBody>
      </p:sp>
    </p:spTree>
    <p:extLst>
      <p:ext uri="{BB962C8B-B14F-4D97-AF65-F5344CB8AC3E}">
        <p14:creationId xmlns:p14="http://schemas.microsoft.com/office/powerpoint/2010/main" val="268816408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Comic Sans MS" panose="030F0702030302020204" pitchFamily="66" charset="0"/>
              </a:defRPr>
            </a:lvl1pPr>
            <a:lvl2pPr marL="742950" indent="-285750">
              <a:defRPr sz="2000" b="1">
                <a:solidFill>
                  <a:schemeClr val="tx1"/>
                </a:solidFill>
                <a:latin typeface="Comic Sans MS" panose="030F0702030302020204" pitchFamily="66" charset="0"/>
              </a:defRPr>
            </a:lvl2pPr>
            <a:lvl3pPr marL="1143000" indent="-228600">
              <a:defRPr sz="2000" b="1">
                <a:solidFill>
                  <a:schemeClr val="tx1"/>
                </a:solidFill>
                <a:latin typeface="Comic Sans MS" panose="030F0702030302020204" pitchFamily="66" charset="0"/>
              </a:defRPr>
            </a:lvl3pPr>
            <a:lvl4pPr marL="1600200" indent="-228600">
              <a:defRPr sz="2000" b="1">
                <a:solidFill>
                  <a:schemeClr val="tx1"/>
                </a:solidFill>
                <a:latin typeface="Comic Sans MS" panose="030F0702030302020204" pitchFamily="66" charset="0"/>
              </a:defRPr>
            </a:lvl4pPr>
            <a:lvl5pPr marL="2057400" indent="-228600">
              <a:defRPr sz="2000" b="1">
                <a:solidFill>
                  <a:schemeClr val="tx1"/>
                </a:solidFill>
                <a:latin typeface="Comic Sans MS" panose="030F0702030302020204" pitchFamily="66" charset="0"/>
              </a:defRPr>
            </a:lvl5pPr>
            <a:lvl6pPr marL="2514600" indent="-228600" eaLnBrk="0" fontAlgn="base" hangingPunct="0">
              <a:spcBef>
                <a:spcPct val="0"/>
              </a:spcBef>
              <a:spcAft>
                <a:spcPct val="0"/>
              </a:spcAft>
              <a:defRPr sz="2000" b="1">
                <a:solidFill>
                  <a:schemeClr val="tx1"/>
                </a:solidFill>
                <a:latin typeface="Comic Sans MS" panose="030F0702030302020204" pitchFamily="66" charset="0"/>
              </a:defRPr>
            </a:lvl6pPr>
            <a:lvl7pPr marL="2971800" indent="-228600" eaLnBrk="0" fontAlgn="base" hangingPunct="0">
              <a:spcBef>
                <a:spcPct val="0"/>
              </a:spcBef>
              <a:spcAft>
                <a:spcPct val="0"/>
              </a:spcAft>
              <a:defRPr sz="2000" b="1">
                <a:solidFill>
                  <a:schemeClr val="tx1"/>
                </a:solidFill>
                <a:latin typeface="Comic Sans MS" panose="030F0702030302020204" pitchFamily="66" charset="0"/>
              </a:defRPr>
            </a:lvl7pPr>
            <a:lvl8pPr marL="3429000" indent="-228600" eaLnBrk="0" fontAlgn="base" hangingPunct="0">
              <a:spcBef>
                <a:spcPct val="0"/>
              </a:spcBef>
              <a:spcAft>
                <a:spcPct val="0"/>
              </a:spcAft>
              <a:defRPr sz="2000" b="1">
                <a:solidFill>
                  <a:schemeClr val="tx1"/>
                </a:solidFill>
                <a:latin typeface="Comic Sans MS" panose="030F0702030302020204" pitchFamily="66" charset="0"/>
              </a:defRPr>
            </a:lvl8pPr>
            <a:lvl9pPr marL="3886200" indent="-228600" eaLnBrk="0" fontAlgn="base" hangingPunct="0">
              <a:spcBef>
                <a:spcPct val="0"/>
              </a:spcBef>
              <a:spcAft>
                <a:spcPct val="0"/>
              </a:spcAft>
              <a:defRPr sz="2000" b="1">
                <a:solidFill>
                  <a:schemeClr val="tx1"/>
                </a:solidFill>
                <a:latin typeface="Comic Sans MS" panose="030F0702030302020204" pitchFamily="66" charset="0"/>
              </a:defRPr>
            </a:lvl9pPr>
          </a:lstStyle>
          <a:p>
            <a:fld id="{341E27D0-9FC3-4946-A1A1-00012EF77274}" type="slidenum">
              <a:rPr lang="sr-Latn-CS" altLang="sr-Latn-RS" sz="1200" b="0" smtClean="0">
                <a:latin typeface="Arial" panose="020B0604020202020204" pitchFamily="34" charset="0"/>
              </a:rPr>
              <a:pPr/>
              <a:t>98</a:t>
            </a:fld>
            <a:endParaRPr lang="sr-Latn-CS" altLang="sr-Latn-RS" sz="1200" b="0">
              <a:latin typeface="Arial" panose="020B0604020202020204" pitchFamily="34" charset="0"/>
            </a:endParaRPr>
          </a:p>
        </p:txBody>
      </p:sp>
      <p:sp>
        <p:nvSpPr>
          <p:cNvPr id="137219" name="Rectangle 2"/>
          <p:cNvSpPr>
            <a:spLocks noGrp="1" noRot="1" noChangeAspect="1" noChangeArrowheads="1" noTextEdit="1"/>
          </p:cNvSpPr>
          <p:nvPr>
            <p:ph type="sldImg"/>
          </p:nvPr>
        </p:nvSpPr>
        <p:spPr>
          <a:ln/>
        </p:spPr>
      </p:sp>
      <p:sp>
        <p:nvSpPr>
          <p:cNvPr id="1372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sr-Latn-CS" altLang="sr-Latn-RS">
              <a:latin typeface="Arial" panose="020B0604020202020204" pitchFamily="34" charset="0"/>
            </a:endParaRPr>
          </a:p>
        </p:txBody>
      </p:sp>
    </p:spTree>
    <p:extLst>
      <p:ext uri="{BB962C8B-B14F-4D97-AF65-F5344CB8AC3E}">
        <p14:creationId xmlns:p14="http://schemas.microsoft.com/office/powerpoint/2010/main" val="301149772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Comic Sans MS" panose="030F0702030302020204" pitchFamily="66" charset="0"/>
              </a:defRPr>
            </a:lvl1pPr>
            <a:lvl2pPr marL="742950" indent="-285750">
              <a:defRPr sz="2000" b="1">
                <a:solidFill>
                  <a:schemeClr val="tx1"/>
                </a:solidFill>
                <a:latin typeface="Comic Sans MS" panose="030F0702030302020204" pitchFamily="66" charset="0"/>
              </a:defRPr>
            </a:lvl2pPr>
            <a:lvl3pPr marL="1143000" indent="-228600">
              <a:defRPr sz="2000" b="1">
                <a:solidFill>
                  <a:schemeClr val="tx1"/>
                </a:solidFill>
                <a:latin typeface="Comic Sans MS" panose="030F0702030302020204" pitchFamily="66" charset="0"/>
              </a:defRPr>
            </a:lvl3pPr>
            <a:lvl4pPr marL="1600200" indent="-228600">
              <a:defRPr sz="2000" b="1">
                <a:solidFill>
                  <a:schemeClr val="tx1"/>
                </a:solidFill>
                <a:latin typeface="Comic Sans MS" panose="030F0702030302020204" pitchFamily="66" charset="0"/>
              </a:defRPr>
            </a:lvl4pPr>
            <a:lvl5pPr marL="2057400" indent="-228600">
              <a:defRPr sz="2000" b="1">
                <a:solidFill>
                  <a:schemeClr val="tx1"/>
                </a:solidFill>
                <a:latin typeface="Comic Sans MS" panose="030F0702030302020204" pitchFamily="66" charset="0"/>
              </a:defRPr>
            </a:lvl5pPr>
            <a:lvl6pPr marL="2514600" indent="-228600" eaLnBrk="0" fontAlgn="base" hangingPunct="0">
              <a:spcBef>
                <a:spcPct val="0"/>
              </a:spcBef>
              <a:spcAft>
                <a:spcPct val="0"/>
              </a:spcAft>
              <a:defRPr sz="2000" b="1">
                <a:solidFill>
                  <a:schemeClr val="tx1"/>
                </a:solidFill>
                <a:latin typeface="Comic Sans MS" panose="030F0702030302020204" pitchFamily="66" charset="0"/>
              </a:defRPr>
            </a:lvl6pPr>
            <a:lvl7pPr marL="2971800" indent="-228600" eaLnBrk="0" fontAlgn="base" hangingPunct="0">
              <a:spcBef>
                <a:spcPct val="0"/>
              </a:spcBef>
              <a:spcAft>
                <a:spcPct val="0"/>
              </a:spcAft>
              <a:defRPr sz="2000" b="1">
                <a:solidFill>
                  <a:schemeClr val="tx1"/>
                </a:solidFill>
                <a:latin typeface="Comic Sans MS" panose="030F0702030302020204" pitchFamily="66" charset="0"/>
              </a:defRPr>
            </a:lvl7pPr>
            <a:lvl8pPr marL="3429000" indent="-228600" eaLnBrk="0" fontAlgn="base" hangingPunct="0">
              <a:spcBef>
                <a:spcPct val="0"/>
              </a:spcBef>
              <a:spcAft>
                <a:spcPct val="0"/>
              </a:spcAft>
              <a:defRPr sz="2000" b="1">
                <a:solidFill>
                  <a:schemeClr val="tx1"/>
                </a:solidFill>
                <a:latin typeface="Comic Sans MS" panose="030F0702030302020204" pitchFamily="66" charset="0"/>
              </a:defRPr>
            </a:lvl8pPr>
            <a:lvl9pPr marL="3886200" indent="-228600" eaLnBrk="0" fontAlgn="base" hangingPunct="0">
              <a:spcBef>
                <a:spcPct val="0"/>
              </a:spcBef>
              <a:spcAft>
                <a:spcPct val="0"/>
              </a:spcAft>
              <a:defRPr sz="2000" b="1">
                <a:solidFill>
                  <a:schemeClr val="tx1"/>
                </a:solidFill>
                <a:latin typeface="Comic Sans MS" panose="030F0702030302020204" pitchFamily="66" charset="0"/>
              </a:defRPr>
            </a:lvl9pPr>
          </a:lstStyle>
          <a:p>
            <a:fld id="{25115064-03E9-4B8B-B8A8-32370460B1FB}" type="slidenum">
              <a:rPr lang="sr-Latn-CS" altLang="sr-Latn-RS" sz="1200" b="0" smtClean="0">
                <a:latin typeface="Arial" panose="020B0604020202020204" pitchFamily="34" charset="0"/>
              </a:rPr>
              <a:pPr/>
              <a:t>99</a:t>
            </a:fld>
            <a:endParaRPr lang="sr-Latn-CS" altLang="sr-Latn-RS" sz="1200" b="0">
              <a:latin typeface="Arial" panose="020B0604020202020204" pitchFamily="34" charset="0"/>
            </a:endParaRPr>
          </a:p>
        </p:txBody>
      </p:sp>
      <p:sp>
        <p:nvSpPr>
          <p:cNvPr id="139267" name="Rectangle 2"/>
          <p:cNvSpPr>
            <a:spLocks noGrp="1" noRot="1" noChangeAspect="1" noChangeArrowheads="1" noTextEdit="1"/>
          </p:cNvSpPr>
          <p:nvPr>
            <p:ph type="sldImg"/>
          </p:nvPr>
        </p:nvSpPr>
        <p:spPr>
          <a:ln/>
        </p:spPr>
      </p:sp>
      <p:sp>
        <p:nvSpPr>
          <p:cNvPr id="1392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sr-Latn-CS" altLang="sr-Latn-RS">
              <a:latin typeface="Arial" panose="020B0604020202020204" pitchFamily="34" charset="0"/>
            </a:endParaRPr>
          </a:p>
        </p:txBody>
      </p:sp>
    </p:spTree>
    <p:extLst>
      <p:ext uri="{BB962C8B-B14F-4D97-AF65-F5344CB8AC3E}">
        <p14:creationId xmlns:p14="http://schemas.microsoft.com/office/powerpoint/2010/main" val="384175477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Comic Sans MS" panose="030F0702030302020204" pitchFamily="66" charset="0"/>
              </a:defRPr>
            </a:lvl1pPr>
            <a:lvl2pPr marL="742950" indent="-285750">
              <a:defRPr sz="2000" b="1">
                <a:solidFill>
                  <a:schemeClr val="tx1"/>
                </a:solidFill>
                <a:latin typeface="Comic Sans MS" panose="030F0702030302020204" pitchFamily="66" charset="0"/>
              </a:defRPr>
            </a:lvl2pPr>
            <a:lvl3pPr marL="1143000" indent="-228600">
              <a:defRPr sz="2000" b="1">
                <a:solidFill>
                  <a:schemeClr val="tx1"/>
                </a:solidFill>
                <a:latin typeface="Comic Sans MS" panose="030F0702030302020204" pitchFamily="66" charset="0"/>
              </a:defRPr>
            </a:lvl3pPr>
            <a:lvl4pPr marL="1600200" indent="-228600">
              <a:defRPr sz="2000" b="1">
                <a:solidFill>
                  <a:schemeClr val="tx1"/>
                </a:solidFill>
                <a:latin typeface="Comic Sans MS" panose="030F0702030302020204" pitchFamily="66" charset="0"/>
              </a:defRPr>
            </a:lvl4pPr>
            <a:lvl5pPr marL="2057400" indent="-228600">
              <a:defRPr sz="2000" b="1">
                <a:solidFill>
                  <a:schemeClr val="tx1"/>
                </a:solidFill>
                <a:latin typeface="Comic Sans MS" panose="030F0702030302020204" pitchFamily="66" charset="0"/>
              </a:defRPr>
            </a:lvl5pPr>
            <a:lvl6pPr marL="2514600" indent="-228600" eaLnBrk="0" fontAlgn="base" hangingPunct="0">
              <a:spcBef>
                <a:spcPct val="0"/>
              </a:spcBef>
              <a:spcAft>
                <a:spcPct val="0"/>
              </a:spcAft>
              <a:defRPr sz="2000" b="1">
                <a:solidFill>
                  <a:schemeClr val="tx1"/>
                </a:solidFill>
                <a:latin typeface="Comic Sans MS" panose="030F0702030302020204" pitchFamily="66" charset="0"/>
              </a:defRPr>
            </a:lvl6pPr>
            <a:lvl7pPr marL="2971800" indent="-228600" eaLnBrk="0" fontAlgn="base" hangingPunct="0">
              <a:spcBef>
                <a:spcPct val="0"/>
              </a:spcBef>
              <a:spcAft>
                <a:spcPct val="0"/>
              </a:spcAft>
              <a:defRPr sz="2000" b="1">
                <a:solidFill>
                  <a:schemeClr val="tx1"/>
                </a:solidFill>
                <a:latin typeface="Comic Sans MS" panose="030F0702030302020204" pitchFamily="66" charset="0"/>
              </a:defRPr>
            </a:lvl7pPr>
            <a:lvl8pPr marL="3429000" indent="-228600" eaLnBrk="0" fontAlgn="base" hangingPunct="0">
              <a:spcBef>
                <a:spcPct val="0"/>
              </a:spcBef>
              <a:spcAft>
                <a:spcPct val="0"/>
              </a:spcAft>
              <a:defRPr sz="2000" b="1">
                <a:solidFill>
                  <a:schemeClr val="tx1"/>
                </a:solidFill>
                <a:latin typeface="Comic Sans MS" panose="030F0702030302020204" pitchFamily="66" charset="0"/>
              </a:defRPr>
            </a:lvl8pPr>
            <a:lvl9pPr marL="3886200" indent="-228600" eaLnBrk="0" fontAlgn="base" hangingPunct="0">
              <a:spcBef>
                <a:spcPct val="0"/>
              </a:spcBef>
              <a:spcAft>
                <a:spcPct val="0"/>
              </a:spcAft>
              <a:defRPr sz="2000" b="1">
                <a:solidFill>
                  <a:schemeClr val="tx1"/>
                </a:solidFill>
                <a:latin typeface="Comic Sans MS" panose="030F0702030302020204" pitchFamily="66" charset="0"/>
              </a:defRPr>
            </a:lvl9pPr>
          </a:lstStyle>
          <a:p>
            <a:fld id="{7756EC86-67E6-4C04-B944-E822F2866D91}" type="slidenum">
              <a:rPr lang="sr-Latn-CS" altLang="sr-Latn-RS" sz="1200" b="0" smtClean="0">
                <a:latin typeface="Arial" panose="020B0604020202020204" pitchFamily="34" charset="0"/>
              </a:rPr>
              <a:pPr/>
              <a:t>103</a:t>
            </a:fld>
            <a:endParaRPr lang="sr-Latn-CS" altLang="sr-Latn-RS" sz="1200" b="0">
              <a:latin typeface="Arial" panose="020B0604020202020204" pitchFamily="34" charset="0"/>
            </a:endParaRPr>
          </a:p>
        </p:txBody>
      </p:sp>
      <p:sp>
        <p:nvSpPr>
          <p:cNvPr id="133123" name="Rectangle 2"/>
          <p:cNvSpPr>
            <a:spLocks noGrp="1" noRot="1" noChangeAspect="1" noChangeArrowheads="1" noTextEdit="1"/>
          </p:cNvSpPr>
          <p:nvPr>
            <p:ph type="sldImg"/>
          </p:nvPr>
        </p:nvSpPr>
        <p:spPr>
          <a:ln/>
        </p:spPr>
      </p:sp>
      <p:sp>
        <p:nvSpPr>
          <p:cNvPr id="1331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sr-Latn-CS" altLang="sr-Latn-RS">
              <a:latin typeface="Arial" panose="020B0604020202020204" pitchFamily="34" charset="0"/>
            </a:endParaRPr>
          </a:p>
        </p:txBody>
      </p:sp>
    </p:spTree>
    <p:extLst>
      <p:ext uri="{BB962C8B-B14F-4D97-AF65-F5344CB8AC3E}">
        <p14:creationId xmlns:p14="http://schemas.microsoft.com/office/powerpoint/2010/main" val="17411021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Comic Sans MS" panose="030F0702030302020204" pitchFamily="66" charset="0"/>
              </a:defRPr>
            </a:lvl1pPr>
            <a:lvl2pPr marL="742950" indent="-285750">
              <a:defRPr sz="2000" b="1">
                <a:solidFill>
                  <a:schemeClr val="tx1"/>
                </a:solidFill>
                <a:latin typeface="Comic Sans MS" panose="030F0702030302020204" pitchFamily="66" charset="0"/>
              </a:defRPr>
            </a:lvl2pPr>
            <a:lvl3pPr marL="1143000" indent="-228600">
              <a:defRPr sz="2000" b="1">
                <a:solidFill>
                  <a:schemeClr val="tx1"/>
                </a:solidFill>
                <a:latin typeface="Comic Sans MS" panose="030F0702030302020204" pitchFamily="66" charset="0"/>
              </a:defRPr>
            </a:lvl3pPr>
            <a:lvl4pPr marL="1600200" indent="-228600">
              <a:defRPr sz="2000" b="1">
                <a:solidFill>
                  <a:schemeClr val="tx1"/>
                </a:solidFill>
                <a:latin typeface="Comic Sans MS" panose="030F0702030302020204" pitchFamily="66" charset="0"/>
              </a:defRPr>
            </a:lvl4pPr>
            <a:lvl5pPr marL="2057400" indent="-228600">
              <a:defRPr sz="2000" b="1">
                <a:solidFill>
                  <a:schemeClr val="tx1"/>
                </a:solidFill>
                <a:latin typeface="Comic Sans MS" panose="030F0702030302020204" pitchFamily="66" charset="0"/>
              </a:defRPr>
            </a:lvl5pPr>
            <a:lvl6pPr marL="2514600" indent="-228600" eaLnBrk="0" fontAlgn="base" hangingPunct="0">
              <a:spcBef>
                <a:spcPct val="0"/>
              </a:spcBef>
              <a:spcAft>
                <a:spcPct val="0"/>
              </a:spcAft>
              <a:defRPr sz="2000" b="1">
                <a:solidFill>
                  <a:schemeClr val="tx1"/>
                </a:solidFill>
                <a:latin typeface="Comic Sans MS" panose="030F0702030302020204" pitchFamily="66" charset="0"/>
              </a:defRPr>
            </a:lvl6pPr>
            <a:lvl7pPr marL="2971800" indent="-228600" eaLnBrk="0" fontAlgn="base" hangingPunct="0">
              <a:spcBef>
                <a:spcPct val="0"/>
              </a:spcBef>
              <a:spcAft>
                <a:spcPct val="0"/>
              </a:spcAft>
              <a:defRPr sz="2000" b="1">
                <a:solidFill>
                  <a:schemeClr val="tx1"/>
                </a:solidFill>
                <a:latin typeface="Comic Sans MS" panose="030F0702030302020204" pitchFamily="66" charset="0"/>
              </a:defRPr>
            </a:lvl7pPr>
            <a:lvl8pPr marL="3429000" indent="-228600" eaLnBrk="0" fontAlgn="base" hangingPunct="0">
              <a:spcBef>
                <a:spcPct val="0"/>
              </a:spcBef>
              <a:spcAft>
                <a:spcPct val="0"/>
              </a:spcAft>
              <a:defRPr sz="2000" b="1">
                <a:solidFill>
                  <a:schemeClr val="tx1"/>
                </a:solidFill>
                <a:latin typeface="Comic Sans MS" panose="030F0702030302020204" pitchFamily="66" charset="0"/>
              </a:defRPr>
            </a:lvl8pPr>
            <a:lvl9pPr marL="3886200" indent="-228600" eaLnBrk="0" fontAlgn="base" hangingPunct="0">
              <a:spcBef>
                <a:spcPct val="0"/>
              </a:spcBef>
              <a:spcAft>
                <a:spcPct val="0"/>
              </a:spcAft>
              <a:defRPr sz="2000" b="1">
                <a:solidFill>
                  <a:schemeClr val="tx1"/>
                </a:solidFill>
                <a:latin typeface="Comic Sans MS" panose="030F0702030302020204" pitchFamily="66" charset="0"/>
              </a:defRPr>
            </a:lvl9pPr>
          </a:lstStyle>
          <a:p>
            <a:fld id="{C90392D1-5E76-4AA0-BAEB-64F79B175257}" type="slidenum">
              <a:rPr lang="sr-Latn-CS" altLang="sr-Latn-RS" sz="1200" b="0" smtClean="0">
                <a:latin typeface="Arial" panose="020B0604020202020204" pitchFamily="34" charset="0"/>
              </a:rPr>
              <a:pPr/>
              <a:t>12</a:t>
            </a:fld>
            <a:endParaRPr lang="sr-Latn-CS" altLang="sr-Latn-RS" sz="1200" b="0">
              <a:latin typeface="Arial" panose="020B0604020202020204" pitchFamily="34" charset="0"/>
            </a:endParaRPr>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sr-Latn-CS" altLang="sr-Latn-RS">
              <a:latin typeface="Arial" panose="020B0604020202020204" pitchFamily="34" charset="0"/>
            </a:endParaRPr>
          </a:p>
        </p:txBody>
      </p:sp>
    </p:spTree>
    <p:extLst>
      <p:ext uri="{BB962C8B-B14F-4D97-AF65-F5344CB8AC3E}">
        <p14:creationId xmlns:p14="http://schemas.microsoft.com/office/powerpoint/2010/main" val="405210394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Comic Sans MS" panose="030F0702030302020204" pitchFamily="66" charset="0"/>
              </a:defRPr>
            </a:lvl1pPr>
            <a:lvl2pPr marL="742950" indent="-285750">
              <a:defRPr sz="2000" b="1">
                <a:solidFill>
                  <a:schemeClr val="tx1"/>
                </a:solidFill>
                <a:latin typeface="Comic Sans MS" panose="030F0702030302020204" pitchFamily="66" charset="0"/>
              </a:defRPr>
            </a:lvl2pPr>
            <a:lvl3pPr marL="1143000" indent="-228600">
              <a:defRPr sz="2000" b="1">
                <a:solidFill>
                  <a:schemeClr val="tx1"/>
                </a:solidFill>
                <a:latin typeface="Comic Sans MS" panose="030F0702030302020204" pitchFamily="66" charset="0"/>
              </a:defRPr>
            </a:lvl3pPr>
            <a:lvl4pPr marL="1600200" indent="-228600">
              <a:defRPr sz="2000" b="1">
                <a:solidFill>
                  <a:schemeClr val="tx1"/>
                </a:solidFill>
                <a:latin typeface="Comic Sans MS" panose="030F0702030302020204" pitchFamily="66" charset="0"/>
              </a:defRPr>
            </a:lvl4pPr>
            <a:lvl5pPr marL="2057400" indent="-228600">
              <a:defRPr sz="2000" b="1">
                <a:solidFill>
                  <a:schemeClr val="tx1"/>
                </a:solidFill>
                <a:latin typeface="Comic Sans MS" panose="030F0702030302020204" pitchFamily="66" charset="0"/>
              </a:defRPr>
            </a:lvl5pPr>
            <a:lvl6pPr marL="2514600" indent="-228600" eaLnBrk="0" fontAlgn="base" hangingPunct="0">
              <a:spcBef>
                <a:spcPct val="0"/>
              </a:spcBef>
              <a:spcAft>
                <a:spcPct val="0"/>
              </a:spcAft>
              <a:defRPr sz="2000" b="1">
                <a:solidFill>
                  <a:schemeClr val="tx1"/>
                </a:solidFill>
                <a:latin typeface="Comic Sans MS" panose="030F0702030302020204" pitchFamily="66" charset="0"/>
              </a:defRPr>
            </a:lvl6pPr>
            <a:lvl7pPr marL="2971800" indent="-228600" eaLnBrk="0" fontAlgn="base" hangingPunct="0">
              <a:spcBef>
                <a:spcPct val="0"/>
              </a:spcBef>
              <a:spcAft>
                <a:spcPct val="0"/>
              </a:spcAft>
              <a:defRPr sz="2000" b="1">
                <a:solidFill>
                  <a:schemeClr val="tx1"/>
                </a:solidFill>
                <a:latin typeface="Comic Sans MS" panose="030F0702030302020204" pitchFamily="66" charset="0"/>
              </a:defRPr>
            </a:lvl7pPr>
            <a:lvl8pPr marL="3429000" indent="-228600" eaLnBrk="0" fontAlgn="base" hangingPunct="0">
              <a:spcBef>
                <a:spcPct val="0"/>
              </a:spcBef>
              <a:spcAft>
                <a:spcPct val="0"/>
              </a:spcAft>
              <a:defRPr sz="2000" b="1">
                <a:solidFill>
                  <a:schemeClr val="tx1"/>
                </a:solidFill>
                <a:latin typeface="Comic Sans MS" panose="030F0702030302020204" pitchFamily="66" charset="0"/>
              </a:defRPr>
            </a:lvl8pPr>
            <a:lvl9pPr marL="3886200" indent="-228600" eaLnBrk="0" fontAlgn="base" hangingPunct="0">
              <a:spcBef>
                <a:spcPct val="0"/>
              </a:spcBef>
              <a:spcAft>
                <a:spcPct val="0"/>
              </a:spcAft>
              <a:defRPr sz="2000" b="1">
                <a:solidFill>
                  <a:schemeClr val="tx1"/>
                </a:solidFill>
                <a:latin typeface="Comic Sans MS" panose="030F0702030302020204" pitchFamily="66" charset="0"/>
              </a:defRPr>
            </a:lvl9pPr>
          </a:lstStyle>
          <a:p>
            <a:fld id="{9168E870-A117-46F2-B7A7-FF46511C0D36}" type="slidenum">
              <a:rPr lang="sr-Latn-CS" altLang="sr-Latn-RS" sz="1200" b="0" smtClean="0">
                <a:latin typeface="Arial" panose="020B0604020202020204" pitchFamily="34" charset="0"/>
              </a:rPr>
              <a:pPr/>
              <a:t>104</a:t>
            </a:fld>
            <a:endParaRPr lang="sr-Latn-CS" altLang="sr-Latn-RS" sz="1200" b="0">
              <a:latin typeface="Arial" panose="020B0604020202020204" pitchFamily="34" charset="0"/>
            </a:endParaRPr>
          </a:p>
        </p:txBody>
      </p:sp>
      <p:sp>
        <p:nvSpPr>
          <p:cNvPr id="143363" name="Rectangle 2"/>
          <p:cNvSpPr>
            <a:spLocks noGrp="1" noRot="1" noChangeAspect="1" noChangeArrowheads="1" noTextEdit="1"/>
          </p:cNvSpPr>
          <p:nvPr>
            <p:ph type="sldImg"/>
          </p:nvPr>
        </p:nvSpPr>
        <p:spPr>
          <a:ln/>
        </p:spPr>
      </p:sp>
      <p:sp>
        <p:nvSpPr>
          <p:cNvPr id="1433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sr-Latn-CS" altLang="sr-Latn-RS">
              <a:latin typeface="Arial" panose="020B0604020202020204" pitchFamily="34" charset="0"/>
            </a:endParaRPr>
          </a:p>
        </p:txBody>
      </p:sp>
    </p:spTree>
    <p:extLst>
      <p:ext uri="{BB962C8B-B14F-4D97-AF65-F5344CB8AC3E}">
        <p14:creationId xmlns:p14="http://schemas.microsoft.com/office/powerpoint/2010/main" val="9686260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F4CFC81-9757-49C0-9B94-F4A8838CE5C9}" type="slidenum">
              <a:rPr lang="sr-Latn-CS" altLang="sr-Latn-RS" smtClean="0"/>
              <a:pPr>
                <a:defRPr/>
              </a:pPr>
              <a:t>126</a:t>
            </a:fld>
            <a:endParaRPr lang="sr-Latn-CS" altLang="sr-Latn-RS"/>
          </a:p>
        </p:txBody>
      </p:sp>
    </p:spTree>
    <p:extLst>
      <p:ext uri="{BB962C8B-B14F-4D97-AF65-F5344CB8AC3E}">
        <p14:creationId xmlns:p14="http://schemas.microsoft.com/office/powerpoint/2010/main" val="26686494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Comic Sans MS" panose="030F0702030302020204" pitchFamily="66" charset="0"/>
              </a:defRPr>
            </a:lvl1pPr>
            <a:lvl2pPr marL="742950" indent="-285750">
              <a:defRPr sz="2000" b="1">
                <a:solidFill>
                  <a:schemeClr val="tx1"/>
                </a:solidFill>
                <a:latin typeface="Comic Sans MS" panose="030F0702030302020204" pitchFamily="66" charset="0"/>
              </a:defRPr>
            </a:lvl2pPr>
            <a:lvl3pPr marL="1143000" indent="-228600">
              <a:defRPr sz="2000" b="1">
                <a:solidFill>
                  <a:schemeClr val="tx1"/>
                </a:solidFill>
                <a:latin typeface="Comic Sans MS" panose="030F0702030302020204" pitchFamily="66" charset="0"/>
              </a:defRPr>
            </a:lvl3pPr>
            <a:lvl4pPr marL="1600200" indent="-228600">
              <a:defRPr sz="2000" b="1">
                <a:solidFill>
                  <a:schemeClr val="tx1"/>
                </a:solidFill>
                <a:latin typeface="Comic Sans MS" panose="030F0702030302020204" pitchFamily="66" charset="0"/>
              </a:defRPr>
            </a:lvl4pPr>
            <a:lvl5pPr marL="2057400" indent="-228600">
              <a:defRPr sz="2000" b="1">
                <a:solidFill>
                  <a:schemeClr val="tx1"/>
                </a:solidFill>
                <a:latin typeface="Comic Sans MS" panose="030F0702030302020204" pitchFamily="66" charset="0"/>
              </a:defRPr>
            </a:lvl5pPr>
            <a:lvl6pPr marL="2514600" indent="-228600" eaLnBrk="0" fontAlgn="base" hangingPunct="0">
              <a:spcBef>
                <a:spcPct val="0"/>
              </a:spcBef>
              <a:spcAft>
                <a:spcPct val="0"/>
              </a:spcAft>
              <a:defRPr sz="2000" b="1">
                <a:solidFill>
                  <a:schemeClr val="tx1"/>
                </a:solidFill>
                <a:latin typeface="Comic Sans MS" panose="030F0702030302020204" pitchFamily="66" charset="0"/>
              </a:defRPr>
            </a:lvl6pPr>
            <a:lvl7pPr marL="2971800" indent="-228600" eaLnBrk="0" fontAlgn="base" hangingPunct="0">
              <a:spcBef>
                <a:spcPct val="0"/>
              </a:spcBef>
              <a:spcAft>
                <a:spcPct val="0"/>
              </a:spcAft>
              <a:defRPr sz="2000" b="1">
                <a:solidFill>
                  <a:schemeClr val="tx1"/>
                </a:solidFill>
                <a:latin typeface="Comic Sans MS" panose="030F0702030302020204" pitchFamily="66" charset="0"/>
              </a:defRPr>
            </a:lvl7pPr>
            <a:lvl8pPr marL="3429000" indent="-228600" eaLnBrk="0" fontAlgn="base" hangingPunct="0">
              <a:spcBef>
                <a:spcPct val="0"/>
              </a:spcBef>
              <a:spcAft>
                <a:spcPct val="0"/>
              </a:spcAft>
              <a:defRPr sz="2000" b="1">
                <a:solidFill>
                  <a:schemeClr val="tx1"/>
                </a:solidFill>
                <a:latin typeface="Comic Sans MS" panose="030F0702030302020204" pitchFamily="66" charset="0"/>
              </a:defRPr>
            </a:lvl8pPr>
            <a:lvl9pPr marL="3886200" indent="-228600" eaLnBrk="0" fontAlgn="base" hangingPunct="0">
              <a:spcBef>
                <a:spcPct val="0"/>
              </a:spcBef>
              <a:spcAft>
                <a:spcPct val="0"/>
              </a:spcAft>
              <a:defRPr sz="2000" b="1">
                <a:solidFill>
                  <a:schemeClr val="tx1"/>
                </a:solidFill>
                <a:latin typeface="Comic Sans MS" panose="030F0702030302020204" pitchFamily="66" charset="0"/>
              </a:defRPr>
            </a:lvl9pPr>
          </a:lstStyle>
          <a:p>
            <a:fld id="{0EB48A75-AEEE-4D93-A4F5-61E333DB8D7E}" type="slidenum">
              <a:rPr lang="sr-Latn-CS" altLang="sr-Latn-RS" sz="1200" b="0" smtClean="0">
                <a:latin typeface="Arial" panose="020B0604020202020204" pitchFamily="34" charset="0"/>
              </a:rPr>
              <a:pPr/>
              <a:t>13</a:t>
            </a:fld>
            <a:endParaRPr lang="sr-Latn-CS" altLang="sr-Latn-RS" sz="1200" b="0">
              <a:latin typeface="Arial" panose="020B0604020202020204" pitchFamily="34" charset="0"/>
            </a:endParaRPr>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sr-Latn-CS" altLang="sr-Latn-RS">
              <a:latin typeface="Arial" panose="020B0604020202020204" pitchFamily="34" charset="0"/>
            </a:endParaRPr>
          </a:p>
        </p:txBody>
      </p:sp>
    </p:spTree>
    <p:extLst>
      <p:ext uri="{BB962C8B-B14F-4D97-AF65-F5344CB8AC3E}">
        <p14:creationId xmlns:p14="http://schemas.microsoft.com/office/powerpoint/2010/main" val="7428296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Comic Sans MS" panose="030F0702030302020204" pitchFamily="66" charset="0"/>
              </a:defRPr>
            </a:lvl1pPr>
            <a:lvl2pPr marL="742950" indent="-285750">
              <a:defRPr sz="2000" b="1">
                <a:solidFill>
                  <a:schemeClr val="tx1"/>
                </a:solidFill>
                <a:latin typeface="Comic Sans MS" panose="030F0702030302020204" pitchFamily="66" charset="0"/>
              </a:defRPr>
            </a:lvl2pPr>
            <a:lvl3pPr marL="1143000" indent="-228600">
              <a:defRPr sz="2000" b="1">
                <a:solidFill>
                  <a:schemeClr val="tx1"/>
                </a:solidFill>
                <a:latin typeface="Comic Sans MS" panose="030F0702030302020204" pitchFamily="66" charset="0"/>
              </a:defRPr>
            </a:lvl3pPr>
            <a:lvl4pPr marL="1600200" indent="-228600">
              <a:defRPr sz="2000" b="1">
                <a:solidFill>
                  <a:schemeClr val="tx1"/>
                </a:solidFill>
                <a:latin typeface="Comic Sans MS" panose="030F0702030302020204" pitchFamily="66" charset="0"/>
              </a:defRPr>
            </a:lvl4pPr>
            <a:lvl5pPr marL="2057400" indent="-228600">
              <a:defRPr sz="2000" b="1">
                <a:solidFill>
                  <a:schemeClr val="tx1"/>
                </a:solidFill>
                <a:latin typeface="Comic Sans MS" panose="030F0702030302020204" pitchFamily="66" charset="0"/>
              </a:defRPr>
            </a:lvl5pPr>
            <a:lvl6pPr marL="2514600" indent="-228600" eaLnBrk="0" fontAlgn="base" hangingPunct="0">
              <a:spcBef>
                <a:spcPct val="0"/>
              </a:spcBef>
              <a:spcAft>
                <a:spcPct val="0"/>
              </a:spcAft>
              <a:defRPr sz="2000" b="1">
                <a:solidFill>
                  <a:schemeClr val="tx1"/>
                </a:solidFill>
                <a:latin typeface="Comic Sans MS" panose="030F0702030302020204" pitchFamily="66" charset="0"/>
              </a:defRPr>
            </a:lvl6pPr>
            <a:lvl7pPr marL="2971800" indent="-228600" eaLnBrk="0" fontAlgn="base" hangingPunct="0">
              <a:spcBef>
                <a:spcPct val="0"/>
              </a:spcBef>
              <a:spcAft>
                <a:spcPct val="0"/>
              </a:spcAft>
              <a:defRPr sz="2000" b="1">
                <a:solidFill>
                  <a:schemeClr val="tx1"/>
                </a:solidFill>
                <a:latin typeface="Comic Sans MS" panose="030F0702030302020204" pitchFamily="66" charset="0"/>
              </a:defRPr>
            </a:lvl7pPr>
            <a:lvl8pPr marL="3429000" indent="-228600" eaLnBrk="0" fontAlgn="base" hangingPunct="0">
              <a:spcBef>
                <a:spcPct val="0"/>
              </a:spcBef>
              <a:spcAft>
                <a:spcPct val="0"/>
              </a:spcAft>
              <a:defRPr sz="2000" b="1">
                <a:solidFill>
                  <a:schemeClr val="tx1"/>
                </a:solidFill>
                <a:latin typeface="Comic Sans MS" panose="030F0702030302020204" pitchFamily="66" charset="0"/>
              </a:defRPr>
            </a:lvl8pPr>
            <a:lvl9pPr marL="3886200" indent="-228600" eaLnBrk="0" fontAlgn="base" hangingPunct="0">
              <a:spcBef>
                <a:spcPct val="0"/>
              </a:spcBef>
              <a:spcAft>
                <a:spcPct val="0"/>
              </a:spcAft>
              <a:defRPr sz="2000" b="1">
                <a:solidFill>
                  <a:schemeClr val="tx1"/>
                </a:solidFill>
                <a:latin typeface="Comic Sans MS" panose="030F0702030302020204" pitchFamily="66" charset="0"/>
              </a:defRPr>
            </a:lvl9pPr>
          </a:lstStyle>
          <a:p>
            <a:fld id="{1933D5BF-D22F-43C8-8C03-2DB75A048AE5}" type="slidenum">
              <a:rPr lang="sr-Latn-CS" altLang="sr-Latn-RS" sz="1200" b="0" smtClean="0">
                <a:latin typeface="Arial" panose="020B0604020202020204" pitchFamily="34" charset="0"/>
              </a:rPr>
              <a:pPr/>
              <a:t>20</a:t>
            </a:fld>
            <a:endParaRPr lang="sr-Latn-CS" altLang="sr-Latn-RS" sz="1200" b="0">
              <a:latin typeface="Arial" panose="020B0604020202020204" pitchFamily="34" charset="0"/>
            </a:endParaRPr>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sr-Latn-CS" altLang="sr-Latn-RS">
              <a:latin typeface="Arial" panose="020B0604020202020204" pitchFamily="34" charset="0"/>
            </a:endParaRPr>
          </a:p>
        </p:txBody>
      </p:sp>
    </p:spTree>
    <p:extLst>
      <p:ext uri="{BB962C8B-B14F-4D97-AF65-F5344CB8AC3E}">
        <p14:creationId xmlns:p14="http://schemas.microsoft.com/office/powerpoint/2010/main" val="23251275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Comic Sans MS" panose="030F0702030302020204" pitchFamily="66" charset="0"/>
              </a:defRPr>
            </a:lvl1pPr>
            <a:lvl2pPr marL="742950" indent="-285750">
              <a:defRPr sz="2000" b="1">
                <a:solidFill>
                  <a:schemeClr val="tx1"/>
                </a:solidFill>
                <a:latin typeface="Comic Sans MS" panose="030F0702030302020204" pitchFamily="66" charset="0"/>
              </a:defRPr>
            </a:lvl2pPr>
            <a:lvl3pPr marL="1143000" indent="-228600">
              <a:defRPr sz="2000" b="1">
                <a:solidFill>
                  <a:schemeClr val="tx1"/>
                </a:solidFill>
                <a:latin typeface="Comic Sans MS" panose="030F0702030302020204" pitchFamily="66" charset="0"/>
              </a:defRPr>
            </a:lvl3pPr>
            <a:lvl4pPr marL="1600200" indent="-228600">
              <a:defRPr sz="2000" b="1">
                <a:solidFill>
                  <a:schemeClr val="tx1"/>
                </a:solidFill>
                <a:latin typeface="Comic Sans MS" panose="030F0702030302020204" pitchFamily="66" charset="0"/>
              </a:defRPr>
            </a:lvl4pPr>
            <a:lvl5pPr marL="2057400" indent="-228600">
              <a:defRPr sz="2000" b="1">
                <a:solidFill>
                  <a:schemeClr val="tx1"/>
                </a:solidFill>
                <a:latin typeface="Comic Sans MS" panose="030F0702030302020204" pitchFamily="66" charset="0"/>
              </a:defRPr>
            </a:lvl5pPr>
            <a:lvl6pPr marL="2514600" indent="-228600" eaLnBrk="0" fontAlgn="base" hangingPunct="0">
              <a:spcBef>
                <a:spcPct val="0"/>
              </a:spcBef>
              <a:spcAft>
                <a:spcPct val="0"/>
              </a:spcAft>
              <a:defRPr sz="2000" b="1">
                <a:solidFill>
                  <a:schemeClr val="tx1"/>
                </a:solidFill>
                <a:latin typeface="Comic Sans MS" panose="030F0702030302020204" pitchFamily="66" charset="0"/>
              </a:defRPr>
            </a:lvl6pPr>
            <a:lvl7pPr marL="2971800" indent="-228600" eaLnBrk="0" fontAlgn="base" hangingPunct="0">
              <a:spcBef>
                <a:spcPct val="0"/>
              </a:spcBef>
              <a:spcAft>
                <a:spcPct val="0"/>
              </a:spcAft>
              <a:defRPr sz="2000" b="1">
                <a:solidFill>
                  <a:schemeClr val="tx1"/>
                </a:solidFill>
                <a:latin typeface="Comic Sans MS" panose="030F0702030302020204" pitchFamily="66" charset="0"/>
              </a:defRPr>
            </a:lvl7pPr>
            <a:lvl8pPr marL="3429000" indent="-228600" eaLnBrk="0" fontAlgn="base" hangingPunct="0">
              <a:spcBef>
                <a:spcPct val="0"/>
              </a:spcBef>
              <a:spcAft>
                <a:spcPct val="0"/>
              </a:spcAft>
              <a:defRPr sz="2000" b="1">
                <a:solidFill>
                  <a:schemeClr val="tx1"/>
                </a:solidFill>
                <a:latin typeface="Comic Sans MS" panose="030F0702030302020204" pitchFamily="66" charset="0"/>
              </a:defRPr>
            </a:lvl8pPr>
            <a:lvl9pPr marL="3886200" indent="-228600" eaLnBrk="0" fontAlgn="base" hangingPunct="0">
              <a:spcBef>
                <a:spcPct val="0"/>
              </a:spcBef>
              <a:spcAft>
                <a:spcPct val="0"/>
              </a:spcAft>
              <a:defRPr sz="2000" b="1">
                <a:solidFill>
                  <a:schemeClr val="tx1"/>
                </a:solidFill>
                <a:latin typeface="Comic Sans MS" panose="030F0702030302020204" pitchFamily="66" charset="0"/>
              </a:defRPr>
            </a:lvl9pPr>
          </a:lstStyle>
          <a:p>
            <a:fld id="{3EB3E6BA-852D-455F-8376-4DF17F7601B6}" type="slidenum">
              <a:rPr lang="sr-Latn-CS" altLang="sr-Latn-RS" sz="1200" b="0" smtClean="0">
                <a:latin typeface="Arial" panose="020B0604020202020204" pitchFamily="34" charset="0"/>
              </a:rPr>
              <a:pPr/>
              <a:t>25</a:t>
            </a:fld>
            <a:endParaRPr lang="sr-Latn-CS" altLang="sr-Latn-RS" sz="1200" b="0">
              <a:latin typeface="Arial" panose="020B0604020202020204" pitchFamily="34" charset="0"/>
            </a:endParaRPr>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sr-Latn-CS" altLang="sr-Latn-RS">
              <a:latin typeface="Arial" panose="020B0604020202020204" pitchFamily="34" charset="0"/>
            </a:endParaRPr>
          </a:p>
        </p:txBody>
      </p:sp>
    </p:spTree>
    <p:extLst>
      <p:ext uri="{BB962C8B-B14F-4D97-AF65-F5344CB8AC3E}">
        <p14:creationId xmlns:p14="http://schemas.microsoft.com/office/powerpoint/2010/main" val="18368187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Comic Sans MS" panose="030F0702030302020204" pitchFamily="66" charset="0"/>
              </a:defRPr>
            </a:lvl1pPr>
            <a:lvl2pPr marL="742950" indent="-285750">
              <a:defRPr sz="2000" b="1">
                <a:solidFill>
                  <a:schemeClr val="tx1"/>
                </a:solidFill>
                <a:latin typeface="Comic Sans MS" panose="030F0702030302020204" pitchFamily="66" charset="0"/>
              </a:defRPr>
            </a:lvl2pPr>
            <a:lvl3pPr marL="1143000" indent="-228600">
              <a:defRPr sz="2000" b="1">
                <a:solidFill>
                  <a:schemeClr val="tx1"/>
                </a:solidFill>
                <a:latin typeface="Comic Sans MS" panose="030F0702030302020204" pitchFamily="66" charset="0"/>
              </a:defRPr>
            </a:lvl3pPr>
            <a:lvl4pPr marL="1600200" indent="-228600">
              <a:defRPr sz="2000" b="1">
                <a:solidFill>
                  <a:schemeClr val="tx1"/>
                </a:solidFill>
                <a:latin typeface="Comic Sans MS" panose="030F0702030302020204" pitchFamily="66" charset="0"/>
              </a:defRPr>
            </a:lvl4pPr>
            <a:lvl5pPr marL="2057400" indent="-228600">
              <a:defRPr sz="2000" b="1">
                <a:solidFill>
                  <a:schemeClr val="tx1"/>
                </a:solidFill>
                <a:latin typeface="Comic Sans MS" panose="030F0702030302020204" pitchFamily="66" charset="0"/>
              </a:defRPr>
            </a:lvl5pPr>
            <a:lvl6pPr marL="2514600" indent="-228600" eaLnBrk="0" fontAlgn="base" hangingPunct="0">
              <a:spcBef>
                <a:spcPct val="0"/>
              </a:spcBef>
              <a:spcAft>
                <a:spcPct val="0"/>
              </a:spcAft>
              <a:defRPr sz="2000" b="1">
                <a:solidFill>
                  <a:schemeClr val="tx1"/>
                </a:solidFill>
                <a:latin typeface="Comic Sans MS" panose="030F0702030302020204" pitchFamily="66" charset="0"/>
              </a:defRPr>
            </a:lvl6pPr>
            <a:lvl7pPr marL="2971800" indent="-228600" eaLnBrk="0" fontAlgn="base" hangingPunct="0">
              <a:spcBef>
                <a:spcPct val="0"/>
              </a:spcBef>
              <a:spcAft>
                <a:spcPct val="0"/>
              </a:spcAft>
              <a:defRPr sz="2000" b="1">
                <a:solidFill>
                  <a:schemeClr val="tx1"/>
                </a:solidFill>
                <a:latin typeface="Comic Sans MS" panose="030F0702030302020204" pitchFamily="66" charset="0"/>
              </a:defRPr>
            </a:lvl7pPr>
            <a:lvl8pPr marL="3429000" indent="-228600" eaLnBrk="0" fontAlgn="base" hangingPunct="0">
              <a:spcBef>
                <a:spcPct val="0"/>
              </a:spcBef>
              <a:spcAft>
                <a:spcPct val="0"/>
              </a:spcAft>
              <a:defRPr sz="2000" b="1">
                <a:solidFill>
                  <a:schemeClr val="tx1"/>
                </a:solidFill>
                <a:latin typeface="Comic Sans MS" panose="030F0702030302020204" pitchFamily="66" charset="0"/>
              </a:defRPr>
            </a:lvl8pPr>
            <a:lvl9pPr marL="3886200" indent="-228600" eaLnBrk="0" fontAlgn="base" hangingPunct="0">
              <a:spcBef>
                <a:spcPct val="0"/>
              </a:spcBef>
              <a:spcAft>
                <a:spcPct val="0"/>
              </a:spcAft>
              <a:defRPr sz="2000" b="1">
                <a:solidFill>
                  <a:schemeClr val="tx1"/>
                </a:solidFill>
                <a:latin typeface="Comic Sans MS" panose="030F0702030302020204" pitchFamily="66" charset="0"/>
              </a:defRPr>
            </a:lvl9pPr>
          </a:lstStyle>
          <a:p>
            <a:fld id="{8B4051AB-B71D-4DDE-ACAC-E7593D6183D8}" type="slidenum">
              <a:rPr lang="sr-Latn-CS" altLang="sr-Latn-RS" sz="1200" b="0" smtClean="0">
                <a:latin typeface="Arial" panose="020B0604020202020204" pitchFamily="34" charset="0"/>
              </a:rPr>
              <a:pPr/>
              <a:t>28</a:t>
            </a:fld>
            <a:endParaRPr lang="sr-Latn-CS" altLang="sr-Latn-RS" sz="1200" b="0">
              <a:latin typeface="Arial" panose="020B0604020202020204" pitchFamily="34" charset="0"/>
            </a:endParaRPr>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sr-Latn-CS" altLang="sr-Latn-RS">
              <a:latin typeface="Arial" panose="020B0604020202020204" pitchFamily="34" charset="0"/>
            </a:endParaRPr>
          </a:p>
        </p:txBody>
      </p:sp>
    </p:spTree>
    <p:extLst>
      <p:ext uri="{BB962C8B-B14F-4D97-AF65-F5344CB8AC3E}">
        <p14:creationId xmlns:p14="http://schemas.microsoft.com/office/powerpoint/2010/main" val="2729337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4000" cy="6856413"/>
            <a:chOff x="0" y="0"/>
            <a:chExt cx="5760" cy="4319"/>
          </a:xfrm>
        </p:grpSpPr>
        <p:sp>
          <p:nvSpPr>
            <p:cNvPr id="5" name="Freeform 3"/>
            <p:cNvSpPr>
              <a:spLocks/>
            </p:cNvSpPr>
            <p:nvPr/>
          </p:nvSpPr>
          <p:spPr bwMode="hidden">
            <a:xfrm>
              <a:off x="0" y="12"/>
              <a:ext cx="5758" cy="3273"/>
            </a:xfrm>
            <a:custGeom>
              <a:avLst/>
              <a:gdLst/>
              <a:ahLst/>
              <a:cxnLst>
                <a:cxn ang="0">
                  <a:pos x="3193" y="1816"/>
                </a:cxn>
                <a:cxn ang="0">
                  <a:pos x="0" y="0"/>
                </a:cxn>
                <a:cxn ang="0">
                  <a:pos x="0" y="522"/>
                </a:cxn>
                <a:cxn ang="0">
                  <a:pos x="3037" y="1978"/>
                </a:cxn>
                <a:cxn ang="0">
                  <a:pos x="5740" y="3273"/>
                </a:cxn>
                <a:cxn ang="0">
                  <a:pos x="5740" y="3267"/>
                </a:cxn>
                <a:cxn ang="0">
                  <a:pos x="3193" y="1816"/>
                </a:cxn>
                <a:cxn ang="0">
                  <a:pos x="3193" y="1816"/>
                </a:cxn>
              </a:cxnLst>
              <a:rect l="0" t="0" r="r" b="b"/>
              <a:pathLst>
                <a:path w="5740" h="3273">
                  <a:moveTo>
                    <a:pt x="3193" y="1816"/>
                  </a:moveTo>
                  <a:lnTo>
                    <a:pt x="0" y="0"/>
                  </a:lnTo>
                  <a:lnTo>
                    <a:pt x="0" y="522"/>
                  </a:lnTo>
                  <a:lnTo>
                    <a:pt x="3037" y="1978"/>
                  </a:lnTo>
                  <a:lnTo>
                    <a:pt x="5740" y="3273"/>
                  </a:lnTo>
                  <a:lnTo>
                    <a:pt x="5740" y="3267"/>
                  </a:lnTo>
                  <a:lnTo>
                    <a:pt x="3193" y="1816"/>
                  </a:lnTo>
                  <a:lnTo>
                    <a:pt x="3193" y="1816"/>
                  </a:lnTo>
                  <a:close/>
                </a:path>
              </a:pathLst>
            </a:custGeom>
            <a:gradFill rotWithShape="0">
              <a:gsLst>
                <a:gs pos="0">
                  <a:schemeClr val="bg2">
                    <a:gamma/>
                    <a:shade val="63529"/>
                    <a:invGamma/>
                  </a:schemeClr>
                </a:gs>
                <a:gs pos="100000">
                  <a:schemeClr val="bg2"/>
                </a:gs>
              </a:gsLst>
              <a:lin ang="0" scaled="1"/>
            </a:gradFill>
            <a:ln w="9525">
              <a:noFill/>
              <a:round/>
              <a:headEnd/>
              <a:tailEnd/>
            </a:ln>
          </p:spPr>
          <p:txBody>
            <a:bodyPr/>
            <a:lstStyle/>
            <a:p>
              <a:pPr>
                <a:defRPr/>
              </a:pPr>
              <a:endParaRPr lang="sr-Latn-CS">
                <a:effectLst>
                  <a:outerShdw blurRad="38100" dist="38100" dir="2700000" algn="tl">
                    <a:srgbClr val="000000">
                      <a:alpha val="43137"/>
                    </a:srgbClr>
                  </a:outerShdw>
                </a:effectLst>
              </a:endParaRPr>
            </a:p>
          </p:txBody>
        </p:sp>
        <p:sp>
          <p:nvSpPr>
            <p:cNvPr id="6" name="Freeform 4"/>
            <p:cNvSpPr>
              <a:spLocks/>
            </p:cNvSpPr>
            <p:nvPr/>
          </p:nvSpPr>
          <p:spPr bwMode="hidden">
            <a:xfrm>
              <a:off x="149" y="0"/>
              <a:ext cx="5609" cy="3243"/>
            </a:xfrm>
            <a:custGeom>
              <a:avLst/>
              <a:gdLst/>
              <a:ahLst/>
              <a:cxnLst>
                <a:cxn ang="0">
                  <a:pos x="3163" y="1714"/>
                </a:cxn>
                <a:cxn ang="0">
                  <a:pos x="431" y="0"/>
                </a:cxn>
                <a:cxn ang="0">
                  <a:pos x="0" y="0"/>
                </a:cxn>
                <a:cxn ang="0">
                  <a:pos x="3086" y="1786"/>
                </a:cxn>
                <a:cxn ang="0">
                  <a:pos x="5591" y="3243"/>
                </a:cxn>
                <a:cxn ang="0">
                  <a:pos x="5591" y="3237"/>
                </a:cxn>
                <a:cxn ang="0">
                  <a:pos x="3163" y="1714"/>
                </a:cxn>
                <a:cxn ang="0">
                  <a:pos x="3163" y="1714"/>
                </a:cxn>
              </a:cxnLst>
              <a:rect l="0" t="0" r="r" b="b"/>
              <a:pathLst>
                <a:path w="5591" h="3243">
                  <a:moveTo>
                    <a:pt x="3163" y="1714"/>
                  </a:moveTo>
                  <a:lnTo>
                    <a:pt x="431" y="0"/>
                  </a:lnTo>
                  <a:lnTo>
                    <a:pt x="0" y="0"/>
                  </a:lnTo>
                  <a:lnTo>
                    <a:pt x="3086" y="1786"/>
                  </a:lnTo>
                  <a:lnTo>
                    <a:pt x="5591" y="3243"/>
                  </a:lnTo>
                  <a:lnTo>
                    <a:pt x="5591" y="3237"/>
                  </a:lnTo>
                  <a:lnTo>
                    <a:pt x="3163" y="1714"/>
                  </a:lnTo>
                  <a:lnTo>
                    <a:pt x="3163" y="1714"/>
                  </a:lnTo>
                  <a:close/>
                </a:path>
              </a:pathLst>
            </a:custGeom>
            <a:gradFill rotWithShape="0">
              <a:gsLst>
                <a:gs pos="0">
                  <a:schemeClr val="bg1">
                    <a:gamma/>
                    <a:shade val="60784"/>
                    <a:invGamma/>
                  </a:schemeClr>
                </a:gs>
                <a:gs pos="100000">
                  <a:schemeClr val="bg1"/>
                </a:gs>
              </a:gsLst>
              <a:lin ang="2700000" scaled="1"/>
            </a:gradFill>
            <a:ln w="9525">
              <a:noFill/>
              <a:round/>
              <a:headEnd/>
              <a:tailEnd/>
            </a:ln>
          </p:spPr>
          <p:txBody>
            <a:bodyPr/>
            <a:lstStyle/>
            <a:p>
              <a:pPr>
                <a:defRPr/>
              </a:pPr>
              <a:endParaRPr lang="sr-Latn-CS">
                <a:effectLst>
                  <a:outerShdw blurRad="38100" dist="38100" dir="2700000" algn="tl">
                    <a:srgbClr val="000000">
                      <a:alpha val="43137"/>
                    </a:srgbClr>
                  </a:outerShdw>
                </a:effectLst>
              </a:endParaRPr>
            </a:p>
          </p:txBody>
        </p:sp>
        <p:sp>
          <p:nvSpPr>
            <p:cNvPr id="7" name="Freeform 5"/>
            <p:cNvSpPr>
              <a:spLocks/>
            </p:cNvSpPr>
            <p:nvPr/>
          </p:nvSpPr>
          <p:spPr bwMode="hidden">
            <a:xfrm>
              <a:off x="0" y="3433"/>
              <a:ext cx="4038" cy="191"/>
            </a:xfrm>
            <a:custGeom>
              <a:avLst/>
              <a:gdLst/>
              <a:ahLst/>
              <a:cxnLst>
                <a:cxn ang="0">
                  <a:pos x="0" y="156"/>
                </a:cxn>
                <a:cxn ang="0">
                  <a:pos x="4042" y="192"/>
                </a:cxn>
                <a:cxn ang="0">
                  <a:pos x="4042" y="144"/>
                </a:cxn>
                <a:cxn ang="0">
                  <a:pos x="0" y="0"/>
                </a:cxn>
                <a:cxn ang="0">
                  <a:pos x="0" y="156"/>
                </a:cxn>
                <a:cxn ang="0">
                  <a:pos x="0" y="156"/>
                </a:cxn>
              </a:cxnLst>
              <a:rect l="0" t="0" r="r" b="b"/>
              <a:pathLst>
                <a:path w="4042" h="192">
                  <a:moveTo>
                    <a:pt x="0" y="156"/>
                  </a:moveTo>
                  <a:lnTo>
                    <a:pt x="4042" y="192"/>
                  </a:lnTo>
                  <a:lnTo>
                    <a:pt x="4042" y="144"/>
                  </a:lnTo>
                  <a:lnTo>
                    <a:pt x="0" y="0"/>
                  </a:lnTo>
                  <a:lnTo>
                    <a:pt x="0" y="156"/>
                  </a:lnTo>
                  <a:lnTo>
                    <a:pt x="0" y="156"/>
                  </a:lnTo>
                  <a:close/>
                </a:path>
              </a:pathLst>
            </a:custGeom>
            <a:gradFill rotWithShape="0">
              <a:gsLst>
                <a:gs pos="0">
                  <a:schemeClr val="bg2">
                    <a:gamma/>
                    <a:shade val="75686"/>
                    <a:invGamma/>
                  </a:schemeClr>
                </a:gs>
                <a:gs pos="100000">
                  <a:schemeClr val="bg2"/>
                </a:gs>
              </a:gsLst>
              <a:lin ang="0" scaled="1"/>
            </a:gradFill>
            <a:ln w="9525">
              <a:noFill/>
              <a:round/>
              <a:headEnd/>
              <a:tailEnd/>
            </a:ln>
          </p:spPr>
          <p:txBody>
            <a:bodyPr/>
            <a:lstStyle/>
            <a:p>
              <a:pPr>
                <a:defRPr/>
              </a:pPr>
              <a:endParaRPr lang="sr-Latn-CS">
                <a:effectLst>
                  <a:outerShdw blurRad="38100" dist="38100" dir="2700000" algn="tl">
                    <a:srgbClr val="000000">
                      <a:alpha val="43137"/>
                    </a:srgbClr>
                  </a:outerShdw>
                </a:effectLst>
              </a:endParaRPr>
            </a:p>
          </p:txBody>
        </p:sp>
        <p:sp>
          <p:nvSpPr>
            <p:cNvPr id="8" name="Freeform 6"/>
            <p:cNvSpPr>
              <a:spLocks/>
            </p:cNvSpPr>
            <p:nvPr/>
          </p:nvSpPr>
          <p:spPr bwMode="hidden">
            <a:xfrm>
              <a:off x="4038" y="3577"/>
              <a:ext cx="1720" cy="65"/>
            </a:xfrm>
            <a:custGeom>
              <a:avLst/>
              <a:gdLst/>
              <a:ahLst/>
              <a:cxnLst>
                <a:cxn ang="0">
                  <a:pos x="1722" y="66"/>
                </a:cxn>
                <a:cxn ang="0">
                  <a:pos x="1722" y="60"/>
                </a:cxn>
                <a:cxn ang="0">
                  <a:pos x="0" y="0"/>
                </a:cxn>
                <a:cxn ang="0">
                  <a:pos x="0" y="48"/>
                </a:cxn>
                <a:cxn ang="0">
                  <a:pos x="1722" y="66"/>
                </a:cxn>
                <a:cxn ang="0">
                  <a:pos x="1722" y="66"/>
                </a:cxn>
              </a:cxnLst>
              <a:rect l="0" t="0" r="r" b="b"/>
              <a:pathLst>
                <a:path w="1722" h="66">
                  <a:moveTo>
                    <a:pt x="1722" y="66"/>
                  </a:moveTo>
                  <a:lnTo>
                    <a:pt x="1722" y="60"/>
                  </a:lnTo>
                  <a:lnTo>
                    <a:pt x="0" y="0"/>
                  </a:lnTo>
                  <a:lnTo>
                    <a:pt x="0" y="48"/>
                  </a:lnTo>
                  <a:lnTo>
                    <a:pt x="1722" y="66"/>
                  </a:lnTo>
                  <a:lnTo>
                    <a:pt x="1722" y="66"/>
                  </a:lnTo>
                  <a:close/>
                </a:path>
              </a:pathLst>
            </a:custGeom>
            <a:gradFill rotWithShape="0">
              <a:gsLst>
                <a:gs pos="0">
                  <a:schemeClr val="bg2"/>
                </a:gs>
                <a:gs pos="100000">
                  <a:schemeClr val="bg1"/>
                </a:gs>
              </a:gsLst>
              <a:lin ang="0" scaled="1"/>
            </a:gradFill>
            <a:ln w="9525">
              <a:noFill/>
              <a:round/>
              <a:headEnd/>
              <a:tailEnd/>
            </a:ln>
          </p:spPr>
          <p:txBody>
            <a:bodyPr/>
            <a:lstStyle/>
            <a:p>
              <a:pPr>
                <a:defRPr/>
              </a:pPr>
              <a:endParaRPr lang="sr-Latn-CS">
                <a:effectLst>
                  <a:outerShdw blurRad="38100" dist="38100" dir="2700000" algn="tl">
                    <a:srgbClr val="000000">
                      <a:alpha val="43137"/>
                    </a:srgbClr>
                  </a:outerShdw>
                </a:effectLst>
              </a:endParaRPr>
            </a:p>
          </p:txBody>
        </p:sp>
        <p:sp>
          <p:nvSpPr>
            <p:cNvPr id="9" name="Freeform 7"/>
            <p:cNvSpPr>
              <a:spLocks/>
            </p:cNvSpPr>
            <p:nvPr/>
          </p:nvSpPr>
          <p:spPr bwMode="hidden">
            <a:xfrm>
              <a:off x="0" y="3726"/>
              <a:ext cx="4784" cy="329"/>
            </a:xfrm>
            <a:custGeom>
              <a:avLst/>
              <a:gdLst/>
              <a:ahLst/>
              <a:cxnLst>
                <a:cxn ang="0">
                  <a:pos x="0" y="329"/>
                </a:cxn>
                <a:cxn ang="0">
                  <a:pos x="4789" y="77"/>
                </a:cxn>
                <a:cxn ang="0">
                  <a:pos x="4789" y="0"/>
                </a:cxn>
                <a:cxn ang="0">
                  <a:pos x="0" y="107"/>
                </a:cxn>
                <a:cxn ang="0">
                  <a:pos x="0" y="329"/>
                </a:cxn>
                <a:cxn ang="0">
                  <a:pos x="0" y="329"/>
                </a:cxn>
              </a:cxnLst>
              <a:rect l="0" t="0" r="r" b="b"/>
              <a:pathLst>
                <a:path w="4789" h="329">
                  <a:moveTo>
                    <a:pt x="0" y="329"/>
                  </a:moveTo>
                  <a:lnTo>
                    <a:pt x="4789" y="77"/>
                  </a:lnTo>
                  <a:lnTo>
                    <a:pt x="4789" y="0"/>
                  </a:lnTo>
                  <a:lnTo>
                    <a:pt x="0" y="107"/>
                  </a:lnTo>
                  <a:lnTo>
                    <a:pt x="0" y="329"/>
                  </a:lnTo>
                  <a:lnTo>
                    <a:pt x="0" y="329"/>
                  </a:lnTo>
                  <a:close/>
                </a:path>
              </a:pathLst>
            </a:custGeom>
            <a:gradFill rotWithShape="0">
              <a:gsLst>
                <a:gs pos="0">
                  <a:schemeClr val="bg1">
                    <a:gamma/>
                    <a:shade val="81961"/>
                    <a:invGamma/>
                  </a:schemeClr>
                </a:gs>
                <a:gs pos="100000">
                  <a:schemeClr val="bg1"/>
                </a:gs>
              </a:gsLst>
              <a:lin ang="0" scaled="1"/>
            </a:gradFill>
            <a:ln w="9525" cap="flat" cmpd="sng">
              <a:noFill/>
              <a:prstDash val="solid"/>
              <a:round/>
              <a:headEnd type="none" w="med" len="med"/>
              <a:tailEnd type="none" w="med" len="med"/>
            </a:ln>
            <a:effectLst/>
          </p:spPr>
          <p:txBody>
            <a:bodyPr/>
            <a:lstStyle/>
            <a:p>
              <a:pPr>
                <a:defRPr/>
              </a:pPr>
              <a:endParaRPr lang="sr-Latn-CS">
                <a:effectLst>
                  <a:outerShdw blurRad="38100" dist="38100" dir="2700000" algn="tl">
                    <a:srgbClr val="000000">
                      <a:alpha val="43137"/>
                    </a:srgbClr>
                  </a:outerShdw>
                </a:effectLst>
              </a:endParaRPr>
            </a:p>
          </p:txBody>
        </p:sp>
        <p:sp>
          <p:nvSpPr>
            <p:cNvPr id="10" name="Freeform 8"/>
            <p:cNvSpPr>
              <a:spLocks/>
            </p:cNvSpPr>
            <p:nvPr/>
          </p:nvSpPr>
          <p:spPr bwMode="hidden">
            <a:xfrm>
              <a:off x="4784" y="3702"/>
              <a:ext cx="974" cy="101"/>
            </a:xfrm>
            <a:custGeom>
              <a:avLst/>
              <a:gdLst/>
              <a:ahLst/>
              <a:cxnLst>
                <a:cxn ang="0">
                  <a:pos x="975" y="48"/>
                </a:cxn>
                <a:cxn ang="0">
                  <a:pos x="975" y="0"/>
                </a:cxn>
                <a:cxn ang="0">
                  <a:pos x="0" y="24"/>
                </a:cxn>
                <a:cxn ang="0">
                  <a:pos x="0" y="101"/>
                </a:cxn>
                <a:cxn ang="0">
                  <a:pos x="975" y="48"/>
                </a:cxn>
                <a:cxn ang="0">
                  <a:pos x="975" y="48"/>
                </a:cxn>
              </a:cxnLst>
              <a:rect l="0" t="0" r="r" b="b"/>
              <a:pathLst>
                <a:path w="975" h="101">
                  <a:moveTo>
                    <a:pt x="975" y="48"/>
                  </a:moveTo>
                  <a:lnTo>
                    <a:pt x="975" y="0"/>
                  </a:lnTo>
                  <a:lnTo>
                    <a:pt x="0" y="24"/>
                  </a:lnTo>
                  <a:lnTo>
                    <a:pt x="0" y="101"/>
                  </a:lnTo>
                  <a:lnTo>
                    <a:pt x="975" y="48"/>
                  </a:lnTo>
                  <a:lnTo>
                    <a:pt x="975" y="48"/>
                  </a:lnTo>
                  <a:close/>
                </a:path>
              </a:pathLst>
            </a:custGeom>
            <a:solidFill>
              <a:schemeClr val="bg1"/>
            </a:solidFill>
            <a:ln w="9525">
              <a:noFill/>
              <a:round/>
              <a:headEnd/>
              <a:tailEnd/>
            </a:ln>
          </p:spPr>
          <p:txBody>
            <a:bodyPr/>
            <a:lstStyle/>
            <a:p>
              <a:pPr>
                <a:defRPr/>
              </a:pPr>
              <a:endParaRPr lang="sr-Latn-CS">
                <a:effectLst>
                  <a:outerShdw blurRad="38100" dist="38100" dir="2700000" algn="tl">
                    <a:srgbClr val="000000">
                      <a:alpha val="43137"/>
                    </a:srgbClr>
                  </a:outerShdw>
                </a:effectLst>
              </a:endParaRPr>
            </a:p>
          </p:txBody>
        </p:sp>
        <p:sp>
          <p:nvSpPr>
            <p:cNvPr id="11" name="Freeform 9"/>
            <p:cNvSpPr>
              <a:spLocks/>
            </p:cNvSpPr>
            <p:nvPr/>
          </p:nvSpPr>
          <p:spPr bwMode="hidden">
            <a:xfrm>
              <a:off x="3619" y="3815"/>
              <a:ext cx="2139" cy="198"/>
            </a:xfrm>
            <a:custGeom>
              <a:avLst/>
              <a:gdLst/>
              <a:ahLst/>
              <a:cxnLst>
                <a:cxn ang="0">
                  <a:pos x="2141" y="0"/>
                </a:cxn>
                <a:cxn ang="0">
                  <a:pos x="0" y="156"/>
                </a:cxn>
                <a:cxn ang="0">
                  <a:pos x="0" y="198"/>
                </a:cxn>
                <a:cxn ang="0">
                  <a:pos x="2141" y="0"/>
                </a:cxn>
                <a:cxn ang="0">
                  <a:pos x="2141" y="0"/>
                </a:cxn>
              </a:cxnLst>
              <a:rect l="0" t="0" r="r" b="b"/>
              <a:pathLst>
                <a:path w="2141" h="198">
                  <a:moveTo>
                    <a:pt x="2141" y="0"/>
                  </a:moveTo>
                  <a:lnTo>
                    <a:pt x="0" y="156"/>
                  </a:lnTo>
                  <a:lnTo>
                    <a:pt x="0" y="198"/>
                  </a:lnTo>
                  <a:lnTo>
                    <a:pt x="2141" y="0"/>
                  </a:lnTo>
                  <a:lnTo>
                    <a:pt x="2141" y="0"/>
                  </a:lnTo>
                  <a:close/>
                </a:path>
              </a:pathLst>
            </a:custGeom>
            <a:solidFill>
              <a:schemeClr val="bg1"/>
            </a:solidFill>
            <a:ln w="9525">
              <a:noFill/>
              <a:round/>
              <a:headEnd/>
              <a:tailEnd/>
            </a:ln>
          </p:spPr>
          <p:txBody>
            <a:bodyPr/>
            <a:lstStyle/>
            <a:p>
              <a:pPr>
                <a:defRPr/>
              </a:pPr>
              <a:endParaRPr lang="sr-Latn-CS">
                <a:effectLst>
                  <a:outerShdw blurRad="38100" dist="38100" dir="2700000" algn="tl">
                    <a:srgbClr val="000000">
                      <a:alpha val="43137"/>
                    </a:srgbClr>
                  </a:outerShdw>
                </a:effectLst>
              </a:endParaRPr>
            </a:p>
          </p:txBody>
        </p:sp>
        <p:sp>
          <p:nvSpPr>
            <p:cNvPr id="12" name="Freeform 10"/>
            <p:cNvSpPr>
              <a:spLocks/>
            </p:cNvSpPr>
            <p:nvPr/>
          </p:nvSpPr>
          <p:spPr bwMode="hidden">
            <a:xfrm>
              <a:off x="0" y="3971"/>
              <a:ext cx="3619" cy="348"/>
            </a:xfrm>
            <a:custGeom>
              <a:avLst/>
              <a:gdLst/>
              <a:ahLst/>
              <a:cxnLst>
                <a:cxn ang="0">
                  <a:pos x="0" y="348"/>
                </a:cxn>
                <a:cxn ang="0">
                  <a:pos x="311" y="348"/>
                </a:cxn>
                <a:cxn ang="0">
                  <a:pos x="3623" y="42"/>
                </a:cxn>
                <a:cxn ang="0">
                  <a:pos x="3623" y="0"/>
                </a:cxn>
                <a:cxn ang="0">
                  <a:pos x="0" y="264"/>
                </a:cxn>
                <a:cxn ang="0">
                  <a:pos x="0" y="348"/>
                </a:cxn>
                <a:cxn ang="0">
                  <a:pos x="0" y="348"/>
                </a:cxn>
              </a:cxnLst>
              <a:rect l="0" t="0" r="r" b="b"/>
              <a:pathLst>
                <a:path w="3623" h="348">
                  <a:moveTo>
                    <a:pt x="0" y="348"/>
                  </a:moveTo>
                  <a:lnTo>
                    <a:pt x="311" y="348"/>
                  </a:lnTo>
                  <a:lnTo>
                    <a:pt x="3623" y="42"/>
                  </a:lnTo>
                  <a:lnTo>
                    <a:pt x="3623" y="0"/>
                  </a:lnTo>
                  <a:lnTo>
                    <a:pt x="0" y="264"/>
                  </a:lnTo>
                  <a:lnTo>
                    <a:pt x="0" y="348"/>
                  </a:lnTo>
                  <a:lnTo>
                    <a:pt x="0" y="348"/>
                  </a:lnTo>
                  <a:close/>
                </a:path>
              </a:pathLst>
            </a:custGeom>
            <a:gradFill rotWithShape="0">
              <a:gsLst>
                <a:gs pos="0">
                  <a:schemeClr val="bg1">
                    <a:gamma/>
                    <a:shade val="72549"/>
                    <a:invGamma/>
                  </a:schemeClr>
                </a:gs>
                <a:gs pos="100000">
                  <a:schemeClr val="bg1"/>
                </a:gs>
              </a:gsLst>
              <a:lin ang="0" scaled="1"/>
            </a:gradFill>
            <a:ln w="9525">
              <a:noFill/>
              <a:round/>
              <a:headEnd/>
              <a:tailEnd/>
            </a:ln>
          </p:spPr>
          <p:txBody>
            <a:bodyPr/>
            <a:lstStyle/>
            <a:p>
              <a:pPr>
                <a:defRPr/>
              </a:pPr>
              <a:endParaRPr lang="sr-Latn-CS">
                <a:effectLst>
                  <a:outerShdw blurRad="38100" dist="38100" dir="2700000" algn="tl">
                    <a:srgbClr val="000000">
                      <a:alpha val="43137"/>
                    </a:srgbClr>
                  </a:outerShdw>
                </a:effectLst>
              </a:endParaRPr>
            </a:p>
          </p:txBody>
        </p:sp>
        <p:sp>
          <p:nvSpPr>
            <p:cNvPr id="13" name="Freeform 11"/>
            <p:cNvSpPr>
              <a:spLocks/>
            </p:cNvSpPr>
            <p:nvPr/>
          </p:nvSpPr>
          <p:spPr bwMode="hidden">
            <a:xfrm>
              <a:off x="2097" y="4043"/>
              <a:ext cx="2514" cy="276"/>
            </a:xfrm>
            <a:custGeom>
              <a:avLst/>
              <a:gdLst/>
              <a:ahLst/>
              <a:cxnLst>
                <a:cxn ang="0">
                  <a:pos x="2182" y="276"/>
                </a:cxn>
                <a:cxn ang="0">
                  <a:pos x="2517" y="204"/>
                </a:cxn>
                <a:cxn ang="0">
                  <a:pos x="2260" y="0"/>
                </a:cxn>
                <a:cxn ang="0">
                  <a:pos x="0" y="276"/>
                </a:cxn>
                <a:cxn ang="0">
                  <a:pos x="2182" y="276"/>
                </a:cxn>
                <a:cxn ang="0">
                  <a:pos x="2182" y="276"/>
                </a:cxn>
              </a:cxnLst>
              <a:rect l="0" t="0" r="r" b="b"/>
              <a:pathLst>
                <a:path w="2517" h="276">
                  <a:moveTo>
                    <a:pt x="2182" y="276"/>
                  </a:moveTo>
                  <a:lnTo>
                    <a:pt x="2517" y="204"/>
                  </a:lnTo>
                  <a:lnTo>
                    <a:pt x="2260" y="0"/>
                  </a:lnTo>
                  <a:lnTo>
                    <a:pt x="0" y="276"/>
                  </a:lnTo>
                  <a:lnTo>
                    <a:pt x="2182" y="276"/>
                  </a:lnTo>
                  <a:lnTo>
                    <a:pt x="2182" y="276"/>
                  </a:lnTo>
                  <a:close/>
                </a:path>
              </a:pathLst>
            </a:custGeom>
            <a:solidFill>
              <a:schemeClr val="bg1"/>
            </a:solidFill>
            <a:ln w="9525">
              <a:noFill/>
              <a:round/>
              <a:headEnd/>
              <a:tailEnd/>
            </a:ln>
          </p:spPr>
          <p:txBody>
            <a:bodyPr/>
            <a:lstStyle/>
            <a:p>
              <a:pPr>
                <a:defRPr/>
              </a:pPr>
              <a:endParaRPr lang="sr-Latn-CS">
                <a:effectLst>
                  <a:outerShdw blurRad="38100" dist="38100" dir="2700000" algn="tl">
                    <a:srgbClr val="000000">
                      <a:alpha val="43137"/>
                    </a:srgbClr>
                  </a:outerShdw>
                </a:effectLst>
              </a:endParaRPr>
            </a:p>
          </p:txBody>
        </p:sp>
        <p:sp>
          <p:nvSpPr>
            <p:cNvPr id="14" name="Freeform 12"/>
            <p:cNvSpPr>
              <a:spLocks/>
            </p:cNvSpPr>
            <p:nvPr/>
          </p:nvSpPr>
          <p:spPr bwMode="hidden">
            <a:xfrm>
              <a:off x="4354" y="3869"/>
              <a:ext cx="1404" cy="378"/>
            </a:xfrm>
            <a:custGeom>
              <a:avLst/>
              <a:gdLst/>
              <a:ahLst/>
              <a:cxnLst>
                <a:cxn ang="0">
                  <a:pos x="1405" y="126"/>
                </a:cxn>
                <a:cxn ang="0">
                  <a:pos x="1405" y="0"/>
                </a:cxn>
                <a:cxn ang="0">
                  <a:pos x="0" y="174"/>
                </a:cxn>
                <a:cxn ang="0">
                  <a:pos x="257" y="378"/>
                </a:cxn>
                <a:cxn ang="0">
                  <a:pos x="1405" y="126"/>
                </a:cxn>
                <a:cxn ang="0">
                  <a:pos x="1405" y="126"/>
                </a:cxn>
              </a:cxnLst>
              <a:rect l="0" t="0" r="r" b="b"/>
              <a:pathLst>
                <a:path w="1405" h="378">
                  <a:moveTo>
                    <a:pt x="1405" y="126"/>
                  </a:moveTo>
                  <a:lnTo>
                    <a:pt x="1405" y="0"/>
                  </a:lnTo>
                  <a:lnTo>
                    <a:pt x="0" y="174"/>
                  </a:lnTo>
                  <a:lnTo>
                    <a:pt x="257" y="378"/>
                  </a:lnTo>
                  <a:lnTo>
                    <a:pt x="1405" y="126"/>
                  </a:lnTo>
                  <a:lnTo>
                    <a:pt x="1405" y="126"/>
                  </a:lnTo>
                  <a:close/>
                </a:path>
              </a:pathLst>
            </a:custGeom>
            <a:gradFill rotWithShape="0">
              <a:gsLst>
                <a:gs pos="0">
                  <a:schemeClr val="bg1"/>
                </a:gs>
                <a:gs pos="100000">
                  <a:schemeClr val="bg1">
                    <a:gamma/>
                    <a:tint val="96863"/>
                    <a:invGamma/>
                  </a:schemeClr>
                </a:gs>
              </a:gsLst>
              <a:lin ang="0" scaled="1"/>
            </a:gradFill>
            <a:ln w="9525">
              <a:noFill/>
              <a:round/>
              <a:headEnd/>
              <a:tailEnd/>
            </a:ln>
          </p:spPr>
          <p:txBody>
            <a:bodyPr/>
            <a:lstStyle/>
            <a:p>
              <a:pPr>
                <a:defRPr/>
              </a:pPr>
              <a:endParaRPr lang="sr-Latn-CS">
                <a:effectLst>
                  <a:outerShdw blurRad="38100" dist="38100" dir="2700000" algn="tl">
                    <a:srgbClr val="000000">
                      <a:alpha val="43137"/>
                    </a:srgbClr>
                  </a:outerShdw>
                </a:effectLst>
              </a:endParaRPr>
            </a:p>
          </p:txBody>
        </p:sp>
        <p:sp>
          <p:nvSpPr>
            <p:cNvPr id="15" name="Freeform 13"/>
            <p:cNvSpPr>
              <a:spLocks/>
            </p:cNvSpPr>
            <p:nvPr/>
          </p:nvSpPr>
          <p:spPr bwMode="hidden">
            <a:xfrm>
              <a:off x="5030" y="3151"/>
              <a:ext cx="728" cy="240"/>
            </a:xfrm>
            <a:custGeom>
              <a:avLst/>
              <a:gdLst/>
              <a:ahLst/>
              <a:cxnLst>
                <a:cxn ang="0">
                  <a:pos x="729" y="240"/>
                </a:cxn>
                <a:cxn ang="0">
                  <a:pos x="0" y="0"/>
                </a:cxn>
                <a:cxn ang="0">
                  <a:pos x="0" y="6"/>
                </a:cxn>
                <a:cxn ang="0">
                  <a:pos x="729" y="240"/>
                </a:cxn>
                <a:cxn ang="0">
                  <a:pos x="729" y="240"/>
                </a:cxn>
              </a:cxnLst>
              <a:rect l="0" t="0" r="r" b="b"/>
              <a:pathLst>
                <a:path w="729" h="240">
                  <a:moveTo>
                    <a:pt x="729" y="240"/>
                  </a:moveTo>
                  <a:lnTo>
                    <a:pt x="0" y="0"/>
                  </a:lnTo>
                  <a:lnTo>
                    <a:pt x="0" y="6"/>
                  </a:lnTo>
                  <a:lnTo>
                    <a:pt x="729" y="240"/>
                  </a:lnTo>
                  <a:lnTo>
                    <a:pt x="729" y="240"/>
                  </a:lnTo>
                  <a:close/>
                </a:path>
              </a:pathLst>
            </a:custGeom>
            <a:solidFill>
              <a:schemeClr val="bg1"/>
            </a:solidFill>
            <a:ln w="9525">
              <a:noFill/>
              <a:round/>
              <a:headEnd/>
              <a:tailEnd/>
            </a:ln>
          </p:spPr>
          <p:txBody>
            <a:bodyPr/>
            <a:lstStyle/>
            <a:p>
              <a:pPr>
                <a:defRPr/>
              </a:pPr>
              <a:endParaRPr lang="sr-Latn-CS">
                <a:effectLst>
                  <a:outerShdw blurRad="38100" dist="38100" dir="2700000" algn="tl">
                    <a:srgbClr val="000000">
                      <a:alpha val="43137"/>
                    </a:srgbClr>
                  </a:outerShdw>
                </a:effectLst>
              </a:endParaRPr>
            </a:p>
          </p:txBody>
        </p:sp>
        <p:sp>
          <p:nvSpPr>
            <p:cNvPr id="16" name="Freeform 14"/>
            <p:cNvSpPr>
              <a:spLocks/>
            </p:cNvSpPr>
            <p:nvPr/>
          </p:nvSpPr>
          <p:spPr bwMode="hidden">
            <a:xfrm>
              <a:off x="0" y="1486"/>
              <a:ext cx="5030" cy="1671"/>
            </a:xfrm>
            <a:custGeom>
              <a:avLst/>
              <a:gdLst/>
              <a:ahLst/>
              <a:cxnLst>
                <a:cxn ang="0">
                  <a:pos x="0" y="72"/>
                </a:cxn>
                <a:cxn ang="0">
                  <a:pos x="5035" y="1672"/>
                </a:cxn>
                <a:cxn ang="0">
                  <a:pos x="5035" y="1666"/>
                </a:cxn>
                <a:cxn ang="0">
                  <a:pos x="0" y="0"/>
                </a:cxn>
                <a:cxn ang="0">
                  <a:pos x="0" y="72"/>
                </a:cxn>
                <a:cxn ang="0">
                  <a:pos x="0" y="72"/>
                </a:cxn>
              </a:cxnLst>
              <a:rect l="0" t="0" r="r" b="b"/>
              <a:pathLst>
                <a:path w="5035" h="1672">
                  <a:moveTo>
                    <a:pt x="0" y="72"/>
                  </a:moveTo>
                  <a:lnTo>
                    <a:pt x="5035" y="1672"/>
                  </a:lnTo>
                  <a:lnTo>
                    <a:pt x="5035" y="1666"/>
                  </a:lnTo>
                  <a:lnTo>
                    <a:pt x="0" y="0"/>
                  </a:lnTo>
                  <a:lnTo>
                    <a:pt x="0" y="72"/>
                  </a:lnTo>
                  <a:lnTo>
                    <a:pt x="0" y="72"/>
                  </a:lnTo>
                  <a:close/>
                </a:path>
              </a:pathLst>
            </a:custGeom>
            <a:gradFill rotWithShape="0">
              <a:gsLst>
                <a:gs pos="0">
                  <a:schemeClr val="bg1">
                    <a:gamma/>
                    <a:shade val="54510"/>
                    <a:invGamma/>
                  </a:schemeClr>
                </a:gs>
                <a:gs pos="100000">
                  <a:schemeClr val="bg1"/>
                </a:gs>
              </a:gsLst>
              <a:lin ang="2700000" scaled="1"/>
            </a:gradFill>
            <a:ln w="9525">
              <a:noFill/>
              <a:round/>
              <a:headEnd/>
              <a:tailEnd/>
            </a:ln>
          </p:spPr>
          <p:txBody>
            <a:bodyPr/>
            <a:lstStyle/>
            <a:p>
              <a:pPr>
                <a:defRPr/>
              </a:pPr>
              <a:endParaRPr lang="sr-Latn-CS">
                <a:effectLst>
                  <a:outerShdw blurRad="38100" dist="38100" dir="2700000" algn="tl">
                    <a:srgbClr val="000000">
                      <a:alpha val="43137"/>
                    </a:srgbClr>
                  </a:outerShdw>
                </a:effectLst>
              </a:endParaRPr>
            </a:p>
          </p:txBody>
        </p:sp>
        <p:sp>
          <p:nvSpPr>
            <p:cNvPr id="17" name="Freeform 15"/>
            <p:cNvSpPr>
              <a:spLocks/>
            </p:cNvSpPr>
            <p:nvPr/>
          </p:nvSpPr>
          <p:spPr bwMode="hidden">
            <a:xfrm>
              <a:off x="5030" y="3049"/>
              <a:ext cx="728" cy="318"/>
            </a:xfrm>
            <a:custGeom>
              <a:avLst/>
              <a:gdLst/>
              <a:ahLst/>
              <a:cxnLst>
                <a:cxn ang="0">
                  <a:pos x="729" y="318"/>
                </a:cxn>
                <a:cxn ang="0">
                  <a:pos x="729" y="312"/>
                </a:cxn>
                <a:cxn ang="0">
                  <a:pos x="0" y="0"/>
                </a:cxn>
                <a:cxn ang="0">
                  <a:pos x="0" y="54"/>
                </a:cxn>
                <a:cxn ang="0">
                  <a:pos x="729" y="318"/>
                </a:cxn>
                <a:cxn ang="0">
                  <a:pos x="729" y="318"/>
                </a:cxn>
              </a:cxnLst>
              <a:rect l="0" t="0" r="r" b="b"/>
              <a:pathLst>
                <a:path w="729" h="318">
                  <a:moveTo>
                    <a:pt x="729" y="318"/>
                  </a:moveTo>
                  <a:lnTo>
                    <a:pt x="729" y="312"/>
                  </a:lnTo>
                  <a:lnTo>
                    <a:pt x="0" y="0"/>
                  </a:lnTo>
                  <a:lnTo>
                    <a:pt x="0" y="54"/>
                  </a:lnTo>
                  <a:lnTo>
                    <a:pt x="729" y="318"/>
                  </a:lnTo>
                  <a:lnTo>
                    <a:pt x="729" y="318"/>
                  </a:lnTo>
                  <a:close/>
                </a:path>
              </a:pathLst>
            </a:custGeom>
            <a:gradFill rotWithShape="0">
              <a:gsLst>
                <a:gs pos="0">
                  <a:schemeClr val="bg2"/>
                </a:gs>
                <a:gs pos="100000">
                  <a:schemeClr val="bg1"/>
                </a:gs>
              </a:gsLst>
              <a:lin ang="0" scaled="1"/>
            </a:gradFill>
            <a:ln w="9525">
              <a:noFill/>
              <a:round/>
              <a:headEnd/>
              <a:tailEnd/>
            </a:ln>
          </p:spPr>
          <p:txBody>
            <a:bodyPr/>
            <a:lstStyle/>
            <a:p>
              <a:pPr>
                <a:defRPr/>
              </a:pPr>
              <a:endParaRPr lang="sr-Latn-CS">
                <a:effectLst>
                  <a:outerShdw blurRad="38100" dist="38100" dir="2700000" algn="tl">
                    <a:srgbClr val="000000">
                      <a:alpha val="43137"/>
                    </a:srgbClr>
                  </a:outerShdw>
                </a:effectLst>
              </a:endParaRPr>
            </a:p>
          </p:txBody>
        </p:sp>
        <p:sp>
          <p:nvSpPr>
            <p:cNvPr id="18" name="Freeform 16"/>
            <p:cNvSpPr>
              <a:spLocks/>
            </p:cNvSpPr>
            <p:nvPr/>
          </p:nvSpPr>
          <p:spPr bwMode="hidden">
            <a:xfrm>
              <a:off x="0" y="916"/>
              <a:ext cx="5030" cy="2187"/>
            </a:xfrm>
            <a:custGeom>
              <a:avLst/>
              <a:gdLst/>
              <a:ahLst/>
              <a:cxnLst>
                <a:cxn ang="0">
                  <a:pos x="0" y="396"/>
                </a:cxn>
                <a:cxn ang="0">
                  <a:pos x="5035" y="2188"/>
                </a:cxn>
                <a:cxn ang="0">
                  <a:pos x="5035" y="2134"/>
                </a:cxn>
                <a:cxn ang="0">
                  <a:pos x="0" y="0"/>
                </a:cxn>
                <a:cxn ang="0">
                  <a:pos x="0" y="396"/>
                </a:cxn>
                <a:cxn ang="0">
                  <a:pos x="0" y="396"/>
                </a:cxn>
              </a:cxnLst>
              <a:rect l="0" t="0" r="r" b="b"/>
              <a:pathLst>
                <a:path w="5035" h="2188">
                  <a:moveTo>
                    <a:pt x="0" y="396"/>
                  </a:moveTo>
                  <a:lnTo>
                    <a:pt x="5035" y="2188"/>
                  </a:lnTo>
                  <a:lnTo>
                    <a:pt x="5035" y="2134"/>
                  </a:lnTo>
                  <a:lnTo>
                    <a:pt x="0" y="0"/>
                  </a:lnTo>
                  <a:lnTo>
                    <a:pt x="0" y="396"/>
                  </a:lnTo>
                  <a:lnTo>
                    <a:pt x="0" y="396"/>
                  </a:lnTo>
                  <a:close/>
                </a:path>
              </a:pathLst>
            </a:custGeom>
            <a:gradFill rotWithShape="0">
              <a:gsLst>
                <a:gs pos="0">
                  <a:schemeClr val="bg2">
                    <a:gamma/>
                    <a:shade val="66667"/>
                    <a:invGamma/>
                  </a:schemeClr>
                </a:gs>
                <a:gs pos="100000">
                  <a:schemeClr val="bg2"/>
                </a:gs>
              </a:gsLst>
              <a:lin ang="0" scaled="1"/>
            </a:gradFill>
            <a:ln w="9525">
              <a:noFill/>
              <a:round/>
              <a:headEnd/>
              <a:tailEnd/>
            </a:ln>
          </p:spPr>
          <p:txBody>
            <a:bodyPr/>
            <a:lstStyle/>
            <a:p>
              <a:pPr>
                <a:defRPr/>
              </a:pPr>
              <a:endParaRPr lang="sr-Latn-CS">
                <a:effectLst>
                  <a:outerShdw blurRad="38100" dist="38100" dir="2700000" algn="tl">
                    <a:srgbClr val="000000">
                      <a:alpha val="43137"/>
                    </a:srgbClr>
                  </a:outerShdw>
                </a:effectLst>
              </a:endParaRPr>
            </a:p>
          </p:txBody>
        </p:sp>
        <p:sp>
          <p:nvSpPr>
            <p:cNvPr id="19" name="Freeform 17"/>
            <p:cNvSpPr>
              <a:spLocks/>
            </p:cNvSpPr>
            <p:nvPr/>
          </p:nvSpPr>
          <p:spPr bwMode="hidden">
            <a:xfrm>
              <a:off x="2294" y="0"/>
              <a:ext cx="3159" cy="2725"/>
            </a:xfrm>
            <a:custGeom>
              <a:avLst/>
              <a:gdLst/>
              <a:ahLst/>
              <a:cxnLst>
                <a:cxn ang="0">
                  <a:pos x="0" y="0"/>
                </a:cxn>
                <a:cxn ang="0">
                  <a:pos x="3145" y="2727"/>
                </a:cxn>
                <a:cxn ang="0">
                  <a:pos x="3163" y="2704"/>
                </a:cxn>
                <a:cxn ang="0">
                  <a:pos x="102" y="0"/>
                </a:cxn>
                <a:cxn ang="0">
                  <a:pos x="0" y="0"/>
                </a:cxn>
                <a:cxn ang="0">
                  <a:pos x="0" y="0"/>
                </a:cxn>
              </a:cxnLst>
              <a:rect l="0" t="0" r="r" b="b"/>
              <a:pathLst>
                <a:path w="3163" h="2727">
                  <a:moveTo>
                    <a:pt x="0" y="0"/>
                  </a:moveTo>
                  <a:lnTo>
                    <a:pt x="3145" y="2727"/>
                  </a:lnTo>
                  <a:lnTo>
                    <a:pt x="3163" y="2704"/>
                  </a:lnTo>
                  <a:lnTo>
                    <a:pt x="102" y="0"/>
                  </a:lnTo>
                  <a:lnTo>
                    <a:pt x="0" y="0"/>
                  </a:lnTo>
                  <a:lnTo>
                    <a:pt x="0" y="0"/>
                  </a:lnTo>
                  <a:close/>
                </a:path>
              </a:pathLst>
            </a:custGeom>
            <a:gradFill rotWithShape="0">
              <a:gsLst>
                <a:gs pos="0">
                  <a:schemeClr val="bg1">
                    <a:gamma/>
                    <a:shade val="69804"/>
                    <a:invGamma/>
                  </a:schemeClr>
                </a:gs>
                <a:gs pos="100000">
                  <a:schemeClr val="bg1"/>
                </a:gs>
              </a:gsLst>
              <a:lin ang="2700000" scaled="1"/>
            </a:gradFill>
            <a:ln w="9525">
              <a:noFill/>
              <a:round/>
              <a:headEnd/>
              <a:tailEnd/>
            </a:ln>
          </p:spPr>
          <p:txBody>
            <a:bodyPr/>
            <a:lstStyle/>
            <a:p>
              <a:pPr>
                <a:defRPr/>
              </a:pPr>
              <a:endParaRPr lang="sr-Latn-CS">
                <a:effectLst>
                  <a:outerShdw blurRad="38100" dist="38100" dir="2700000" algn="tl">
                    <a:srgbClr val="000000">
                      <a:alpha val="43137"/>
                    </a:srgbClr>
                  </a:outerShdw>
                </a:effectLst>
              </a:endParaRPr>
            </a:p>
          </p:txBody>
        </p:sp>
        <p:sp>
          <p:nvSpPr>
            <p:cNvPr id="20" name="Freeform 18"/>
            <p:cNvSpPr>
              <a:spLocks/>
            </p:cNvSpPr>
            <p:nvPr/>
          </p:nvSpPr>
          <p:spPr bwMode="hidden">
            <a:xfrm>
              <a:off x="5435" y="2702"/>
              <a:ext cx="323" cy="299"/>
            </a:xfrm>
            <a:custGeom>
              <a:avLst/>
              <a:gdLst/>
              <a:ahLst/>
              <a:cxnLst>
                <a:cxn ang="0">
                  <a:pos x="323" y="299"/>
                </a:cxn>
                <a:cxn ang="0">
                  <a:pos x="323" y="263"/>
                </a:cxn>
                <a:cxn ang="0">
                  <a:pos x="18" y="0"/>
                </a:cxn>
                <a:cxn ang="0">
                  <a:pos x="0" y="23"/>
                </a:cxn>
                <a:cxn ang="0">
                  <a:pos x="323" y="299"/>
                </a:cxn>
                <a:cxn ang="0">
                  <a:pos x="323" y="299"/>
                </a:cxn>
              </a:cxnLst>
              <a:rect l="0" t="0" r="r" b="b"/>
              <a:pathLst>
                <a:path w="323" h="299">
                  <a:moveTo>
                    <a:pt x="323" y="299"/>
                  </a:moveTo>
                  <a:lnTo>
                    <a:pt x="323" y="263"/>
                  </a:lnTo>
                  <a:lnTo>
                    <a:pt x="18" y="0"/>
                  </a:lnTo>
                  <a:lnTo>
                    <a:pt x="0" y="23"/>
                  </a:lnTo>
                  <a:lnTo>
                    <a:pt x="323" y="299"/>
                  </a:lnTo>
                  <a:lnTo>
                    <a:pt x="323" y="299"/>
                  </a:lnTo>
                  <a:close/>
                </a:path>
              </a:pathLst>
            </a:custGeom>
            <a:gradFill rotWithShape="0">
              <a:gsLst>
                <a:gs pos="0">
                  <a:schemeClr val="bg1"/>
                </a:gs>
                <a:gs pos="100000">
                  <a:schemeClr val="bg1">
                    <a:gamma/>
                    <a:tint val="94118"/>
                    <a:invGamma/>
                  </a:schemeClr>
                </a:gs>
              </a:gsLst>
              <a:lin ang="2700000" scaled="1"/>
            </a:gradFill>
            <a:ln w="9525">
              <a:noFill/>
              <a:round/>
              <a:headEnd/>
              <a:tailEnd/>
            </a:ln>
          </p:spPr>
          <p:txBody>
            <a:bodyPr/>
            <a:lstStyle/>
            <a:p>
              <a:pPr>
                <a:defRPr/>
              </a:pPr>
              <a:endParaRPr lang="sr-Latn-CS">
                <a:effectLst>
                  <a:outerShdw blurRad="38100" dist="38100" dir="2700000" algn="tl">
                    <a:srgbClr val="000000">
                      <a:alpha val="43137"/>
                    </a:srgbClr>
                  </a:outerShdw>
                </a:effectLst>
              </a:endParaRPr>
            </a:p>
          </p:txBody>
        </p:sp>
        <p:sp>
          <p:nvSpPr>
            <p:cNvPr id="21" name="Freeform 19"/>
            <p:cNvSpPr>
              <a:spLocks/>
            </p:cNvSpPr>
            <p:nvPr/>
          </p:nvSpPr>
          <p:spPr bwMode="hidden">
            <a:xfrm>
              <a:off x="5477" y="2588"/>
              <a:ext cx="281" cy="335"/>
            </a:xfrm>
            <a:custGeom>
              <a:avLst/>
              <a:gdLst/>
              <a:ahLst/>
              <a:cxnLst>
                <a:cxn ang="0">
                  <a:pos x="281" y="335"/>
                </a:cxn>
                <a:cxn ang="0">
                  <a:pos x="281" y="173"/>
                </a:cxn>
                <a:cxn ang="0">
                  <a:pos x="96" y="0"/>
                </a:cxn>
                <a:cxn ang="0">
                  <a:pos x="0" y="90"/>
                </a:cxn>
                <a:cxn ang="0">
                  <a:pos x="281" y="335"/>
                </a:cxn>
                <a:cxn ang="0">
                  <a:pos x="281" y="335"/>
                </a:cxn>
              </a:cxnLst>
              <a:rect l="0" t="0" r="r" b="b"/>
              <a:pathLst>
                <a:path w="281" h="335">
                  <a:moveTo>
                    <a:pt x="281" y="335"/>
                  </a:moveTo>
                  <a:lnTo>
                    <a:pt x="281" y="173"/>
                  </a:lnTo>
                  <a:lnTo>
                    <a:pt x="96" y="0"/>
                  </a:lnTo>
                  <a:lnTo>
                    <a:pt x="0" y="90"/>
                  </a:lnTo>
                  <a:lnTo>
                    <a:pt x="281" y="335"/>
                  </a:lnTo>
                  <a:lnTo>
                    <a:pt x="281" y="335"/>
                  </a:lnTo>
                  <a:close/>
                </a:path>
              </a:pathLst>
            </a:custGeom>
            <a:solidFill>
              <a:schemeClr val="bg1"/>
            </a:solidFill>
            <a:ln w="9525">
              <a:noFill/>
              <a:round/>
              <a:headEnd/>
              <a:tailEnd/>
            </a:ln>
          </p:spPr>
          <p:txBody>
            <a:bodyPr/>
            <a:lstStyle/>
            <a:p>
              <a:pPr>
                <a:defRPr/>
              </a:pPr>
              <a:endParaRPr lang="sr-Latn-CS">
                <a:effectLst>
                  <a:outerShdw blurRad="38100" dist="38100" dir="2700000" algn="tl">
                    <a:srgbClr val="000000">
                      <a:alpha val="43137"/>
                    </a:srgbClr>
                  </a:outerShdw>
                </a:effectLst>
              </a:endParaRPr>
            </a:p>
          </p:txBody>
        </p:sp>
        <p:sp>
          <p:nvSpPr>
            <p:cNvPr id="22" name="Freeform 20"/>
            <p:cNvSpPr>
              <a:spLocks/>
            </p:cNvSpPr>
            <p:nvPr/>
          </p:nvSpPr>
          <p:spPr bwMode="hidden">
            <a:xfrm>
              <a:off x="2454" y="0"/>
              <a:ext cx="3119" cy="2678"/>
            </a:xfrm>
            <a:custGeom>
              <a:avLst/>
              <a:gdLst/>
              <a:ahLst/>
              <a:cxnLst>
                <a:cxn ang="0">
                  <a:pos x="0" y="0"/>
                </a:cxn>
                <a:cxn ang="0">
                  <a:pos x="3026" y="2680"/>
                </a:cxn>
                <a:cxn ang="0">
                  <a:pos x="3122" y="2590"/>
                </a:cxn>
                <a:cxn ang="0">
                  <a:pos x="383" y="0"/>
                </a:cxn>
                <a:cxn ang="0">
                  <a:pos x="0" y="0"/>
                </a:cxn>
                <a:cxn ang="0">
                  <a:pos x="0" y="0"/>
                </a:cxn>
              </a:cxnLst>
              <a:rect l="0" t="0" r="r" b="b"/>
              <a:pathLst>
                <a:path w="3122" h="2680">
                  <a:moveTo>
                    <a:pt x="0" y="0"/>
                  </a:moveTo>
                  <a:lnTo>
                    <a:pt x="3026" y="2680"/>
                  </a:lnTo>
                  <a:lnTo>
                    <a:pt x="3122" y="2590"/>
                  </a:lnTo>
                  <a:lnTo>
                    <a:pt x="383" y="0"/>
                  </a:lnTo>
                  <a:lnTo>
                    <a:pt x="0" y="0"/>
                  </a:lnTo>
                  <a:lnTo>
                    <a:pt x="0" y="0"/>
                  </a:lnTo>
                  <a:close/>
                </a:path>
              </a:pathLst>
            </a:custGeom>
            <a:gradFill rotWithShape="0">
              <a:gsLst>
                <a:gs pos="0">
                  <a:schemeClr val="bg1">
                    <a:gamma/>
                    <a:shade val="46275"/>
                    <a:invGamma/>
                  </a:schemeClr>
                </a:gs>
                <a:gs pos="100000">
                  <a:schemeClr val="bg1"/>
                </a:gs>
              </a:gsLst>
              <a:lin ang="2700000" scaled="1"/>
            </a:gradFill>
            <a:ln w="9525">
              <a:noFill/>
              <a:round/>
              <a:headEnd/>
              <a:tailEnd/>
            </a:ln>
          </p:spPr>
          <p:txBody>
            <a:bodyPr/>
            <a:lstStyle/>
            <a:p>
              <a:pPr>
                <a:defRPr/>
              </a:pPr>
              <a:endParaRPr lang="sr-Latn-CS">
                <a:effectLst>
                  <a:outerShdw blurRad="38100" dist="38100" dir="2700000" algn="tl">
                    <a:srgbClr val="000000">
                      <a:alpha val="43137"/>
                    </a:srgbClr>
                  </a:outerShdw>
                </a:effectLst>
              </a:endParaRPr>
            </a:p>
          </p:txBody>
        </p:sp>
        <p:sp>
          <p:nvSpPr>
            <p:cNvPr id="23" name="Freeform 21"/>
            <p:cNvSpPr>
              <a:spLocks/>
            </p:cNvSpPr>
            <p:nvPr/>
          </p:nvSpPr>
          <p:spPr bwMode="hidden">
            <a:xfrm>
              <a:off x="5626" y="2534"/>
              <a:ext cx="132" cy="132"/>
            </a:xfrm>
            <a:custGeom>
              <a:avLst/>
              <a:gdLst/>
              <a:ahLst/>
              <a:cxnLst>
                <a:cxn ang="0">
                  <a:pos x="132" y="132"/>
                </a:cxn>
                <a:cxn ang="0">
                  <a:pos x="0" y="0"/>
                </a:cxn>
                <a:cxn ang="0">
                  <a:pos x="0" y="0"/>
                </a:cxn>
                <a:cxn ang="0">
                  <a:pos x="132" y="132"/>
                </a:cxn>
                <a:cxn ang="0">
                  <a:pos x="132" y="132"/>
                </a:cxn>
              </a:cxnLst>
              <a:rect l="0" t="0" r="r" b="b"/>
              <a:pathLst>
                <a:path w="132" h="132">
                  <a:moveTo>
                    <a:pt x="132" y="132"/>
                  </a:moveTo>
                  <a:lnTo>
                    <a:pt x="0" y="0"/>
                  </a:lnTo>
                  <a:lnTo>
                    <a:pt x="0" y="0"/>
                  </a:lnTo>
                  <a:lnTo>
                    <a:pt x="132" y="132"/>
                  </a:lnTo>
                  <a:lnTo>
                    <a:pt x="132" y="132"/>
                  </a:lnTo>
                  <a:close/>
                </a:path>
              </a:pathLst>
            </a:custGeom>
            <a:solidFill>
              <a:srgbClr val="FF9999"/>
            </a:solidFill>
            <a:ln w="9525">
              <a:noFill/>
              <a:round/>
              <a:headEnd/>
              <a:tailEnd/>
            </a:ln>
          </p:spPr>
          <p:txBody>
            <a:bodyPr/>
            <a:lstStyle/>
            <a:p>
              <a:pPr>
                <a:defRPr/>
              </a:pPr>
              <a:endParaRPr lang="sr-Latn-CS">
                <a:effectLst>
                  <a:outerShdw blurRad="38100" dist="38100" dir="2700000" algn="tl">
                    <a:srgbClr val="000000">
                      <a:alpha val="43137"/>
                    </a:srgbClr>
                  </a:outerShdw>
                </a:effectLst>
              </a:endParaRPr>
            </a:p>
          </p:txBody>
        </p:sp>
        <p:sp>
          <p:nvSpPr>
            <p:cNvPr id="24" name="Freeform 22"/>
            <p:cNvSpPr>
              <a:spLocks/>
            </p:cNvSpPr>
            <p:nvPr/>
          </p:nvSpPr>
          <p:spPr bwMode="hidden">
            <a:xfrm>
              <a:off x="3112" y="0"/>
              <a:ext cx="2514" cy="2534"/>
            </a:xfrm>
            <a:custGeom>
              <a:avLst/>
              <a:gdLst/>
              <a:ahLst/>
              <a:cxnLst>
                <a:cxn ang="0">
                  <a:pos x="0" y="0"/>
                </a:cxn>
                <a:cxn ang="0">
                  <a:pos x="2517" y="2536"/>
                </a:cxn>
                <a:cxn ang="0">
                  <a:pos x="2517" y="2536"/>
                </a:cxn>
                <a:cxn ang="0">
                  <a:pos x="66" y="0"/>
                </a:cxn>
                <a:cxn ang="0">
                  <a:pos x="0" y="0"/>
                </a:cxn>
                <a:cxn ang="0">
                  <a:pos x="0" y="0"/>
                </a:cxn>
              </a:cxnLst>
              <a:rect l="0" t="0" r="r" b="b"/>
              <a:pathLst>
                <a:path w="2517" h="2536">
                  <a:moveTo>
                    <a:pt x="0" y="0"/>
                  </a:moveTo>
                  <a:lnTo>
                    <a:pt x="2517" y="2536"/>
                  </a:lnTo>
                  <a:lnTo>
                    <a:pt x="2517" y="2536"/>
                  </a:lnTo>
                  <a:lnTo>
                    <a:pt x="66" y="0"/>
                  </a:lnTo>
                  <a:lnTo>
                    <a:pt x="0" y="0"/>
                  </a:lnTo>
                  <a:lnTo>
                    <a:pt x="0" y="0"/>
                  </a:lnTo>
                  <a:close/>
                </a:path>
              </a:pathLst>
            </a:custGeom>
            <a:gradFill rotWithShape="0">
              <a:gsLst>
                <a:gs pos="0">
                  <a:schemeClr val="bg1">
                    <a:gamma/>
                    <a:shade val="51373"/>
                    <a:invGamma/>
                  </a:schemeClr>
                </a:gs>
                <a:gs pos="100000">
                  <a:schemeClr val="bg1"/>
                </a:gs>
              </a:gsLst>
              <a:lin ang="2700000" scaled="1"/>
            </a:gradFill>
            <a:ln w="9525">
              <a:noFill/>
              <a:round/>
              <a:headEnd/>
              <a:tailEnd/>
            </a:ln>
          </p:spPr>
          <p:txBody>
            <a:bodyPr/>
            <a:lstStyle/>
            <a:p>
              <a:pPr>
                <a:defRPr/>
              </a:pPr>
              <a:endParaRPr lang="sr-Latn-CS">
                <a:effectLst>
                  <a:outerShdw blurRad="38100" dist="38100" dir="2700000" algn="tl">
                    <a:srgbClr val="000000">
                      <a:alpha val="43137"/>
                    </a:srgbClr>
                  </a:outerShdw>
                </a:effectLst>
              </a:endParaRPr>
            </a:p>
          </p:txBody>
        </p:sp>
        <p:sp>
          <p:nvSpPr>
            <p:cNvPr id="25" name="Freeform 23"/>
            <p:cNvSpPr>
              <a:spLocks/>
            </p:cNvSpPr>
            <p:nvPr/>
          </p:nvSpPr>
          <p:spPr bwMode="hidden">
            <a:xfrm>
              <a:off x="3488" y="0"/>
              <a:ext cx="2198" cy="2480"/>
            </a:xfrm>
            <a:custGeom>
              <a:avLst/>
              <a:gdLst/>
              <a:ahLst/>
              <a:cxnLst>
                <a:cxn ang="0">
                  <a:pos x="0" y="0"/>
                </a:cxn>
                <a:cxn ang="0">
                  <a:pos x="2188" y="2482"/>
                </a:cxn>
                <a:cxn ang="0">
                  <a:pos x="2200" y="2476"/>
                </a:cxn>
                <a:cxn ang="0">
                  <a:pos x="317" y="0"/>
                </a:cxn>
                <a:cxn ang="0">
                  <a:pos x="0" y="0"/>
                </a:cxn>
                <a:cxn ang="0">
                  <a:pos x="0" y="0"/>
                </a:cxn>
              </a:cxnLst>
              <a:rect l="0" t="0" r="r" b="b"/>
              <a:pathLst>
                <a:path w="2200" h="2482">
                  <a:moveTo>
                    <a:pt x="0" y="0"/>
                  </a:moveTo>
                  <a:lnTo>
                    <a:pt x="2188" y="2482"/>
                  </a:lnTo>
                  <a:lnTo>
                    <a:pt x="2200" y="2476"/>
                  </a:lnTo>
                  <a:lnTo>
                    <a:pt x="317" y="0"/>
                  </a:lnTo>
                  <a:lnTo>
                    <a:pt x="0" y="0"/>
                  </a:lnTo>
                  <a:lnTo>
                    <a:pt x="0" y="0"/>
                  </a:lnTo>
                  <a:close/>
                </a:path>
              </a:pathLst>
            </a:custGeom>
            <a:gradFill rotWithShape="0">
              <a:gsLst>
                <a:gs pos="0">
                  <a:schemeClr val="bg2">
                    <a:gamma/>
                    <a:shade val="78824"/>
                    <a:invGamma/>
                  </a:schemeClr>
                </a:gs>
                <a:gs pos="100000">
                  <a:schemeClr val="bg2"/>
                </a:gs>
              </a:gsLst>
              <a:lin ang="5400000" scaled="1"/>
            </a:gradFill>
            <a:ln w="9525" cap="flat" cmpd="sng">
              <a:noFill/>
              <a:prstDash val="solid"/>
              <a:round/>
              <a:headEnd type="none" w="med" len="med"/>
              <a:tailEnd type="none" w="med" len="med"/>
            </a:ln>
            <a:effectLst/>
          </p:spPr>
          <p:txBody>
            <a:bodyPr/>
            <a:lstStyle/>
            <a:p>
              <a:pPr>
                <a:defRPr/>
              </a:pPr>
              <a:endParaRPr lang="sr-Latn-CS">
                <a:effectLst>
                  <a:outerShdw blurRad="38100" dist="38100" dir="2700000" algn="tl">
                    <a:srgbClr val="000000">
                      <a:alpha val="43137"/>
                    </a:srgbClr>
                  </a:outerShdw>
                </a:effectLst>
              </a:endParaRPr>
            </a:p>
          </p:txBody>
        </p:sp>
        <p:sp>
          <p:nvSpPr>
            <p:cNvPr id="26" name="Freeform 24"/>
            <p:cNvSpPr>
              <a:spLocks/>
            </p:cNvSpPr>
            <p:nvPr/>
          </p:nvSpPr>
          <p:spPr bwMode="hidden">
            <a:xfrm>
              <a:off x="5674" y="2474"/>
              <a:ext cx="84" cy="96"/>
            </a:xfrm>
            <a:custGeom>
              <a:avLst/>
              <a:gdLst/>
              <a:ahLst/>
              <a:cxnLst>
                <a:cxn ang="0">
                  <a:pos x="84" y="96"/>
                </a:cxn>
                <a:cxn ang="0">
                  <a:pos x="84" y="90"/>
                </a:cxn>
                <a:cxn ang="0">
                  <a:pos x="12" y="0"/>
                </a:cxn>
                <a:cxn ang="0">
                  <a:pos x="0" y="6"/>
                </a:cxn>
                <a:cxn ang="0">
                  <a:pos x="84" y="96"/>
                </a:cxn>
                <a:cxn ang="0">
                  <a:pos x="84" y="96"/>
                </a:cxn>
              </a:cxnLst>
              <a:rect l="0" t="0" r="r" b="b"/>
              <a:pathLst>
                <a:path w="84" h="96">
                  <a:moveTo>
                    <a:pt x="84" y="96"/>
                  </a:moveTo>
                  <a:lnTo>
                    <a:pt x="84" y="90"/>
                  </a:lnTo>
                  <a:lnTo>
                    <a:pt x="12" y="0"/>
                  </a:lnTo>
                  <a:lnTo>
                    <a:pt x="0" y="6"/>
                  </a:lnTo>
                  <a:lnTo>
                    <a:pt x="84" y="96"/>
                  </a:lnTo>
                  <a:lnTo>
                    <a:pt x="84" y="96"/>
                  </a:lnTo>
                  <a:close/>
                </a:path>
              </a:pathLst>
            </a:custGeom>
            <a:gradFill rotWithShape="0">
              <a:gsLst>
                <a:gs pos="0">
                  <a:schemeClr val="bg1"/>
                </a:gs>
                <a:gs pos="100000">
                  <a:schemeClr val="bg1">
                    <a:gamma/>
                    <a:tint val="90980"/>
                    <a:invGamma/>
                  </a:schemeClr>
                </a:gs>
              </a:gsLst>
              <a:lin ang="2700000" scaled="1"/>
            </a:gradFill>
            <a:ln w="9525">
              <a:noFill/>
              <a:round/>
              <a:headEnd/>
              <a:tailEnd/>
            </a:ln>
          </p:spPr>
          <p:txBody>
            <a:bodyPr/>
            <a:lstStyle/>
            <a:p>
              <a:pPr>
                <a:defRPr/>
              </a:pPr>
              <a:endParaRPr lang="sr-Latn-CS">
                <a:effectLst>
                  <a:outerShdw blurRad="38100" dist="38100" dir="2700000" algn="tl">
                    <a:srgbClr val="000000">
                      <a:alpha val="43137"/>
                    </a:srgbClr>
                  </a:outerShdw>
                </a:effectLst>
              </a:endParaRPr>
            </a:p>
          </p:txBody>
        </p:sp>
        <p:sp>
          <p:nvSpPr>
            <p:cNvPr id="27" name="Freeform 25"/>
            <p:cNvSpPr>
              <a:spLocks/>
            </p:cNvSpPr>
            <p:nvPr/>
          </p:nvSpPr>
          <p:spPr bwMode="hidden">
            <a:xfrm>
              <a:off x="5603" y="850"/>
              <a:ext cx="155" cy="516"/>
            </a:xfrm>
            <a:custGeom>
              <a:avLst/>
              <a:gdLst/>
              <a:ahLst/>
              <a:cxnLst>
                <a:cxn ang="0">
                  <a:pos x="155" y="516"/>
                </a:cxn>
                <a:cxn ang="0">
                  <a:pos x="155" y="204"/>
                </a:cxn>
                <a:cxn ang="0">
                  <a:pos x="77" y="0"/>
                </a:cxn>
                <a:cxn ang="0">
                  <a:pos x="0" y="192"/>
                </a:cxn>
                <a:cxn ang="0">
                  <a:pos x="155" y="516"/>
                </a:cxn>
                <a:cxn ang="0">
                  <a:pos x="155" y="516"/>
                </a:cxn>
              </a:cxnLst>
              <a:rect l="0" t="0" r="r" b="b"/>
              <a:pathLst>
                <a:path w="155" h="516">
                  <a:moveTo>
                    <a:pt x="155" y="516"/>
                  </a:moveTo>
                  <a:lnTo>
                    <a:pt x="155" y="204"/>
                  </a:lnTo>
                  <a:lnTo>
                    <a:pt x="77" y="0"/>
                  </a:lnTo>
                  <a:lnTo>
                    <a:pt x="0" y="192"/>
                  </a:lnTo>
                  <a:lnTo>
                    <a:pt x="155" y="516"/>
                  </a:lnTo>
                  <a:lnTo>
                    <a:pt x="155" y="516"/>
                  </a:lnTo>
                  <a:close/>
                </a:path>
              </a:pathLst>
            </a:custGeom>
            <a:solidFill>
              <a:schemeClr val="bg2"/>
            </a:solidFill>
            <a:ln w="9525">
              <a:noFill/>
              <a:round/>
              <a:headEnd/>
              <a:tailEnd/>
            </a:ln>
          </p:spPr>
          <p:txBody>
            <a:bodyPr/>
            <a:lstStyle/>
            <a:p>
              <a:pPr>
                <a:defRPr/>
              </a:pPr>
              <a:endParaRPr lang="sr-Latn-CS">
                <a:effectLst>
                  <a:outerShdw blurRad="38100" dist="38100" dir="2700000" algn="tl">
                    <a:srgbClr val="000000">
                      <a:alpha val="43137"/>
                    </a:srgbClr>
                  </a:outerShdw>
                </a:effectLst>
              </a:endParaRPr>
            </a:p>
          </p:txBody>
        </p:sp>
        <p:sp>
          <p:nvSpPr>
            <p:cNvPr id="28" name="Freeform 26"/>
            <p:cNvSpPr>
              <a:spLocks/>
            </p:cNvSpPr>
            <p:nvPr/>
          </p:nvSpPr>
          <p:spPr bwMode="hidden">
            <a:xfrm>
              <a:off x="5107" y="0"/>
              <a:ext cx="573" cy="1042"/>
            </a:xfrm>
            <a:custGeom>
              <a:avLst/>
              <a:gdLst/>
              <a:ahLst/>
              <a:cxnLst>
                <a:cxn ang="0">
                  <a:pos x="0" y="0"/>
                </a:cxn>
                <a:cxn ang="0">
                  <a:pos x="497" y="1043"/>
                </a:cxn>
                <a:cxn ang="0">
                  <a:pos x="574" y="851"/>
                </a:cxn>
                <a:cxn ang="0">
                  <a:pos x="251" y="0"/>
                </a:cxn>
                <a:cxn ang="0">
                  <a:pos x="0" y="0"/>
                </a:cxn>
                <a:cxn ang="0">
                  <a:pos x="0" y="0"/>
                </a:cxn>
              </a:cxnLst>
              <a:rect l="0" t="0" r="r" b="b"/>
              <a:pathLst>
                <a:path w="574" h="1043">
                  <a:moveTo>
                    <a:pt x="0" y="0"/>
                  </a:moveTo>
                  <a:lnTo>
                    <a:pt x="497" y="1043"/>
                  </a:lnTo>
                  <a:lnTo>
                    <a:pt x="574" y="851"/>
                  </a:lnTo>
                  <a:lnTo>
                    <a:pt x="251" y="0"/>
                  </a:lnTo>
                  <a:lnTo>
                    <a:pt x="0" y="0"/>
                  </a:lnTo>
                  <a:lnTo>
                    <a:pt x="0" y="0"/>
                  </a:lnTo>
                  <a:close/>
                </a:path>
              </a:pathLst>
            </a:custGeom>
            <a:gradFill rotWithShape="0">
              <a:gsLst>
                <a:gs pos="0">
                  <a:schemeClr val="bg2">
                    <a:gamma/>
                    <a:shade val="66667"/>
                    <a:invGamma/>
                  </a:schemeClr>
                </a:gs>
                <a:gs pos="100000">
                  <a:schemeClr val="bg2"/>
                </a:gs>
              </a:gsLst>
              <a:lin ang="5400000" scaled="1"/>
            </a:gradFill>
            <a:ln w="9525">
              <a:noFill/>
              <a:round/>
              <a:headEnd/>
              <a:tailEnd/>
            </a:ln>
          </p:spPr>
          <p:txBody>
            <a:bodyPr/>
            <a:lstStyle/>
            <a:p>
              <a:pPr>
                <a:defRPr/>
              </a:pPr>
              <a:endParaRPr lang="sr-Latn-CS">
                <a:effectLst>
                  <a:outerShdw blurRad="38100" dist="38100" dir="2700000" algn="tl">
                    <a:srgbClr val="000000">
                      <a:alpha val="43137"/>
                    </a:srgbClr>
                  </a:outerShdw>
                </a:effectLst>
              </a:endParaRPr>
            </a:p>
          </p:txBody>
        </p:sp>
        <p:sp>
          <p:nvSpPr>
            <p:cNvPr id="29" name="Freeform 27"/>
            <p:cNvSpPr>
              <a:spLocks/>
            </p:cNvSpPr>
            <p:nvPr/>
          </p:nvSpPr>
          <p:spPr bwMode="hidden">
            <a:xfrm>
              <a:off x="5411" y="0"/>
              <a:ext cx="341" cy="796"/>
            </a:xfrm>
            <a:custGeom>
              <a:avLst/>
              <a:gdLst/>
              <a:ahLst/>
              <a:cxnLst>
                <a:cxn ang="0">
                  <a:pos x="144" y="0"/>
                </a:cxn>
                <a:cxn ang="0">
                  <a:pos x="0" y="0"/>
                </a:cxn>
                <a:cxn ang="0">
                  <a:pos x="287" y="797"/>
                </a:cxn>
                <a:cxn ang="0">
                  <a:pos x="341" y="653"/>
                </a:cxn>
                <a:cxn ang="0">
                  <a:pos x="144" y="0"/>
                </a:cxn>
                <a:cxn ang="0">
                  <a:pos x="144" y="0"/>
                </a:cxn>
              </a:cxnLst>
              <a:rect l="0" t="0" r="r" b="b"/>
              <a:pathLst>
                <a:path w="341" h="797">
                  <a:moveTo>
                    <a:pt x="144" y="0"/>
                  </a:moveTo>
                  <a:lnTo>
                    <a:pt x="0" y="0"/>
                  </a:lnTo>
                  <a:lnTo>
                    <a:pt x="287" y="797"/>
                  </a:lnTo>
                  <a:lnTo>
                    <a:pt x="341" y="653"/>
                  </a:lnTo>
                  <a:lnTo>
                    <a:pt x="144" y="0"/>
                  </a:lnTo>
                  <a:lnTo>
                    <a:pt x="144" y="0"/>
                  </a:lnTo>
                  <a:close/>
                </a:path>
              </a:pathLst>
            </a:custGeom>
            <a:gradFill rotWithShape="0">
              <a:gsLst>
                <a:gs pos="0">
                  <a:schemeClr val="bg2">
                    <a:gamma/>
                    <a:shade val="69804"/>
                    <a:invGamma/>
                  </a:schemeClr>
                </a:gs>
                <a:gs pos="100000">
                  <a:schemeClr val="bg2"/>
                </a:gs>
              </a:gsLst>
              <a:lin ang="5400000" scaled="1"/>
            </a:gradFill>
            <a:ln w="9525">
              <a:noFill/>
              <a:round/>
              <a:headEnd/>
              <a:tailEnd/>
            </a:ln>
          </p:spPr>
          <p:txBody>
            <a:bodyPr/>
            <a:lstStyle/>
            <a:p>
              <a:pPr>
                <a:defRPr/>
              </a:pPr>
              <a:endParaRPr lang="sr-Latn-CS">
                <a:effectLst>
                  <a:outerShdw blurRad="38100" dist="38100" dir="2700000" algn="tl">
                    <a:srgbClr val="000000">
                      <a:alpha val="43137"/>
                    </a:srgbClr>
                  </a:outerShdw>
                </a:effectLst>
              </a:endParaRPr>
            </a:p>
          </p:txBody>
        </p:sp>
        <p:sp>
          <p:nvSpPr>
            <p:cNvPr id="30" name="Freeform 28"/>
            <p:cNvSpPr>
              <a:spLocks/>
            </p:cNvSpPr>
            <p:nvPr/>
          </p:nvSpPr>
          <p:spPr bwMode="hidden">
            <a:xfrm>
              <a:off x="5698" y="653"/>
              <a:ext cx="60" cy="311"/>
            </a:xfrm>
            <a:custGeom>
              <a:avLst/>
              <a:gdLst/>
              <a:ahLst/>
              <a:cxnLst>
                <a:cxn ang="0">
                  <a:pos x="0" y="144"/>
                </a:cxn>
                <a:cxn ang="0">
                  <a:pos x="60" y="312"/>
                </a:cxn>
                <a:cxn ang="0">
                  <a:pos x="60" y="6"/>
                </a:cxn>
                <a:cxn ang="0">
                  <a:pos x="54" y="0"/>
                </a:cxn>
                <a:cxn ang="0">
                  <a:pos x="0" y="144"/>
                </a:cxn>
                <a:cxn ang="0">
                  <a:pos x="0" y="144"/>
                </a:cxn>
              </a:cxnLst>
              <a:rect l="0" t="0" r="r" b="b"/>
              <a:pathLst>
                <a:path w="60" h="312">
                  <a:moveTo>
                    <a:pt x="0" y="144"/>
                  </a:moveTo>
                  <a:lnTo>
                    <a:pt x="60" y="312"/>
                  </a:lnTo>
                  <a:lnTo>
                    <a:pt x="60" y="6"/>
                  </a:lnTo>
                  <a:lnTo>
                    <a:pt x="54" y="0"/>
                  </a:lnTo>
                  <a:lnTo>
                    <a:pt x="0" y="144"/>
                  </a:lnTo>
                  <a:lnTo>
                    <a:pt x="0" y="144"/>
                  </a:lnTo>
                  <a:close/>
                </a:path>
              </a:pathLst>
            </a:custGeom>
            <a:solidFill>
              <a:schemeClr val="bg2"/>
            </a:solidFill>
            <a:ln w="9525">
              <a:noFill/>
              <a:round/>
              <a:headEnd/>
              <a:tailEnd/>
            </a:ln>
          </p:spPr>
          <p:txBody>
            <a:bodyPr/>
            <a:lstStyle/>
            <a:p>
              <a:pPr>
                <a:defRPr/>
              </a:pPr>
              <a:endParaRPr lang="sr-Latn-CS">
                <a:effectLst>
                  <a:outerShdw blurRad="38100" dist="38100" dir="2700000" algn="tl">
                    <a:srgbClr val="000000">
                      <a:alpha val="43137"/>
                    </a:srgbClr>
                  </a:outerShdw>
                </a:effectLst>
              </a:endParaRPr>
            </a:p>
          </p:txBody>
        </p:sp>
        <p:sp>
          <p:nvSpPr>
            <p:cNvPr id="31" name="Freeform 29"/>
            <p:cNvSpPr>
              <a:spLocks/>
            </p:cNvSpPr>
            <p:nvPr/>
          </p:nvSpPr>
          <p:spPr bwMode="hidden">
            <a:xfrm>
              <a:off x="2" y="1601"/>
              <a:ext cx="5752" cy="1864"/>
            </a:xfrm>
            <a:custGeom>
              <a:avLst/>
              <a:gdLst/>
              <a:ahLst/>
              <a:cxnLst>
                <a:cxn ang="0">
                  <a:pos x="0" y="371"/>
                </a:cxn>
                <a:cxn ang="0">
                  <a:pos x="5740" y="1864"/>
                </a:cxn>
                <a:cxn ang="0">
                  <a:pos x="5740" y="1834"/>
                </a:cxn>
                <a:cxn ang="0">
                  <a:pos x="0" y="0"/>
                </a:cxn>
                <a:cxn ang="0">
                  <a:pos x="0" y="371"/>
                </a:cxn>
                <a:cxn ang="0">
                  <a:pos x="0" y="371"/>
                </a:cxn>
              </a:cxnLst>
              <a:rect l="0" t="0" r="r" b="b"/>
              <a:pathLst>
                <a:path w="5740" h="1864">
                  <a:moveTo>
                    <a:pt x="0" y="371"/>
                  </a:moveTo>
                  <a:lnTo>
                    <a:pt x="5740" y="1864"/>
                  </a:lnTo>
                  <a:lnTo>
                    <a:pt x="5740" y="1834"/>
                  </a:lnTo>
                  <a:lnTo>
                    <a:pt x="0" y="0"/>
                  </a:lnTo>
                  <a:lnTo>
                    <a:pt x="0" y="371"/>
                  </a:lnTo>
                  <a:lnTo>
                    <a:pt x="0" y="371"/>
                  </a:lnTo>
                  <a:close/>
                </a:path>
              </a:pathLst>
            </a:custGeom>
            <a:gradFill rotWithShape="0">
              <a:gsLst>
                <a:gs pos="0">
                  <a:schemeClr val="bg1">
                    <a:gamma/>
                    <a:shade val="63529"/>
                    <a:invGamma/>
                  </a:schemeClr>
                </a:gs>
                <a:gs pos="100000">
                  <a:schemeClr val="bg1"/>
                </a:gs>
              </a:gsLst>
              <a:lin ang="2700000" scaled="1"/>
            </a:gradFill>
            <a:ln w="9525">
              <a:noFill/>
              <a:round/>
              <a:headEnd/>
              <a:tailEnd/>
            </a:ln>
          </p:spPr>
          <p:txBody>
            <a:bodyPr/>
            <a:lstStyle/>
            <a:p>
              <a:pPr>
                <a:defRPr/>
              </a:pPr>
              <a:endParaRPr lang="sr-Latn-CS">
                <a:effectLst>
                  <a:outerShdw blurRad="38100" dist="38100" dir="2700000" algn="tl">
                    <a:srgbClr val="000000">
                      <a:alpha val="43137"/>
                    </a:srgbClr>
                  </a:outerShdw>
                </a:effectLst>
              </a:endParaRPr>
            </a:p>
          </p:txBody>
        </p:sp>
        <p:sp>
          <p:nvSpPr>
            <p:cNvPr id="32" name="Freeform 30"/>
            <p:cNvSpPr>
              <a:spLocks/>
            </p:cNvSpPr>
            <p:nvPr/>
          </p:nvSpPr>
          <p:spPr bwMode="hidden">
            <a:xfrm>
              <a:off x="5754" y="3483"/>
              <a:ext cx="6" cy="6"/>
            </a:xfrm>
            <a:custGeom>
              <a:avLst/>
              <a:gdLst/>
              <a:ahLst/>
              <a:cxnLst>
                <a:cxn ang="0">
                  <a:pos x="6" y="6"/>
                </a:cxn>
                <a:cxn ang="0">
                  <a:pos x="0" y="0"/>
                </a:cxn>
                <a:cxn ang="0">
                  <a:pos x="0" y="6"/>
                </a:cxn>
                <a:cxn ang="0">
                  <a:pos x="6" y="6"/>
                </a:cxn>
                <a:cxn ang="0">
                  <a:pos x="6" y="6"/>
                </a:cxn>
              </a:cxnLst>
              <a:rect l="0" t="0" r="r" b="b"/>
              <a:pathLst>
                <a:path w="6" h="6">
                  <a:moveTo>
                    <a:pt x="6" y="6"/>
                  </a:moveTo>
                  <a:lnTo>
                    <a:pt x="0" y="0"/>
                  </a:lnTo>
                  <a:lnTo>
                    <a:pt x="0" y="6"/>
                  </a:lnTo>
                  <a:lnTo>
                    <a:pt x="6" y="6"/>
                  </a:lnTo>
                  <a:lnTo>
                    <a:pt x="6" y="6"/>
                  </a:lnTo>
                  <a:close/>
                </a:path>
              </a:pathLst>
            </a:custGeom>
            <a:solidFill>
              <a:srgbClr val="18FF00"/>
            </a:solidFill>
            <a:ln w="9525">
              <a:noFill/>
              <a:round/>
              <a:headEnd/>
              <a:tailEnd/>
            </a:ln>
          </p:spPr>
          <p:txBody>
            <a:bodyPr/>
            <a:lstStyle/>
            <a:p>
              <a:pPr>
                <a:defRPr/>
              </a:pPr>
              <a:endParaRPr lang="sr-Latn-CS">
                <a:effectLst>
                  <a:outerShdw blurRad="38100" dist="38100" dir="2700000" algn="tl">
                    <a:srgbClr val="000000">
                      <a:alpha val="43137"/>
                    </a:srgbClr>
                  </a:outerShdw>
                </a:effectLst>
              </a:endParaRPr>
            </a:p>
          </p:txBody>
        </p:sp>
        <p:sp>
          <p:nvSpPr>
            <p:cNvPr id="33" name="Freeform 31"/>
            <p:cNvSpPr>
              <a:spLocks/>
            </p:cNvSpPr>
            <p:nvPr/>
          </p:nvSpPr>
          <p:spPr bwMode="hidden">
            <a:xfrm>
              <a:off x="2" y="2152"/>
              <a:ext cx="5752" cy="1337"/>
            </a:xfrm>
            <a:custGeom>
              <a:avLst/>
              <a:gdLst/>
              <a:ahLst/>
              <a:cxnLst>
                <a:cxn ang="0">
                  <a:pos x="0" y="366"/>
                </a:cxn>
                <a:cxn ang="0">
                  <a:pos x="5740" y="1337"/>
                </a:cxn>
                <a:cxn ang="0">
                  <a:pos x="5740" y="1331"/>
                </a:cxn>
                <a:cxn ang="0">
                  <a:pos x="0" y="0"/>
                </a:cxn>
                <a:cxn ang="0">
                  <a:pos x="0" y="366"/>
                </a:cxn>
                <a:cxn ang="0">
                  <a:pos x="0" y="366"/>
                </a:cxn>
              </a:cxnLst>
              <a:rect l="0" t="0" r="r" b="b"/>
              <a:pathLst>
                <a:path w="5740" h="1337">
                  <a:moveTo>
                    <a:pt x="0" y="366"/>
                  </a:moveTo>
                  <a:lnTo>
                    <a:pt x="5740" y="1337"/>
                  </a:lnTo>
                  <a:lnTo>
                    <a:pt x="5740" y="1331"/>
                  </a:lnTo>
                  <a:lnTo>
                    <a:pt x="0" y="0"/>
                  </a:lnTo>
                  <a:lnTo>
                    <a:pt x="0" y="366"/>
                  </a:lnTo>
                  <a:lnTo>
                    <a:pt x="0" y="366"/>
                  </a:lnTo>
                  <a:close/>
                </a:path>
              </a:pathLst>
            </a:custGeom>
            <a:gradFill rotWithShape="0">
              <a:gsLst>
                <a:gs pos="0">
                  <a:schemeClr val="bg1">
                    <a:gamma/>
                    <a:shade val="60784"/>
                    <a:invGamma/>
                  </a:schemeClr>
                </a:gs>
                <a:gs pos="100000">
                  <a:schemeClr val="bg1"/>
                </a:gs>
              </a:gsLst>
              <a:lin ang="2700000" scaled="1"/>
            </a:gradFill>
            <a:ln w="9525">
              <a:noFill/>
              <a:round/>
              <a:headEnd/>
              <a:tailEnd/>
            </a:ln>
          </p:spPr>
          <p:txBody>
            <a:bodyPr/>
            <a:lstStyle/>
            <a:p>
              <a:pPr>
                <a:defRPr/>
              </a:pPr>
              <a:endParaRPr lang="sr-Latn-CS">
                <a:effectLst>
                  <a:outerShdw blurRad="38100" dist="38100" dir="2700000" algn="tl">
                    <a:srgbClr val="000000">
                      <a:alpha val="43137"/>
                    </a:srgbClr>
                  </a:outerShdw>
                </a:effectLst>
              </a:endParaRPr>
            </a:p>
          </p:txBody>
        </p:sp>
        <p:sp>
          <p:nvSpPr>
            <p:cNvPr id="34" name="Freeform 32"/>
            <p:cNvSpPr>
              <a:spLocks/>
            </p:cNvSpPr>
            <p:nvPr/>
          </p:nvSpPr>
          <p:spPr bwMode="hidden">
            <a:xfrm>
              <a:off x="2" y="3177"/>
              <a:ext cx="5752" cy="414"/>
            </a:xfrm>
            <a:custGeom>
              <a:avLst/>
              <a:gdLst/>
              <a:ahLst/>
              <a:cxnLst>
                <a:cxn ang="0">
                  <a:pos x="0" y="48"/>
                </a:cxn>
                <a:cxn ang="0">
                  <a:pos x="5740" y="414"/>
                </a:cxn>
                <a:cxn ang="0">
                  <a:pos x="5740" y="402"/>
                </a:cxn>
                <a:cxn ang="0">
                  <a:pos x="0" y="0"/>
                </a:cxn>
                <a:cxn ang="0">
                  <a:pos x="0" y="48"/>
                </a:cxn>
                <a:cxn ang="0">
                  <a:pos x="0" y="48"/>
                </a:cxn>
              </a:cxnLst>
              <a:rect l="0" t="0" r="r" b="b"/>
              <a:pathLst>
                <a:path w="5740" h="414">
                  <a:moveTo>
                    <a:pt x="0" y="48"/>
                  </a:moveTo>
                  <a:lnTo>
                    <a:pt x="5740" y="414"/>
                  </a:lnTo>
                  <a:lnTo>
                    <a:pt x="5740" y="402"/>
                  </a:lnTo>
                  <a:lnTo>
                    <a:pt x="0" y="0"/>
                  </a:lnTo>
                  <a:lnTo>
                    <a:pt x="0" y="48"/>
                  </a:lnTo>
                  <a:lnTo>
                    <a:pt x="0" y="48"/>
                  </a:lnTo>
                  <a:close/>
                </a:path>
              </a:pathLst>
            </a:custGeom>
            <a:gradFill rotWithShape="0">
              <a:gsLst>
                <a:gs pos="0">
                  <a:schemeClr val="bg1">
                    <a:gamma/>
                    <a:shade val="84706"/>
                    <a:invGamma/>
                  </a:schemeClr>
                </a:gs>
                <a:gs pos="100000">
                  <a:schemeClr val="bg1"/>
                </a:gs>
              </a:gsLst>
              <a:lin ang="0" scaled="1"/>
            </a:gradFill>
            <a:ln w="9525">
              <a:noFill/>
              <a:round/>
              <a:headEnd/>
              <a:tailEnd/>
            </a:ln>
          </p:spPr>
          <p:txBody>
            <a:bodyPr/>
            <a:lstStyle/>
            <a:p>
              <a:pPr>
                <a:defRPr/>
              </a:pPr>
              <a:endParaRPr lang="sr-Latn-CS">
                <a:effectLst>
                  <a:outerShdw blurRad="38100" dist="38100" dir="2700000" algn="tl">
                    <a:srgbClr val="000000">
                      <a:alpha val="43137"/>
                    </a:srgbClr>
                  </a:outerShdw>
                </a:effectLst>
              </a:endParaRPr>
            </a:p>
          </p:txBody>
        </p:sp>
        <p:sp>
          <p:nvSpPr>
            <p:cNvPr id="35" name="Freeform 33"/>
            <p:cNvSpPr>
              <a:spLocks/>
            </p:cNvSpPr>
            <p:nvPr/>
          </p:nvSpPr>
          <p:spPr bwMode="hidden">
            <a:xfrm>
              <a:off x="1297" y="0"/>
              <a:ext cx="4457" cy="3177"/>
            </a:xfrm>
            <a:custGeom>
              <a:avLst/>
              <a:gdLst/>
              <a:ahLst/>
              <a:cxnLst>
                <a:cxn ang="0">
                  <a:pos x="0" y="0"/>
                </a:cxn>
                <a:cxn ang="0">
                  <a:pos x="4448" y="3177"/>
                </a:cxn>
                <a:cxn ang="0">
                  <a:pos x="4448" y="3153"/>
                </a:cxn>
                <a:cxn ang="0">
                  <a:pos x="125" y="0"/>
                </a:cxn>
                <a:cxn ang="0">
                  <a:pos x="0" y="0"/>
                </a:cxn>
                <a:cxn ang="0">
                  <a:pos x="0" y="0"/>
                </a:cxn>
              </a:cxnLst>
              <a:rect l="0" t="0" r="r" b="b"/>
              <a:pathLst>
                <a:path w="4448" h="3177">
                  <a:moveTo>
                    <a:pt x="0" y="0"/>
                  </a:moveTo>
                  <a:lnTo>
                    <a:pt x="4448" y="3177"/>
                  </a:lnTo>
                  <a:lnTo>
                    <a:pt x="4448" y="3153"/>
                  </a:lnTo>
                  <a:lnTo>
                    <a:pt x="125" y="0"/>
                  </a:lnTo>
                  <a:lnTo>
                    <a:pt x="0" y="0"/>
                  </a:lnTo>
                  <a:lnTo>
                    <a:pt x="0" y="0"/>
                  </a:lnTo>
                  <a:close/>
                </a:path>
              </a:pathLst>
            </a:custGeom>
            <a:gradFill rotWithShape="0">
              <a:gsLst>
                <a:gs pos="0">
                  <a:schemeClr val="bg1">
                    <a:gamma/>
                    <a:shade val="48627"/>
                    <a:invGamma/>
                  </a:schemeClr>
                </a:gs>
                <a:gs pos="100000">
                  <a:schemeClr val="bg1"/>
                </a:gs>
              </a:gsLst>
              <a:lin ang="2700000" scaled="1"/>
            </a:gradFill>
            <a:ln w="9525">
              <a:noFill/>
              <a:round/>
              <a:headEnd/>
              <a:tailEnd/>
            </a:ln>
          </p:spPr>
          <p:txBody>
            <a:bodyPr/>
            <a:lstStyle/>
            <a:p>
              <a:pPr>
                <a:defRPr/>
              </a:pPr>
              <a:endParaRPr lang="sr-Latn-CS">
                <a:effectLst>
                  <a:outerShdw blurRad="38100" dist="38100" dir="2700000" algn="tl">
                    <a:srgbClr val="000000">
                      <a:alpha val="43137"/>
                    </a:srgbClr>
                  </a:outerShdw>
                </a:effectLst>
              </a:endParaRPr>
            </a:p>
          </p:txBody>
        </p:sp>
        <p:sp>
          <p:nvSpPr>
            <p:cNvPr id="36" name="Freeform 34"/>
            <p:cNvSpPr>
              <a:spLocks/>
            </p:cNvSpPr>
            <p:nvPr/>
          </p:nvSpPr>
          <p:spPr bwMode="hidden">
            <a:xfrm>
              <a:off x="3321" y="0"/>
              <a:ext cx="2433" cy="2614"/>
            </a:xfrm>
            <a:custGeom>
              <a:avLst/>
              <a:gdLst/>
              <a:ahLst/>
              <a:cxnLst>
                <a:cxn ang="0">
                  <a:pos x="0" y="0"/>
                </a:cxn>
                <a:cxn ang="0">
                  <a:pos x="2428" y="2614"/>
                </a:cxn>
                <a:cxn ang="0">
                  <a:pos x="2428" y="2608"/>
                </a:cxn>
                <a:cxn ang="0">
                  <a:pos x="66" y="0"/>
                </a:cxn>
                <a:cxn ang="0">
                  <a:pos x="0" y="0"/>
                </a:cxn>
                <a:cxn ang="0">
                  <a:pos x="0" y="0"/>
                </a:cxn>
              </a:cxnLst>
              <a:rect l="0" t="0" r="r" b="b"/>
              <a:pathLst>
                <a:path w="2428" h="2614">
                  <a:moveTo>
                    <a:pt x="0" y="0"/>
                  </a:moveTo>
                  <a:lnTo>
                    <a:pt x="2428" y="2614"/>
                  </a:lnTo>
                  <a:lnTo>
                    <a:pt x="2428" y="2608"/>
                  </a:lnTo>
                  <a:lnTo>
                    <a:pt x="66" y="0"/>
                  </a:lnTo>
                  <a:lnTo>
                    <a:pt x="0" y="0"/>
                  </a:lnTo>
                  <a:lnTo>
                    <a:pt x="0" y="0"/>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pPr>
                <a:defRPr/>
              </a:pPr>
              <a:endParaRPr lang="sr-Latn-CS">
                <a:effectLst>
                  <a:outerShdw blurRad="38100" dist="38100" dir="2700000" algn="tl">
                    <a:srgbClr val="000000">
                      <a:alpha val="43137"/>
                    </a:srgbClr>
                  </a:outerShdw>
                </a:effectLst>
              </a:endParaRPr>
            </a:p>
          </p:txBody>
        </p:sp>
        <p:sp>
          <p:nvSpPr>
            <p:cNvPr id="37" name="Freeform 35"/>
            <p:cNvSpPr>
              <a:spLocks/>
            </p:cNvSpPr>
            <p:nvPr/>
          </p:nvSpPr>
          <p:spPr bwMode="hidden">
            <a:xfrm>
              <a:off x="3950" y="0"/>
              <a:ext cx="1804" cy="2464"/>
            </a:xfrm>
            <a:custGeom>
              <a:avLst/>
              <a:gdLst/>
              <a:ahLst/>
              <a:cxnLst>
                <a:cxn ang="0">
                  <a:pos x="485" y="0"/>
                </a:cxn>
                <a:cxn ang="0">
                  <a:pos x="0" y="0"/>
                </a:cxn>
                <a:cxn ang="0">
                  <a:pos x="1800" y="2464"/>
                </a:cxn>
                <a:cxn ang="0">
                  <a:pos x="1800" y="2248"/>
                </a:cxn>
                <a:cxn ang="0">
                  <a:pos x="1794" y="2248"/>
                </a:cxn>
                <a:cxn ang="0">
                  <a:pos x="485" y="0"/>
                </a:cxn>
                <a:cxn ang="0">
                  <a:pos x="485" y="0"/>
                </a:cxn>
              </a:cxnLst>
              <a:rect l="0" t="0" r="r" b="b"/>
              <a:pathLst>
                <a:path w="1800" h="2464">
                  <a:moveTo>
                    <a:pt x="485" y="0"/>
                  </a:moveTo>
                  <a:lnTo>
                    <a:pt x="0" y="0"/>
                  </a:lnTo>
                  <a:lnTo>
                    <a:pt x="1800" y="2464"/>
                  </a:lnTo>
                  <a:lnTo>
                    <a:pt x="1800" y="2248"/>
                  </a:lnTo>
                  <a:lnTo>
                    <a:pt x="1794" y="2248"/>
                  </a:lnTo>
                  <a:lnTo>
                    <a:pt x="485" y="0"/>
                  </a:lnTo>
                  <a:lnTo>
                    <a:pt x="485" y="0"/>
                  </a:lnTo>
                  <a:close/>
                </a:path>
              </a:pathLst>
            </a:custGeom>
            <a:gradFill rotWithShape="0">
              <a:gsLst>
                <a:gs pos="0">
                  <a:schemeClr val="bg2">
                    <a:gamma/>
                    <a:shade val="78824"/>
                    <a:invGamma/>
                  </a:schemeClr>
                </a:gs>
                <a:gs pos="100000">
                  <a:schemeClr val="bg2"/>
                </a:gs>
              </a:gsLst>
              <a:lin ang="5400000" scaled="1"/>
            </a:gradFill>
            <a:ln w="9525">
              <a:noFill/>
              <a:round/>
              <a:headEnd/>
              <a:tailEnd/>
            </a:ln>
          </p:spPr>
          <p:txBody>
            <a:bodyPr/>
            <a:lstStyle/>
            <a:p>
              <a:pPr>
                <a:defRPr/>
              </a:pPr>
              <a:endParaRPr lang="sr-Latn-CS">
                <a:effectLst>
                  <a:outerShdw blurRad="38100" dist="38100" dir="2700000" algn="tl">
                    <a:srgbClr val="000000">
                      <a:alpha val="43137"/>
                    </a:srgbClr>
                  </a:outerShdw>
                </a:effectLst>
              </a:endParaRPr>
            </a:p>
          </p:txBody>
        </p:sp>
        <p:sp>
          <p:nvSpPr>
            <p:cNvPr id="38" name="Freeform 36"/>
            <p:cNvSpPr>
              <a:spLocks/>
            </p:cNvSpPr>
            <p:nvPr/>
          </p:nvSpPr>
          <p:spPr bwMode="hidden">
            <a:xfrm>
              <a:off x="4519" y="0"/>
              <a:ext cx="1235" cy="2074"/>
            </a:xfrm>
            <a:custGeom>
              <a:avLst/>
              <a:gdLst/>
              <a:ahLst/>
              <a:cxnLst>
                <a:cxn ang="0">
                  <a:pos x="0" y="0"/>
                </a:cxn>
                <a:cxn ang="0">
                  <a:pos x="1232" y="2074"/>
                </a:cxn>
                <a:cxn ang="0">
                  <a:pos x="1232" y="2038"/>
                </a:cxn>
                <a:cxn ang="0">
                  <a:pos x="42" y="0"/>
                </a:cxn>
                <a:cxn ang="0">
                  <a:pos x="0" y="0"/>
                </a:cxn>
                <a:cxn ang="0">
                  <a:pos x="0" y="0"/>
                </a:cxn>
              </a:cxnLst>
              <a:rect l="0" t="0" r="r" b="b"/>
              <a:pathLst>
                <a:path w="1232" h="2074">
                  <a:moveTo>
                    <a:pt x="0" y="0"/>
                  </a:moveTo>
                  <a:lnTo>
                    <a:pt x="1232" y="2074"/>
                  </a:lnTo>
                  <a:lnTo>
                    <a:pt x="1232" y="2038"/>
                  </a:lnTo>
                  <a:lnTo>
                    <a:pt x="42" y="0"/>
                  </a:lnTo>
                  <a:lnTo>
                    <a:pt x="0" y="0"/>
                  </a:lnTo>
                  <a:lnTo>
                    <a:pt x="0" y="0"/>
                  </a:lnTo>
                  <a:close/>
                </a:path>
              </a:pathLst>
            </a:custGeom>
            <a:gradFill rotWithShape="0">
              <a:gsLst>
                <a:gs pos="0">
                  <a:schemeClr val="bg1">
                    <a:gamma/>
                    <a:shade val="57647"/>
                    <a:invGamma/>
                  </a:schemeClr>
                </a:gs>
                <a:gs pos="100000">
                  <a:schemeClr val="bg1"/>
                </a:gs>
              </a:gsLst>
              <a:lin ang="2700000" scaled="1"/>
            </a:gradFill>
            <a:ln w="9525">
              <a:noFill/>
              <a:round/>
              <a:headEnd/>
              <a:tailEnd/>
            </a:ln>
          </p:spPr>
          <p:txBody>
            <a:bodyPr/>
            <a:lstStyle/>
            <a:p>
              <a:pPr>
                <a:defRPr/>
              </a:pPr>
              <a:endParaRPr lang="sr-Latn-CS">
                <a:effectLst>
                  <a:outerShdw blurRad="38100" dist="38100" dir="2700000" algn="tl">
                    <a:srgbClr val="000000">
                      <a:alpha val="43137"/>
                    </a:srgbClr>
                  </a:outerShdw>
                </a:effectLst>
              </a:endParaRPr>
            </a:p>
          </p:txBody>
        </p:sp>
        <p:sp>
          <p:nvSpPr>
            <p:cNvPr id="39" name="Freeform 37"/>
            <p:cNvSpPr>
              <a:spLocks/>
            </p:cNvSpPr>
            <p:nvPr/>
          </p:nvSpPr>
          <p:spPr bwMode="hidden">
            <a:xfrm>
              <a:off x="4694" y="0"/>
              <a:ext cx="1060" cy="1936"/>
            </a:xfrm>
            <a:custGeom>
              <a:avLst/>
              <a:gdLst/>
              <a:ahLst/>
              <a:cxnLst>
                <a:cxn ang="0">
                  <a:pos x="0" y="0"/>
                </a:cxn>
                <a:cxn ang="0">
                  <a:pos x="1058" y="1936"/>
                </a:cxn>
                <a:cxn ang="0">
                  <a:pos x="1058" y="1930"/>
                </a:cxn>
                <a:cxn ang="0">
                  <a:pos x="54" y="0"/>
                </a:cxn>
                <a:cxn ang="0">
                  <a:pos x="0" y="0"/>
                </a:cxn>
                <a:cxn ang="0">
                  <a:pos x="0" y="0"/>
                </a:cxn>
              </a:cxnLst>
              <a:rect l="0" t="0" r="r" b="b"/>
              <a:pathLst>
                <a:path w="1058" h="1936">
                  <a:moveTo>
                    <a:pt x="0" y="0"/>
                  </a:moveTo>
                  <a:lnTo>
                    <a:pt x="1058" y="1936"/>
                  </a:lnTo>
                  <a:lnTo>
                    <a:pt x="1058" y="1930"/>
                  </a:lnTo>
                  <a:lnTo>
                    <a:pt x="54" y="0"/>
                  </a:lnTo>
                  <a:lnTo>
                    <a:pt x="0" y="0"/>
                  </a:lnTo>
                  <a:lnTo>
                    <a:pt x="0" y="0"/>
                  </a:lnTo>
                  <a:close/>
                </a:path>
              </a:pathLst>
            </a:custGeom>
            <a:gradFill rotWithShape="0">
              <a:gsLst>
                <a:gs pos="0">
                  <a:schemeClr val="bg1">
                    <a:gamma/>
                    <a:shade val="72549"/>
                    <a:invGamma/>
                  </a:schemeClr>
                </a:gs>
                <a:gs pos="100000">
                  <a:schemeClr val="bg1"/>
                </a:gs>
              </a:gsLst>
              <a:lin ang="2700000" scaled="1"/>
            </a:gradFill>
            <a:ln w="9525">
              <a:noFill/>
              <a:round/>
              <a:headEnd/>
              <a:tailEnd/>
            </a:ln>
          </p:spPr>
          <p:txBody>
            <a:bodyPr/>
            <a:lstStyle/>
            <a:p>
              <a:pPr>
                <a:defRPr/>
              </a:pPr>
              <a:endParaRPr lang="sr-Latn-CS">
                <a:effectLst>
                  <a:outerShdw blurRad="38100" dist="38100" dir="2700000" algn="tl">
                    <a:srgbClr val="000000">
                      <a:alpha val="43137"/>
                    </a:srgbClr>
                  </a:outerShdw>
                </a:effectLst>
              </a:endParaRPr>
            </a:p>
          </p:txBody>
        </p:sp>
        <p:sp>
          <p:nvSpPr>
            <p:cNvPr id="40" name="Freeform 38"/>
            <p:cNvSpPr>
              <a:spLocks/>
            </p:cNvSpPr>
            <p:nvPr/>
          </p:nvSpPr>
          <p:spPr bwMode="hidden">
            <a:xfrm>
              <a:off x="4981" y="0"/>
              <a:ext cx="773" cy="1487"/>
            </a:xfrm>
            <a:custGeom>
              <a:avLst/>
              <a:gdLst/>
              <a:ahLst/>
              <a:cxnLst>
                <a:cxn ang="0">
                  <a:pos x="771" y="1433"/>
                </a:cxn>
                <a:cxn ang="0">
                  <a:pos x="42" y="0"/>
                </a:cxn>
                <a:cxn ang="0">
                  <a:pos x="0" y="0"/>
                </a:cxn>
                <a:cxn ang="0">
                  <a:pos x="771" y="1487"/>
                </a:cxn>
                <a:cxn ang="0">
                  <a:pos x="771" y="1433"/>
                </a:cxn>
                <a:cxn ang="0">
                  <a:pos x="771" y="1433"/>
                </a:cxn>
              </a:cxnLst>
              <a:rect l="0" t="0" r="r" b="b"/>
              <a:pathLst>
                <a:path w="771" h="1487">
                  <a:moveTo>
                    <a:pt x="771" y="1433"/>
                  </a:moveTo>
                  <a:lnTo>
                    <a:pt x="42" y="0"/>
                  </a:lnTo>
                  <a:lnTo>
                    <a:pt x="0" y="0"/>
                  </a:lnTo>
                  <a:lnTo>
                    <a:pt x="771" y="1487"/>
                  </a:lnTo>
                  <a:lnTo>
                    <a:pt x="771" y="1433"/>
                  </a:lnTo>
                  <a:lnTo>
                    <a:pt x="771" y="1433"/>
                  </a:lnTo>
                  <a:close/>
                </a:path>
              </a:pathLst>
            </a:custGeom>
            <a:gradFill rotWithShape="0">
              <a:gsLst>
                <a:gs pos="0">
                  <a:schemeClr val="bg1">
                    <a:gamma/>
                    <a:shade val="78824"/>
                    <a:invGamma/>
                  </a:schemeClr>
                </a:gs>
                <a:gs pos="100000">
                  <a:schemeClr val="bg1"/>
                </a:gs>
              </a:gsLst>
              <a:lin ang="2700000" scaled="1"/>
            </a:gradFill>
            <a:ln w="9525">
              <a:noFill/>
              <a:round/>
              <a:headEnd/>
              <a:tailEnd/>
            </a:ln>
          </p:spPr>
          <p:txBody>
            <a:bodyPr/>
            <a:lstStyle/>
            <a:p>
              <a:pPr>
                <a:defRPr/>
              </a:pPr>
              <a:endParaRPr lang="sr-Latn-CS">
                <a:effectLst>
                  <a:outerShdw blurRad="38100" dist="38100" dir="2700000" algn="tl">
                    <a:srgbClr val="000000">
                      <a:alpha val="43137"/>
                    </a:srgbClr>
                  </a:outerShdw>
                </a:effectLst>
              </a:endParaRPr>
            </a:p>
          </p:txBody>
        </p:sp>
        <p:grpSp>
          <p:nvGrpSpPr>
            <p:cNvPr id="41" name="Group 39"/>
            <p:cNvGrpSpPr>
              <a:grpSpLocks/>
            </p:cNvGrpSpPr>
            <p:nvPr userDrawn="1"/>
          </p:nvGrpSpPr>
          <p:grpSpPr bwMode="auto">
            <a:xfrm>
              <a:off x="0" y="1632"/>
              <a:ext cx="5758" cy="1858"/>
              <a:chOff x="0" y="1632"/>
              <a:chExt cx="5758" cy="1858"/>
            </a:xfrm>
          </p:grpSpPr>
          <p:sp>
            <p:nvSpPr>
              <p:cNvPr id="42" name="Freeform 40"/>
              <p:cNvSpPr>
                <a:spLocks/>
              </p:cNvSpPr>
              <p:nvPr/>
            </p:nvSpPr>
            <p:spPr bwMode="hidden">
              <a:xfrm>
                <a:off x="0" y="1632"/>
                <a:ext cx="3670" cy="1313"/>
              </a:xfrm>
              <a:custGeom>
                <a:avLst/>
                <a:gdLst/>
                <a:ahLst/>
                <a:cxnLst>
                  <a:cxn ang="0">
                    <a:pos x="0" y="0"/>
                  </a:cxn>
                  <a:cxn ang="0">
                    <a:pos x="0" y="366"/>
                  </a:cxn>
                  <a:cxn ang="0">
                    <a:pos x="3635" y="1313"/>
                  </a:cxn>
                  <a:cxn ang="0">
                    <a:pos x="3647" y="1235"/>
                  </a:cxn>
                  <a:cxn ang="0">
                    <a:pos x="3659" y="1163"/>
                  </a:cxn>
                  <a:cxn ang="0">
                    <a:pos x="0" y="0"/>
                  </a:cxn>
                  <a:cxn ang="0">
                    <a:pos x="0" y="0"/>
                  </a:cxn>
                </a:cxnLst>
                <a:rect l="0" t="0" r="r" b="b"/>
                <a:pathLst>
                  <a:path w="3659" h="1313">
                    <a:moveTo>
                      <a:pt x="0" y="0"/>
                    </a:moveTo>
                    <a:lnTo>
                      <a:pt x="0" y="366"/>
                    </a:lnTo>
                    <a:lnTo>
                      <a:pt x="3635" y="1313"/>
                    </a:lnTo>
                    <a:lnTo>
                      <a:pt x="3647" y="1235"/>
                    </a:lnTo>
                    <a:lnTo>
                      <a:pt x="3659" y="1163"/>
                    </a:lnTo>
                    <a:lnTo>
                      <a:pt x="0" y="0"/>
                    </a:lnTo>
                    <a:lnTo>
                      <a:pt x="0" y="0"/>
                    </a:lnTo>
                    <a:close/>
                  </a:path>
                </a:pathLst>
              </a:custGeom>
              <a:gradFill rotWithShape="0">
                <a:gsLst>
                  <a:gs pos="0">
                    <a:schemeClr val="bg1">
                      <a:gamma/>
                      <a:shade val="72549"/>
                      <a:invGamma/>
                    </a:schemeClr>
                  </a:gs>
                  <a:gs pos="100000">
                    <a:schemeClr val="bg1"/>
                  </a:gs>
                </a:gsLst>
                <a:lin ang="0" scaled="1"/>
              </a:gradFill>
              <a:ln w="9525">
                <a:noFill/>
                <a:round/>
                <a:headEnd/>
                <a:tailEnd/>
              </a:ln>
            </p:spPr>
            <p:txBody>
              <a:bodyPr/>
              <a:lstStyle/>
              <a:p>
                <a:pPr>
                  <a:defRPr/>
                </a:pPr>
                <a:endParaRPr lang="sr-Latn-CS">
                  <a:effectLst>
                    <a:outerShdw blurRad="38100" dist="38100" dir="2700000" algn="tl">
                      <a:srgbClr val="000000">
                        <a:alpha val="43137"/>
                      </a:srgbClr>
                    </a:outerShdw>
                  </a:effectLst>
                </a:endParaRPr>
              </a:p>
            </p:txBody>
          </p:sp>
          <p:sp>
            <p:nvSpPr>
              <p:cNvPr id="43" name="Freeform 41"/>
              <p:cNvSpPr>
                <a:spLocks/>
              </p:cNvSpPr>
              <p:nvPr/>
            </p:nvSpPr>
            <p:spPr bwMode="hidden">
              <a:xfrm>
                <a:off x="3646" y="2795"/>
                <a:ext cx="2112" cy="695"/>
              </a:xfrm>
              <a:custGeom>
                <a:avLst/>
                <a:gdLst/>
                <a:ahLst/>
                <a:cxnLst>
                  <a:cxn ang="0">
                    <a:pos x="2105" y="665"/>
                  </a:cxn>
                  <a:cxn ang="0">
                    <a:pos x="24" y="0"/>
                  </a:cxn>
                  <a:cxn ang="0">
                    <a:pos x="12" y="72"/>
                  </a:cxn>
                  <a:cxn ang="0">
                    <a:pos x="0" y="150"/>
                  </a:cxn>
                  <a:cxn ang="0">
                    <a:pos x="2105" y="695"/>
                  </a:cxn>
                  <a:cxn ang="0">
                    <a:pos x="2105" y="665"/>
                  </a:cxn>
                  <a:cxn ang="0">
                    <a:pos x="2105" y="665"/>
                  </a:cxn>
                </a:cxnLst>
                <a:rect l="0" t="0" r="r" b="b"/>
                <a:pathLst>
                  <a:path w="2105" h="695">
                    <a:moveTo>
                      <a:pt x="2105" y="665"/>
                    </a:moveTo>
                    <a:lnTo>
                      <a:pt x="24" y="0"/>
                    </a:lnTo>
                    <a:lnTo>
                      <a:pt x="12" y="72"/>
                    </a:lnTo>
                    <a:lnTo>
                      <a:pt x="0" y="150"/>
                    </a:lnTo>
                    <a:lnTo>
                      <a:pt x="2105" y="695"/>
                    </a:lnTo>
                    <a:lnTo>
                      <a:pt x="2105" y="665"/>
                    </a:lnTo>
                    <a:lnTo>
                      <a:pt x="2105" y="665"/>
                    </a:lnTo>
                    <a:close/>
                  </a:path>
                </a:pathLst>
              </a:custGeom>
              <a:gradFill rotWithShape="0">
                <a:gsLst>
                  <a:gs pos="0">
                    <a:schemeClr val="bg1"/>
                  </a:gs>
                  <a:gs pos="100000">
                    <a:schemeClr val="bg1">
                      <a:gamma/>
                      <a:tint val="90980"/>
                      <a:invGamma/>
                    </a:schemeClr>
                  </a:gs>
                </a:gsLst>
                <a:lin ang="0" scaled="1"/>
              </a:gradFill>
              <a:ln w="9525">
                <a:noFill/>
                <a:round/>
                <a:headEnd/>
                <a:tailEnd/>
              </a:ln>
            </p:spPr>
            <p:txBody>
              <a:bodyPr/>
              <a:lstStyle/>
              <a:p>
                <a:pPr>
                  <a:defRPr/>
                </a:pPr>
                <a:endParaRPr lang="sr-Latn-CS">
                  <a:effectLst>
                    <a:outerShdw blurRad="38100" dist="38100" dir="2700000" algn="tl">
                      <a:srgbClr val="000000">
                        <a:alpha val="43137"/>
                      </a:srgbClr>
                    </a:outerShdw>
                  </a:effectLst>
                </a:endParaRPr>
              </a:p>
            </p:txBody>
          </p:sp>
        </p:grpSp>
      </p:grpSp>
      <p:sp>
        <p:nvSpPr>
          <p:cNvPr id="106538" name="Rectangle 42"/>
          <p:cNvSpPr>
            <a:spLocks noGrp="1" noChangeArrowheads="1"/>
          </p:cNvSpPr>
          <p:nvPr>
            <p:ph type="ctrTitle" sz="quarter"/>
          </p:nvPr>
        </p:nvSpPr>
        <p:spPr>
          <a:xfrm>
            <a:off x="457200" y="1600200"/>
            <a:ext cx="8229600" cy="1828800"/>
          </a:xfrm>
        </p:spPr>
        <p:txBody>
          <a:bodyPr/>
          <a:lstStyle>
            <a:lvl1pPr>
              <a:defRPr sz="4800"/>
            </a:lvl1pPr>
          </a:lstStyle>
          <a:p>
            <a:r>
              <a:rPr lang="en-US"/>
              <a:t>Click to edit Master title style</a:t>
            </a:r>
          </a:p>
        </p:txBody>
      </p:sp>
      <p:sp>
        <p:nvSpPr>
          <p:cNvPr id="106539" name="Rectangle 43"/>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sz="3600"/>
            </a:lvl1pPr>
          </a:lstStyle>
          <a:p>
            <a:r>
              <a:rPr lang="en-US"/>
              <a:t>Click to edit Master subtitle style</a:t>
            </a:r>
          </a:p>
        </p:txBody>
      </p:sp>
      <p:sp>
        <p:nvSpPr>
          <p:cNvPr id="44" name="Rectangle 44"/>
          <p:cNvSpPr>
            <a:spLocks noGrp="1" noChangeArrowheads="1"/>
          </p:cNvSpPr>
          <p:nvPr>
            <p:ph type="dt" sz="quarter" idx="10"/>
          </p:nvPr>
        </p:nvSpPr>
        <p:spPr/>
        <p:txBody>
          <a:bodyPr/>
          <a:lstStyle>
            <a:lvl1pPr>
              <a:defRPr/>
            </a:lvl1pPr>
          </a:lstStyle>
          <a:p>
            <a:pPr>
              <a:defRPr/>
            </a:pPr>
            <a:endParaRPr lang="en-US"/>
          </a:p>
        </p:txBody>
      </p:sp>
      <p:sp>
        <p:nvSpPr>
          <p:cNvPr id="45" name="Rectangle 45"/>
          <p:cNvSpPr>
            <a:spLocks noGrp="1" noChangeArrowheads="1"/>
          </p:cNvSpPr>
          <p:nvPr>
            <p:ph type="ftr" sz="quarter" idx="11"/>
          </p:nvPr>
        </p:nvSpPr>
        <p:spPr/>
        <p:txBody>
          <a:bodyPr/>
          <a:lstStyle>
            <a:lvl1pPr>
              <a:defRPr/>
            </a:lvl1pPr>
          </a:lstStyle>
          <a:p>
            <a:pPr>
              <a:defRPr/>
            </a:pPr>
            <a:endParaRPr lang="en-US"/>
          </a:p>
        </p:txBody>
      </p:sp>
      <p:sp>
        <p:nvSpPr>
          <p:cNvPr id="46" name="Rectangle 46"/>
          <p:cNvSpPr>
            <a:spLocks noGrp="1" noChangeArrowheads="1"/>
          </p:cNvSpPr>
          <p:nvPr>
            <p:ph type="sldNum" sz="quarter" idx="12"/>
          </p:nvPr>
        </p:nvSpPr>
        <p:spPr/>
        <p:txBody>
          <a:bodyPr/>
          <a:lstStyle>
            <a:lvl1pPr>
              <a:defRPr/>
            </a:lvl1pPr>
          </a:lstStyle>
          <a:p>
            <a:pPr>
              <a:defRPr/>
            </a:pPr>
            <a:fld id="{808575B4-90F7-47B5-9C32-AF398FC0A071}" type="slidenum">
              <a:rPr lang="en-US" altLang="sr-Latn-RS"/>
              <a:pPr>
                <a:defRPr/>
              </a:pPr>
              <a:t>‹#›</a:t>
            </a:fld>
            <a:endParaRPr lang="en-US" altLang="sr-Latn-RS"/>
          </a:p>
        </p:txBody>
      </p:sp>
    </p:spTree>
    <p:extLst>
      <p:ext uri="{BB962C8B-B14F-4D97-AF65-F5344CB8AC3E}">
        <p14:creationId xmlns:p14="http://schemas.microsoft.com/office/powerpoint/2010/main" val="3775367017"/>
      </p:ext>
    </p:extLst>
  </p:cSld>
  <p:clrMapOvr>
    <a:masterClrMapping/>
  </p:clrMapOvr>
  <p:transition spd="slow">
    <p:strips dir="r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sr-Latn-CS"/>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CS"/>
          </a:p>
        </p:txBody>
      </p:sp>
      <p:sp>
        <p:nvSpPr>
          <p:cNvPr id="4" name="Rectangle 44"/>
          <p:cNvSpPr>
            <a:spLocks noGrp="1" noChangeArrowheads="1"/>
          </p:cNvSpPr>
          <p:nvPr>
            <p:ph type="dt" sz="half" idx="10"/>
          </p:nvPr>
        </p:nvSpPr>
        <p:spPr>
          <a:ln/>
        </p:spPr>
        <p:txBody>
          <a:bodyPr/>
          <a:lstStyle>
            <a:lvl1pPr>
              <a:defRPr/>
            </a:lvl1pPr>
          </a:lstStyle>
          <a:p>
            <a:pPr>
              <a:defRPr/>
            </a:pPr>
            <a:endParaRPr lang="en-US"/>
          </a:p>
        </p:txBody>
      </p:sp>
      <p:sp>
        <p:nvSpPr>
          <p:cNvPr id="5" name="Rectangle 45"/>
          <p:cNvSpPr>
            <a:spLocks noGrp="1" noChangeArrowheads="1"/>
          </p:cNvSpPr>
          <p:nvPr>
            <p:ph type="ftr" sz="quarter" idx="11"/>
          </p:nvPr>
        </p:nvSpPr>
        <p:spPr>
          <a:ln/>
        </p:spPr>
        <p:txBody>
          <a:bodyPr/>
          <a:lstStyle>
            <a:lvl1pPr>
              <a:defRPr/>
            </a:lvl1pPr>
          </a:lstStyle>
          <a:p>
            <a:pPr>
              <a:defRPr/>
            </a:pPr>
            <a:endParaRPr lang="en-US"/>
          </a:p>
        </p:txBody>
      </p:sp>
      <p:sp>
        <p:nvSpPr>
          <p:cNvPr id="6" name="Rectangle 46"/>
          <p:cNvSpPr>
            <a:spLocks noGrp="1" noChangeArrowheads="1"/>
          </p:cNvSpPr>
          <p:nvPr>
            <p:ph type="sldNum" sz="quarter" idx="12"/>
          </p:nvPr>
        </p:nvSpPr>
        <p:spPr>
          <a:ln/>
        </p:spPr>
        <p:txBody>
          <a:bodyPr/>
          <a:lstStyle>
            <a:lvl1pPr>
              <a:defRPr/>
            </a:lvl1pPr>
          </a:lstStyle>
          <a:p>
            <a:pPr>
              <a:defRPr/>
            </a:pPr>
            <a:fld id="{B42298A9-C46C-4BBA-B92C-AAA6C076BC6A}" type="slidenum">
              <a:rPr lang="en-US" altLang="sr-Latn-RS"/>
              <a:pPr>
                <a:defRPr/>
              </a:pPr>
              <a:t>‹#›</a:t>
            </a:fld>
            <a:endParaRPr lang="en-US" altLang="sr-Latn-RS"/>
          </a:p>
        </p:txBody>
      </p:sp>
    </p:spTree>
    <p:extLst>
      <p:ext uri="{BB962C8B-B14F-4D97-AF65-F5344CB8AC3E}">
        <p14:creationId xmlns:p14="http://schemas.microsoft.com/office/powerpoint/2010/main" val="1658531556"/>
      </p:ext>
    </p:extLst>
  </p:cSld>
  <p:clrMapOvr>
    <a:masterClrMapping/>
  </p:clrMapOvr>
  <p:transition spd="slow">
    <p:strips dir="r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53112"/>
          </a:xfrm>
        </p:spPr>
        <p:txBody>
          <a:bodyPr vert="eaVert"/>
          <a:lstStyle/>
          <a:p>
            <a:r>
              <a:rPr lang="en-US"/>
              <a:t>Click to edit Master title style</a:t>
            </a:r>
            <a:endParaRPr lang="sr-Latn-CS"/>
          </a:p>
        </p:txBody>
      </p:sp>
      <p:sp>
        <p:nvSpPr>
          <p:cNvPr id="3" name="Vertical Text Placeholder 2"/>
          <p:cNvSpPr>
            <a:spLocks noGrp="1"/>
          </p:cNvSpPr>
          <p:nvPr>
            <p:ph type="body" orient="vert" idx="1"/>
          </p:nvPr>
        </p:nvSpPr>
        <p:spPr>
          <a:xfrm>
            <a:off x="457200" y="277813"/>
            <a:ext cx="6019800" cy="585311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CS"/>
          </a:p>
        </p:txBody>
      </p:sp>
      <p:sp>
        <p:nvSpPr>
          <p:cNvPr id="4" name="Rectangle 44"/>
          <p:cNvSpPr>
            <a:spLocks noGrp="1" noChangeArrowheads="1"/>
          </p:cNvSpPr>
          <p:nvPr>
            <p:ph type="dt" sz="half" idx="10"/>
          </p:nvPr>
        </p:nvSpPr>
        <p:spPr>
          <a:ln/>
        </p:spPr>
        <p:txBody>
          <a:bodyPr/>
          <a:lstStyle>
            <a:lvl1pPr>
              <a:defRPr/>
            </a:lvl1pPr>
          </a:lstStyle>
          <a:p>
            <a:pPr>
              <a:defRPr/>
            </a:pPr>
            <a:endParaRPr lang="en-US"/>
          </a:p>
        </p:txBody>
      </p:sp>
      <p:sp>
        <p:nvSpPr>
          <p:cNvPr id="5" name="Rectangle 45"/>
          <p:cNvSpPr>
            <a:spLocks noGrp="1" noChangeArrowheads="1"/>
          </p:cNvSpPr>
          <p:nvPr>
            <p:ph type="ftr" sz="quarter" idx="11"/>
          </p:nvPr>
        </p:nvSpPr>
        <p:spPr>
          <a:ln/>
        </p:spPr>
        <p:txBody>
          <a:bodyPr/>
          <a:lstStyle>
            <a:lvl1pPr>
              <a:defRPr/>
            </a:lvl1pPr>
          </a:lstStyle>
          <a:p>
            <a:pPr>
              <a:defRPr/>
            </a:pPr>
            <a:endParaRPr lang="en-US"/>
          </a:p>
        </p:txBody>
      </p:sp>
      <p:sp>
        <p:nvSpPr>
          <p:cNvPr id="6" name="Rectangle 46"/>
          <p:cNvSpPr>
            <a:spLocks noGrp="1" noChangeArrowheads="1"/>
          </p:cNvSpPr>
          <p:nvPr>
            <p:ph type="sldNum" sz="quarter" idx="12"/>
          </p:nvPr>
        </p:nvSpPr>
        <p:spPr>
          <a:ln/>
        </p:spPr>
        <p:txBody>
          <a:bodyPr/>
          <a:lstStyle>
            <a:lvl1pPr>
              <a:defRPr/>
            </a:lvl1pPr>
          </a:lstStyle>
          <a:p>
            <a:pPr>
              <a:defRPr/>
            </a:pPr>
            <a:fld id="{B450762D-C520-43E9-BD16-95EE46C2CDD3}" type="slidenum">
              <a:rPr lang="en-US" altLang="sr-Latn-RS"/>
              <a:pPr>
                <a:defRPr/>
              </a:pPr>
              <a:t>‹#›</a:t>
            </a:fld>
            <a:endParaRPr lang="en-US" altLang="sr-Latn-RS"/>
          </a:p>
        </p:txBody>
      </p:sp>
    </p:spTree>
    <p:extLst>
      <p:ext uri="{BB962C8B-B14F-4D97-AF65-F5344CB8AC3E}">
        <p14:creationId xmlns:p14="http://schemas.microsoft.com/office/powerpoint/2010/main" val="1534231748"/>
      </p:ext>
    </p:extLst>
  </p:cSld>
  <p:clrMapOvr>
    <a:masterClrMapping/>
  </p:clrMapOvr>
  <p:transition spd="slow">
    <p:strips dir="rd"/>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7813"/>
            <a:ext cx="8229600" cy="58531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CS"/>
          </a:p>
        </p:txBody>
      </p:sp>
      <p:sp>
        <p:nvSpPr>
          <p:cNvPr id="3" name="Rectangle 44"/>
          <p:cNvSpPr>
            <a:spLocks noGrp="1" noChangeArrowheads="1"/>
          </p:cNvSpPr>
          <p:nvPr>
            <p:ph type="dt" sz="half" idx="10"/>
          </p:nvPr>
        </p:nvSpPr>
        <p:spPr>
          <a:ln/>
        </p:spPr>
        <p:txBody>
          <a:bodyPr/>
          <a:lstStyle>
            <a:lvl1pPr>
              <a:defRPr/>
            </a:lvl1pPr>
          </a:lstStyle>
          <a:p>
            <a:pPr>
              <a:defRPr/>
            </a:pPr>
            <a:endParaRPr lang="en-US"/>
          </a:p>
        </p:txBody>
      </p:sp>
      <p:sp>
        <p:nvSpPr>
          <p:cNvPr id="4" name="Rectangle 45"/>
          <p:cNvSpPr>
            <a:spLocks noGrp="1" noChangeArrowheads="1"/>
          </p:cNvSpPr>
          <p:nvPr>
            <p:ph type="ftr" sz="quarter" idx="11"/>
          </p:nvPr>
        </p:nvSpPr>
        <p:spPr>
          <a:ln/>
        </p:spPr>
        <p:txBody>
          <a:bodyPr/>
          <a:lstStyle>
            <a:lvl1pPr>
              <a:defRPr/>
            </a:lvl1pPr>
          </a:lstStyle>
          <a:p>
            <a:pPr>
              <a:defRPr/>
            </a:pPr>
            <a:endParaRPr lang="en-US"/>
          </a:p>
        </p:txBody>
      </p:sp>
      <p:sp>
        <p:nvSpPr>
          <p:cNvPr id="5" name="Rectangle 46"/>
          <p:cNvSpPr>
            <a:spLocks noGrp="1" noChangeArrowheads="1"/>
          </p:cNvSpPr>
          <p:nvPr>
            <p:ph type="sldNum" sz="quarter" idx="12"/>
          </p:nvPr>
        </p:nvSpPr>
        <p:spPr>
          <a:ln/>
        </p:spPr>
        <p:txBody>
          <a:bodyPr/>
          <a:lstStyle>
            <a:lvl1pPr>
              <a:defRPr/>
            </a:lvl1pPr>
          </a:lstStyle>
          <a:p>
            <a:pPr>
              <a:defRPr/>
            </a:pPr>
            <a:fld id="{8F47AE8F-0CDB-4972-9F51-A46BC3D8BDD5}" type="slidenum">
              <a:rPr lang="en-US" altLang="sr-Latn-RS"/>
              <a:pPr>
                <a:defRPr/>
              </a:pPr>
              <a:t>‹#›</a:t>
            </a:fld>
            <a:endParaRPr lang="en-US" altLang="sr-Latn-RS"/>
          </a:p>
        </p:txBody>
      </p:sp>
    </p:spTree>
    <p:extLst>
      <p:ext uri="{BB962C8B-B14F-4D97-AF65-F5344CB8AC3E}">
        <p14:creationId xmlns:p14="http://schemas.microsoft.com/office/powerpoint/2010/main" val="4203288626"/>
      </p:ext>
    </p:extLst>
  </p:cSld>
  <p:clrMapOvr>
    <a:masterClrMapping/>
  </p:clrMapOvr>
  <p:transition spd="slow">
    <p:strips dir="rd"/>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43000"/>
          </a:xfrm>
        </p:spPr>
        <p:txBody>
          <a:bodyPr/>
          <a:lstStyle/>
          <a:p>
            <a:r>
              <a:rPr lang="en-US"/>
              <a:t>Click to edit Master title style</a:t>
            </a:r>
            <a:endParaRPr lang="sr-Latn-CS"/>
          </a:p>
        </p:txBody>
      </p:sp>
      <p:sp>
        <p:nvSpPr>
          <p:cNvPr id="3" name="Text Placeholder 2"/>
          <p:cNvSpPr>
            <a:spLocks noGrp="1"/>
          </p:cNvSpPr>
          <p:nvPr>
            <p:ph type="body" sz="half" idx="1"/>
          </p:nvPr>
        </p:nvSpPr>
        <p:spPr>
          <a:xfrm>
            <a:off x="457200" y="1600200"/>
            <a:ext cx="40386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CS"/>
          </a:p>
        </p:txBody>
      </p:sp>
      <p:sp>
        <p:nvSpPr>
          <p:cNvPr id="4" name="Content Placeholder 3"/>
          <p:cNvSpPr>
            <a:spLocks noGrp="1"/>
          </p:cNvSpPr>
          <p:nvPr>
            <p:ph sz="half" idx="2"/>
          </p:nvPr>
        </p:nvSpPr>
        <p:spPr>
          <a:xfrm>
            <a:off x="4648200" y="1600200"/>
            <a:ext cx="40386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CS"/>
          </a:p>
        </p:txBody>
      </p:sp>
      <p:sp>
        <p:nvSpPr>
          <p:cNvPr id="5" name="Rectangle 44"/>
          <p:cNvSpPr>
            <a:spLocks noGrp="1" noChangeArrowheads="1"/>
          </p:cNvSpPr>
          <p:nvPr>
            <p:ph type="dt" sz="half" idx="10"/>
          </p:nvPr>
        </p:nvSpPr>
        <p:spPr>
          <a:ln/>
        </p:spPr>
        <p:txBody>
          <a:bodyPr/>
          <a:lstStyle>
            <a:lvl1pPr>
              <a:defRPr/>
            </a:lvl1pPr>
          </a:lstStyle>
          <a:p>
            <a:pPr>
              <a:defRPr/>
            </a:pPr>
            <a:endParaRPr lang="en-US"/>
          </a:p>
        </p:txBody>
      </p:sp>
      <p:sp>
        <p:nvSpPr>
          <p:cNvPr id="6" name="Rectangle 45"/>
          <p:cNvSpPr>
            <a:spLocks noGrp="1" noChangeArrowheads="1"/>
          </p:cNvSpPr>
          <p:nvPr>
            <p:ph type="ftr" sz="quarter" idx="11"/>
          </p:nvPr>
        </p:nvSpPr>
        <p:spPr>
          <a:ln/>
        </p:spPr>
        <p:txBody>
          <a:bodyPr/>
          <a:lstStyle>
            <a:lvl1pPr>
              <a:defRPr/>
            </a:lvl1pPr>
          </a:lstStyle>
          <a:p>
            <a:pPr>
              <a:defRPr/>
            </a:pPr>
            <a:endParaRPr lang="en-US"/>
          </a:p>
        </p:txBody>
      </p:sp>
      <p:sp>
        <p:nvSpPr>
          <p:cNvPr id="7" name="Rectangle 46"/>
          <p:cNvSpPr>
            <a:spLocks noGrp="1" noChangeArrowheads="1"/>
          </p:cNvSpPr>
          <p:nvPr>
            <p:ph type="sldNum" sz="quarter" idx="12"/>
          </p:nvPr>
        </p:nvSpPr>
        <p:spPr>
          <a:ln/>
        </p:spPr>
        <p:txBody>
          <a:bodyPr/>
          <a:lstStyle>
            <a:lvl1pPr>
              <a:defRPr/>
            </a:lvl1pPr>
          </a:lstStyle>
          <a:p>
            <a:pPr>
              <a:defRPr/>
            </a:pPr>
            <a:fld id="{8EEB320F-C9DC-481B-821B-959BC4FDD6D3}" type="slidenum">
              <a:rPr lang="en-US" altLang="sr-Latn-RS"/>
              <a:pPr>
                <a:defRPr/>
              </a:pPr>
              <a:t>‹#›</a:t>
            </a:fld>
            <a:endParaRPr lang="en-US" altLang="sr-Latn-RS"/>
          </a:p>
        </p:txBody>
      </p:sp>
    </p:spTree>
    <p:extLst>
      <p:ext uri="{BB962C8B-B14F-4D97-AF65-F5344CB8AC3E}">
        <p14:creationId xmlns:p14="http://schemas.microsoft.com/office/powerpoint/2010/main" val="3873373516"/>
      </p:ext>
    </p:extLst>
  </p:cSld>
  <p:clrMapOvr>
    <a:masterClrMapping/>
  </p:clrMapOvr>
  <p:transition spd="slow">
    <p:strips dir="rd"/>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43000"/>
          </a:xfrm>
        </p:spPr>
        <p:txBody>
          <a:bodyPr/>
          <a:lstStyle/>
          <a:p>
            <a:r>
              <a:rPr lang="en-US"/>
              <a:t>Click to edit Master title style</a:t>
            </a:r>
            <a:endParaRPr lang="sr-Latn-CS"/>
          </a:p>
        </p:txBody>
      </p:sp>
      <p:sp>
        <p:nvSpPr>
          <p:cNvPr id="3" name="Text Placeholder 2"/>
          <p:cNvSpPr>
            <a:spLocks noGrp="1"/>
          </p:cNvSpPr>
          <p:nvPr>
            <p:ph type="body" sz="half" idx="1"/>
          </p:nvPr>
        </p:nvSpPr>
        <p:spPr>
          <a:xfrm>
            <a:off x="457200" y="1600200"/>
            <a:ext cx="40386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CS"/>
          </a:p>
        </p:txBody>
      </p:sp>
      <p:sp>
        <p:nvSpPr>
          <p:cNvPr id="4" name="Content Placeholder 3"/>
          <p:cNvSpPr>
            <a:spLocks noGrp="1"/>
          </p:cNvSpPr>
          <p:nvPr>
            <p:ph sz="quarter" idx="2"/>
          </p:nvPr>
        </p:nvSpPr>
        <p:spPr>
          <a:xfrm>
            <a:off x="4648200" y="1600200"/>
            <a:ext cx="4038600" cy="21891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CS"/>
          </a:p>
        </p:txBody>
      </p:sp>
      <p:sp>
        <p:nvSpPr>
          <p:cNvPr id="5" name="Content Placeholder 4"/>
          <p:cNvSpPr>
            <a:spLocks noGrp="1"/>
          </p:cNvSpPr>
          <p:nvPr>
            <p:ph sz="quarter" idx="3"/>
          </p:nvPr>
        </p:nvSpPr>
        <p:spPr>
          <a:xfrm>
            <a:off x="4648200" y="3941763"/>
            <a:ext cx="4038600" cy="21891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CS"/>
          </a:p>
        </p:txBody>
      </p:sp>
      <p:sp>
        <p:nvSpPr>
          <p:cNvPr id="6" name="Rectangle 44"/>
          <p:cNvSpPr>
            <a:spLocks noGrp="1" noChangeArrowheads="1"/>
          </p:cNvSpPr>
          <p:nvPr>
            <p:ph type="dt" sz="half" idx="10"/>
          </p:nvPr>
        </p:nvSpPr>
        <p:spPr>
          <a:ln/>
        </p:spPr>
        <p:txBody>
          <a:bodyPr/>
          <a:lstStyle>
            <a:lvl1pPr>
              <a:defRPr/>
            </a:lvl1pPr>
          </a:lstStyle>
          <a:p>
            <a:pPr>
              <a:defRPr/>
            </a:pPr>
            <a:endParaRPr lang="en-US"/>
          </a:p>
        </p:txBody>
      </p:sp>
      <p:sp>
        <p:nvSpPr>
          <p:cNvPr id="7" name="Rectangle 45"/>
          <p:cNvSpPr>
            <a:spLocks noGrp="1" noChangeArrowheads="1"/>
          </p:cNvSpPr>
          <p:nvPr>
            <p:ph type="ftr" sz="quarter" idx="11"/>
          </p:nvPr>
        </p:nvSpPr>
        <p:spPr>
          <a:ln/>
        </p:spPr>
        <p:txBody>
          <a:bodyPr/>
          <a:lstStyle>
            <a:lvl1pPr>
              <a:defRPr/>
            </a:lvl1pPr>
          </a:lstStyle>
          <a:p>
            <a:pPr>
              <a:defRPr/>
            </a:pPr>
            <a:endParaRPr lang="en-US"/>
          </a:p>
        </p:txBody>
      </p:sp>
      <p:sp>
        <p:nvSpPr>
          <p:cNvPr id="8" name="Rectangle 46"/>
          <p:cNvSpPr>
            <a:spLocks noGrp="1" noChangeArrowheads="1"/>
          </p:cNvSpPr>
          <p:nvPr>
            <p:ph type="sldNum" sz="quarter" idx="12"/>
          </p:nvPr>
        </p:nvSpPr>
        <p:spPr>
          <a:ln/>
        </p:spPr>
        <p:txBody>
          <a:bodyPr/>
          <a:lstStyle>
            <a:lvl1pPr>
              <a:defRPr/>
            </a:lvl1pPr>
          </a:lstStyle>
          <a:p>
            <a:pPr>
              <a:defRPr/>
            </a:pPr>
            <a:fld id="{5864E299-9993-4048-BC5E-1B1A9F5E05BC}" type="slidenum">
              <a:rPr lang="en-US" altLang="sr-Latn-RS"/>
              <a:pPr>
                <a:defRPr/>
              </a:pPr>
              <a:t>‹#›</a:t>
            </a:fld>
            <a:endParaRPr lang="en-US" altLang="sr-Latn-RS"/>
          </a:p>
        </p:txBody>
      </p:sp>
    </p:spTree>
    <p:extLst>
      <p:ext uri="{BB962C8B-B14F-4D97-AF65-F5344CB8AC3E}">
        <p14:creationId xmlns:p14="http://schemas.microsoft.com/office/powerpoint/2010/main" val="3013047468"/>
      </p:ext>
    </p:extLst>
  </p:cSld>
  <p:clrMapOvr>
    <a:masterClrMapping/>
  </p:clrMapOvr>
  <p:transition spd="slow">
    <p:strips dir="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sr-Latn-CS"/>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CS"/>
          </a:p>
        </p:txBody>
      </p:sp>
      <p:sp>
        <p:nvSpPr>
          <p:cNvPr id="4" name="Rectangle 44"/>
          <p:cNvSpPr>
            <a:spLocks noGrp="1" noChangeArrowheads="1"/>
          </p:cNvSpPr>
          <p:nvPr>
            <p:ph type="dt" sz="half" idx="10"/>
          </p:nvPr>
        </p:nvSpPr>
        <p:spPr>
          <a:ln/>
        </p:spPr>
        <p:txBody>
          <a:bodyPr/>
          <a:lstStyle>
            <a:lvl1pPr>
              <a:defRPr/>
            </a:lvl1pPr>
          </a:lstStyle>
          <a:p>
            <a:pPr>
              <a:defRPr/>
            </a:pPr>
            <a:endParaRPr lang="en-US"/>
          </a:p>
        </p:txBody>
      </p:sp>
      <p:sp>
        <p:nvSpPr>
          <p:cNvPr id="5" name="Rectangle 45"/>
          <p:cNvSpPr>
            <a:spLocks noGrp="1" noChangeArrowheads="1"/>
          </p:cNvSpPr>
          <p:nvPr>
            <p:ph type="ftr" sz="quarter" idx="11"/>
          </p:nvPr>
        </p:nvSpPr>
        <p:spPr>
          <a:ln/>
        </p:spPr>
        <p:txBody>
          <a:bodyPr/>
          <a:lstStyle>
            <a:lvl1pPr>
              <a:defRPr/>
            </a:lvl1pPr>
          </a:lstStyle>
          <a:p>
            <a:pPr>
              <a:defRPr/>
            </a:pPr>
            <a:endParaRPr lang="en-US"/>
          </a:p>
        </p:txBody>
      </p:sp>
      <p:sp>
        <p:nvSpPr>
          <p:cNvPr id="6" name="Rectangle 46"/>
          <p:cNvSpPr>
            <a:spLocks noGrp="1" noChangeArrowheads="1"/>
          </p:cNvSpPr>
          <p:nvPr>
            <p:ph type="sldNum" sz="quarter" idx="12"/>
          </p:nvPr>
        </p:nvSpPr>
        <p:spPr>
          <a:ln/>
        </p:spPr>
        <p:txBody>
          <a:bodyPr/>
          <a:lstStyle>
            <a:lvl1pPr>
              <a:defRPr/>
            </a:lvl1pPr>
          </a:lstStyle>
          <a:p>
            <a:pPr>
              <a:defRPr/>
            </a:pPr>
            <a:fld id="{5CFC24BD-9255-4029-B236-9FC01B11673D}" type="slidenum">
              <a:rPr lang="en-US" altLang="sr-Latn-RS"/>
              <a:pPr>
                <a:defRPr/>
              </a:pPr>
              <a:t>‹#›</a:t>
            </a:fld>
            <a:endParaRPr lang="en-US" altLang="sr-Latn-RS"/>
          </a:p>
        </p:txBody>
      </p:sp>
    </p:spTree>
    <p:extLst>
      <p:ext uri="{BB962C8B-B14F-4D97-AF65-F5344CB8AC3E}">
        <p14:creationId xmlns:p14="http://schemas.microsoft.com/office/powerpoint/2010/main" val="3221116893"/>
      </p:ext>
    </p:extLst>
  </p:cSld>
  <p:clrMapOvr>
    <a:masterClrMapping/>
  </p:clrMapOvr>
  <p:transition spd="slow">
    <p:strips dir="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sr-Latn-C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4"/>
          <p:cNvSpPr>
            <a:spLocks noGrp="1" noChangeArrowheads="1"/>
          </p:cNvSpPr>
          <p:nvPr>
            <p:ph type="dt" sz="half" idx="10"/>
          </p:nvPr>
        </p:nvSpPr>
        <p:spPr>
          <a:ln/>
        </p:spPr>
        <p:txBody>
          <a:bodyPr/>
          <a:lstStyle>
            <a:lvl1pPr>
              <a:defRPr/>
            </a:lvl1pPr>
          </a:lstStyle>
          <a:p>
            <a:pPr>
              <a:defRPr/>
            </a:pPr>
            <a:endParaRPr lang="en-US"/>
          </a:p>
        </p:txBody>
      </p:sp>
      <p:sp>
        <p:nvSpPr>
          <p:cNvPr id="5" name="Rectangle 45"/>
          <p:cNvSpPr>
            <a:spLocks noGrp="1" noChangeArrowheads="1"/>
          </p:cNvSpPr>
          <p:nvPr>
            <p:ph type="ftr" sz="quarter" idx="11"/>
          </p:nvPr>
        </p:nvSpPr>
        <p:spPr>
          <a:ln/>
        </p:spPr>
        <p:txBody>
          <a:bodyPr/>
          <a:lstStyle>
            <a:lvl1pPr>
              <a:defRPr/>
            </a:lvl1pPr>
          </a:lstStyle>
          <a:p>
            <a:pPr>
              <a:defRPr/>
            </a:pPr>
            <a:endParaRPr lang="en-US"/>
          </a:p>
        </p:txBody>
      </p:sp>
      <p:sp>
        <p:nvSpPr>
          <p:cNvPr id="6" name="Rectangle 46"/>
          <p:cNvSpPr>
            <a:spLocks noGrp="1" noChangeArrowheads="1"/>
          </p:cNvSpPr>
          <p:nvPr>
            <p:ph type="sldNum" sz="quarter" idx="12"/>
          </p:nvPr>
        </p:nvSpPr>
        <p:spPr>
          <a:ln/>
        </p:spPr>
        <p:txBody>
          <a:bodyPr/>
          <a:lstStyle>
            <a:lvl1pPr>
              <a:defRPr/>
            </a:lvl1pPr>
          </a:lstStyle>
          <a:p>
            <a:pPr>
              <a:defRPr/>
            </a:pPr>
            <a:fld id="{2B4B986D-4D8D-43C0-97B4-BCADBD01DD37}" type="slidenum">
              <a:rPr lang="en-US" altLang="sr-Latn-RS"/>
              <a:pPr>
                <a:defRPr/>
              </a:pPr>
              <a:t>‹#›</a:t>
            </a:fld>
            <a:endParaRPr lang="en-US" altLang="sr-Latn-RS"/>
          </a:p>
        </p:txBody>
      </p:sp>
    </p:spTree>
    <p:extLst>
      <p:ext uri="{BB962C8B-B14F-4D97-AF65-F5344CB8AC3E}">
        <p14:creationId xmlns:p14="http://schemas.microsoft.com/office/powerpoint/2010/main" val="3844524677"/>
      </p:ext>
    </p:extLst>
  </p:cSld>
  <p:clrMapOvr>
    <a:masterClrMapping/>
  </p:clrMapOvr>
  <p:transition spd="slow">
    <p:strips dir="r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sr-Latn-CS"/>
          </a:p>
        </p:txBody>
      </p:sp>
      <p:sp>
        <p:nvSpPr>
          <p:cNvPr id="3" name="Content Placeholder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CS"/>
          </a:p>
        </p:txBody>
      </p:sp>
      <p:sp>
        <p:nvSpPr>
          <p:cNvPr id="4" name="Content Placeholder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CS"/>
          </a:p>
        </p:txBody>
      </p:sp>
      <p:sp>
        <p:nvSpPr>
          <p:cNvPr id="5" name="Rectangle 44"/>
          <p:cNvSpPr>
            <a:spLocks noGrp="1" noChangeArrowheads="1"/>
          </p:cNvSpPr>
          <p:nvPr>
            <p:ph type="dt" sz="half" idx="10"/>
          </p:nvPr>
        </p:nvSpPr>
        <p:spPr>
          <a:ln/>
        </p:spPr>
        <p:txBody>
          <a:bodyPr/>
          <a:lstStyle>
            <a:lvl1pPr>
              <a:defRPr/>
            </a:lvl1pPr>
          </a:lstStyle>
          <a:p>
            <a:pPr>
              <a:defRPr/>
            </a:pPr>
            <a:endParaRPr lang="en-US"/>
          </a:p>
        </p:txBody>
      </p:sp>
      <p:sp>
        <p:nvSpPr>
          <p:cNvPr id="6" name="Rectangle 45"/>
          <p:cNvSpPr>
            <a:spLocks noGrp="1" noChangeArrowheads="1"/>
          </p:cNvSpPr>
          <p:nvPr>
            <p:ph type="ftr" sz="quarter" idx="11"/>
          </p:nvPr>
        </p:nvSpPr>
        <p:spPr>
          <a:ln/>
        </p:spPr>
        <p:txBody>
          <a:bodyPr/>
          <a:lstStyle>
            <a:lvl1pPr>
              <a:defRPr/>
            </a:lvl1pPr>
          </a:lstStyle>
          <a:p>
            <a:pPr>
              <a:defRPr/>
            </a:pPr>
            <a:endParaRPr lang="en-US"/>
          </a:p>
        </p:txBody>
      </p:sp>
      <p:sp>
        <p:nvSpPr>
          <p:cNvPr id="7" name="Rectangle 46"/>
          <p:cNvSpPr>
            <a:spLocks noGrp="1" noChangeArrowheads="1"/>
          </p:cNvSpPr>
          <p:nvPr>
            <p:ph type="sldNum" sz="quarter" idx="12"/>
          </p:nvPr>
        </p:nvSpPr>
        <p:spPr>
          <a:ln/>
        </p:spPr>
        <p:txBody>
          <a:bodyPr/>
          <a:lstStyle>
            <a:lvl1pPr>
              <a:defRPr/>
            </a:lvl1pPr>
          </a:lstStyle>
          <a:p>
            <a:pPr>
              <a:defRPr/>
            </a:pPr>
            <a:fld id="{7FDE38CF-9175-4198-A993-6DB522731E73}" type="slidenum">
              <a:rPr lang="en-US" altLang="sr-Latn-RS"/>
              <a:pPr>
                <a:defRPr/>
              </a:pPr>
              <a:t>‹#›</a:t>
            </a:fld>
            <a:endParaRPr lang="en-US" altLang="sr-Latn-RS"/>
          </a:p>
        </p:txBody>
      </p:sp>
    </p:spTree>
    <p:extLst>
      <p:ext uri="{BB962C8B-B14F-4D97-AF65-F5344CB8AC3E}">
        <p14:creationId xmlns:p14="http://schemas.microsoft.com/office/powerpoint/2010/main" val="708262620"/>
      </p:ext>
    </p:extLst>
  </p:cSld>
  <p:clrMapOvr>
    <a:masterClrMapping/>
  </p:clrMapOvr>
  <p:transition spd="slow">
    <p:strips dir="r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endParaRPr lang="sr-Latn-C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C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CS"/>
          </a:p>
        </p:txBody>
      </p:sp>
      <p:sp>
        <p:nvSpPr>
          <p:cNvPr id="7" name="Rectangle 44"/>
          <p:cNvSpPr>
            <a:spLocks noGrp="1" noChangeArrowheads="1"/>
          </p:cNvSpPr>
          <p:nvPr>
            <p:ph type="dt" sz="half" idx="10"/>
          </p:nvPr>
        </p:nvSpPr>
        <p:spPr>
          <a:ln/>
        </p:spPr>
        <p:txBody>
          <a:bodyPr/>
          <a:lstStyle>
            <a:lvl1pPr>
              <a:defRPr/>
            </a:lvl1pPr>
          </a:lstStyle>
          <a:p>
            <a:pPr>
              <a:defRPr/>
            </a:pPr>
            <a:endParaRPr lang="en-US"/>
          </a:p>
        </p:txBody>
      </p:sp>
      <p:sp>
        <p:nvSpPr>
          <p:cNvPr id="8" name="Rectangle 45"/>
          <p:cNvSpPr>
            <a:spLocks noGrp="1" noChangeArrowheads="1"/>
          </p:cNvSpPr>
          <p:nvPr>
            <p:ph type="ftr" sz="quarter" idx="11"/>
          </p:nvPr>
        </p:nvSpPr>
        <p:spPr>
          <a:ln/>
        </p:spPr>
        <p:txBody>
          <a:bodyPr/>
          <a:lstStyle>
            <a:lvl1pPr>
              <a:defRPr/>
            </a:lvl1pPr>
          </a:lstStyle>
          <a:p>
            <a:pPr>
              <a:defRPr/>
            </a:pPr>
            <a:endParaRPr lang="en-US"/>
          </a:p>
        </p:txBody>
      </p:sp>
      <p:sp>
        <p:nvSpPr>
          <p:cNvPr id="9" name="Rectangle 46"/>
          <p:cNvSpPr>
            <a:spLocks noGrp="1" noChangeArrowheads="1"/>
          </p:cNvSpPr>
          <p:nvPr>
            <p:ph type="sldNum" sz="quarter" idx="12"/>
          </p:nvPr>
        </p:nvSpPr>
        <p:spPr>
          <a:ln/>
        </p:spPr>
        <p:txBody>
          <a:bodyPr/>
          <a:lstStyle>
            <a:lvl1pPr>
              <a:defRPr/>
            </a:lvl1pPr>
          </a:lstStyle>
          <a:p>
            <a:pPr>
              <a:defRPr/>
            </a:pPr>
            <a:fld id="{AC9BECC4-3DFB-4ACD-B81A-5AF9F0BDBEBE}" type="slidenum">
              <a:rPr lang="en-US" altLang="sr-Latn-RS"/>
              <a:pPr>
                <a:defRPr/>
              </a:pPr>
              <a:t>‹#›</a:t>
            </a:fld>
            <a:endParaRPr lang="en-US" altLang="sr-Latn-RS"/>
          </a:p>
        </p:txBody>
      </p:sp>
    </p:spTree>
    <p:extLst>
      <p:ext uri="{BB962C8B-B14F-4D97-AF65-F5344CB8AC3E}">
        <p14:creationId xmlns:p14="http://schemas.microsoft.com/office/powerpoint/2010/main" val="2568739875"/>
      </p:ext>
    </p:extLst>
  </p:cSld>
  <p:clrMapOvr>
    <a:masterClrMapping/>
  </p:clrMapOvr>
  <p:transition spd="slow">
    <p:strips dir="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sr-Latn-CS"/>
          </a:p>
        </p:txBody>
      </p:sp>
      <p:sp>
        <p:nvSpPr>
          <p:cNvPr id="3" name="Rectangle 44"/>
          <p:cNvSpPr>
            <a:spLocks noGrp="1" noChangeArrowheads="1"/>
          </p:cNvSpPr>
          <p:nvPr>
            <p:ph type="dt" sz="half" idx="10"/>
          </p:nvPr>
        </p:nvSpPr>
        <p:spPr>
          <a:ln/>
        </p:spPr>
        <p:txBody>
          <a:bodyPr/>
          <a:lstStyle>
            <a:lvl1pPr>
              <a:defRPr/>
            </a:lvl1pPr>
          </a:lstStyle>
          <a:p>
            <a:pPr>
              <a:defRPr/>
            </a:pPr>
            <a:endParaRPr lang="en-US"/>
          </a:p>
        </p:txBody>
      </p:sp>
      <p:sp>
        <p:nvSpPr>
          <p:cNvPr id="4" name="Rectangle 45"/>
          <p:cNvSpPr>
            <a:spLocks noGrp="1" noChangeArrowheads="1"/>
          </p:cNvSpPr>
          <p:nvPr>
            <p:ph type="ftr" sz="quarter" idx="11"/>
          </p:nvPr>
        </p:nvSpPr>
        <p:spPr>
          <a:ln/>
        </p:spPr>
        <p:txBody>
          <a:bodyPr/>
          <a:lstStyle>
            <a:lvl1pPr>
              <a:defRPr/>
            </a:lvl1pPr>
          </a:lstStyle>
          <a:p>
            <a:pPr>
              <a:defRPr/>
            </a:pPr>
            <a:endParaRPr lang="en-US"/>
          </a:p>
        </p:txBody>
      </p:sp>
      <p:sp>
        <p:nvSpPr>
          <p:cNvPr id="5" name="Rectangle 46"/>
          <p:cNvSpPr>
            <a:spLocks noGrp="1" noChangeArrowheads="1"/>
          </p:cNvSpPr>
          <p:nvPr>
            <p:ph type="sldNum" sz="quarter" idx="12"/>
          </p:nvPr>
        </p:nvSpPr>
        <p:spPr>
          <a:ln/>
        </p:spPr>
        <p:txBody>
          <a:bodyPr/>
          <a:lstStyle>
            <a:lvl1pPr>
              <a:defRPr/>
            </a:lvl1pPr>
          </a:lstStyle>
          <a:p>
            <a:pPr>
              <a:defRPr/>
            </a:pPr>
            <a:fld id="{5EF4D1C6-1A2A-4825-B09C-210EE149B969}" type="slidenum">
              <a:rPr lang="en-US" altLang="sr-Latn-RS"/>
              <a:pPr>
                <a:defRPr/>
              </a:pPr>
              <a:t>‹#›</a:t>
            </a:fld>
            <a:endParaRPr lang="en-US" altLang="sr-Latn-RS"/>
          </a:p>
        </p:txBody>
      </p:sp>
    </p:spTree>
    <p:extLst>
      <p:ext uri="{BB962C8B-B14F-4D97-AF65-F5344CB8AC3E}">
        <p14:creationId xmlns:p14="http://schemas.microsoft.com/office/powerpoint/2010/main" val="403399618"/>
      </p:ext>
    </p:extLst>
  </p:cSld>
  <p:clrMapOvr>
    <a:masterClrMapping/>
  </p:clrMapOvr>
  <p:transition spd="slow">
    <p:strips dir="r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4"/>
          <p:cNvSpPr>
            <a:spLocks noGrp="1" noChangeArrowheads="1"/>
          </p:cNvSpPr>
          <p:nvPr>
            <p:ph type="dt" sz="half" idx="10"/>
          </p:nvPr>
        </p:nvSpPr>
        <p:spPr>
          <a:ln/>
        </p:spPr>
        <p:txBody>
          <a:bodyPr/>
          <a:lstStyle>
            <a:lvl1pPr>
              <a:defRPr/>
            </a:lvl1pPr>
          </a:lstStyle>
          <a:p>
            <a:pPr>
              <a:defRPr/>
            </a:pPr>
            <a:endParaRPr lang="en-US"/>
          </a:p>
        </p:txBody>
      </p:sp>
      <p:sp>
        <p:nvSpPr>
          <p:cNvPr id="3" name="Rectangle 45"/>
          <p:cNvSpPr>
            <a:spLocks noGrp="1" noChangeArrowheads="1"/>
          </p:cNvSpPr>
          <p:nvPr>
            <p:ph type="ftr" sz="quarter" idx="11"/>
          </p:nvPr>
        </p:nvSpPr>
        <p:spPr>
          <a:ln/>
        </p:spPr>
        <p:txBody>
          <a:bodyPr/>
          <a:lstStyle>
            <a:lvl1pPr>
              <a:defRPr/>
            </a:lvl1pPr>
          </a:lstStyle>
          <a:p>
            <a:pPr>
              <a:defRPr/>
            </a:pPr>
            <a:endParaRPr lang="en-US"/>
          </a:p>
        </p:txBody>
      </p:sp>
      <p:sp>
        <p:nvSpPr>
          <p:cNvPr id="4" name="Rectangle 46"/>
          <p:cNvSpPr>
            <a:spLocks noGrp="1" noChangeArrowheads="1"/>
          </p:cNvSpPr>
          <p:nvPr>
            <p:ph type="sldNum" sz="quarter" idx="12"/>
          </p:nvPr>
        </p:nvSpPr>
        <p:spPr>
          <a:ln/>
        </p:spPr>
        <p:txBody>
          <a:bodyPr/>
          <a:lstStyle>
            <a:lvl1pPr>
              <a:defRPr/>
            </a:lvl1pPr>
          </a:lstStyle>
          <a:p>
            <a:pPr>
              <a:defRPr/>
            </a:pPr>
            <a:fld id="{1BCB227D-55B0-4BBB-AF8C-744E2630E991}" type="slidenum">
              <a:rPr lang="en-US" altLang="sr-Latn-RS"/>
              <a:pPr>
                <a:defRPr/>
              </a:pPr>
              <a:t>‹#›</a:t>
            </a:fld>
            <a:endParaRPr lang="en-US" altLang="sr-Latn-RS"/>
          </a:p>
        </p:txBody>
      </p:sp>
    </p:spTree>
    <p:extLst>
      <p:ext uri="{BB962C8B-B14F-4D97-AF65-F5344CB8AC3E}">
        <p14:creationId xmlns:p14="http://schemas.microsoft.com/office/powerpoint/2010/main" val="2289844784"/>
      </p:ext>
    </p:extLst>
  </p:cSld>
  <p:clrMapOvr>
    <a:masterClrMapping/>
  </p:clrMapOvr>
  <p:transition spd="slow">
    <p:strips dir="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sr-Latn-C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C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4"/>
          <p:cNvSpPr>
            <a:spLocks noGrp="1" noChangeArrowheads="1"/>
          </p:cNvSpPr>
          <p:nvPr>
            <p:ph type="dt" sz="half" idx="10"/>
          </p:nvPr>
        </p:nvSpPr>
        <p:spPr>
          <a:ln/>
        </p:spPr>
        <p:txBody>
          <a:bodyPr/>
          <a:lstStyle>
            <a:lvl1pPr>
              <a:defRPr/>
            </a:lvl1pPr>
          </a:lstStyle>
          <a:p>
            <a:pPr>
              <a:defRPr/>
            </a:pPr>
            <a:endParaRPr lang="en-US"/>
          </a:p>
        </p:txBody>
      </p:sp>
      <p:sp>
        <p:nvSpPr>
          <p:cNvPr id="6" name="Rectangle 45"/>
          <p:cNvSpPr>
            <a:spLocks noGrp="1" noChangeArrowheads="1"/>
          </p:cNvSpPr>
          <p:nvPr>
            <p:ph type="ftr" sz="quarter" idx="11"/>
          </p:nvPr>
        </p:nvSpPr>
        <p:spPr>
          <a:ln/>
        </p:spPr>
        <p:txBody>
          <a:bodyPr/>
          <a:lstStyle>
            <a:lvl1pPr>
              <a:defRPr/>
            </a:lvl1pPr>
          </a:lstStyle>
          <a:p>
            <a:pPr>
              <a:defRPr/>
            </a:pPr>
            <a:endParaRPr lang="en-US"/>
          </a:p>
        </p:txBody>
      </p:sp>
      <p:sp>
        <p:nvSpPr>
          <p:cNvPr id="7" name="Rectangle 46"/>
          <p:cNvSpPr>
            <a:spLocks noGrp="1" noChangeArrowheads="1"/>
          </p:cNvSpPr>
          <p:nvPr>
            <p:ph type="sldNum" sz="quarter" idx="12"/>
          </p:nvPr>
        </p:nvSpPr>
        <p:spPr>
          <a:ln/>
        </p:spPr>
        <p:txBody>
          <a:bodyPr/>
          <a:lstStyle>
            <a:lvl1pPr>
              <a:defRPr/>
            </a:lvl1pPr>
          </a:lstStyle>
          <a:p>
            <a:pPr>
              <a:defRPr/>
            </a:pPr>
            <a:fld id="{B9C87400-8C99-4BE3-9034-6E9E79AD2DEC}" type="slidenum">
              <a:rPr lang="en-US" altLang="sr-Latn-RS"/>
              <a:pPr>
                <a:defRPr/>
              </a:pPr>
              <a:t>‹#›</a:t>
            </a:fld>
            <a:endParaRPr lang="en-US" altLang="sr-Latn-RS"/>
          </a:p>
        </p:txBody>
      </p:sp>
    </p:spTree>
    <p:extLst>
      <p:ext uri="{BB962C8B-B14F-4D97-AF65-F5344CB8AC3E}">
        <p14:creationId xmlns:p14="http://schemas.microsoft.com/office/powerpoint/2010/main" val="538921328"/>
      </p:ext>
    </p:extLst>
  </p:cSld>
  <p:clrMapOvr>
    <a:masterClrMapping/>
  </p:clrMapOvr>
  <p:transition spd="slow">
    <p:strips dir="r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sr-Latn-C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sr-Latn-C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4"/>
          <p:cNvSpPr>
            <a:spLocks noGrp="1" noChangeArrowheads="1"/>
          </p:cNvSpPr>
          <p:nvPr>
            <p:ph type="dt" sz="half" idx="10"/>
          </p:nvPr>
        </p:nvSpPr>
        <p:spPr>
          <a:ln/>
        </p:spPr>
        <p:txBody>
          <a:bodyPr/>
          <a:lstStyle>
            <a:lvl1pPr>
              <a:defRPr/>
            </a:lvl1pPr>
          </a:lstStyle>
          <a:p>
            <a:pPr>
              <a:defRPr/>
            </a:pPr>
            <a:endParaRPr lang="en-US"/>
          </a:p>
        </p:txBody>
      </p:sp>
      <p:sp>
        <p:nvSpPr>
          <p:cNvPr id="6" name="Rectangle 45"/>
          <p:cNvSpPr>
            <a:spLocks noGrp="1" noChangeArrowheads="1"/>
          </p:cNvSpPr>
          <p:nvPr>
            <p:ph type="ftr" sz="quarter" idx="11"/>
          </p:nvPr>
        </p:nvSpPr>
        <p:spPr>
          <a:ln/>
        </p:spPr>
        <p:txBody>
          <a:bodyPr/>
          <a:lstStyle>
            <a:lvl1pPr>
              <a:defRPr/>
            </a:lvl1pPr>
          </a:lstStyle>
          <a:p>
            <a:pPr>
              <a:defRPr/>
            </a:pPr>
            <a:endParaRPr lang="en-US"/>
          </a:p>
        </p:txBody>
      </p:sp>
      <p:sp>
        <p:nvSpPr>
          <p:cNvPr id="7" name="Rectangle 46"/>
          <p:cNvSpPr>
            <a:spLocks noGrp="1" noChangeArrowheads="1"/>
          </p:cNvSpPr>
          <p:nvPr>
            <p:ph type="sldNum" sz="quarter" idx="12"/>
          </p:nvPr>
        </p:nvSpPr>
        <p:spPr>
          <a:ln/>
        </p:spPr>
        <p:txBody>
          <a:bodyPr/>
          <a:lstStyle>
            <a:lvl1pPr>
              <a:defRPr/>
            </a:lvl1pPr>
          </a:lstStyle>
          <a:p>
            <a:pPr>
              <a:defRPr/>
            </a:pPr>
            <a:fld id="{BE82D1D1-E910-49E8-912D-18667F0FC78F}" type="slidenum">
              <a:rPr lang="en-US" altLang="sr-Latn-RS"/>
              <a:pPr>
                <a:defRPr/>
              </a:pPr>
              <a:t>‹#›</a:t>
            </a:fld>
            <a:endParaRPr lang="en-US" altLang="sr-Latn-RS"/>
          </a:p>
        </p:txBody>
      </p:sp>
    </p:spTree>
    <p:extLst>
      <p:ext uri="{BB962C8B-B14F-4D97-AF65-F5344CB8AC3E}">
        <p14:creationId xmlns:p14="http://schemas.microsoft.com/office/powerpoint/2010/main" val="3028768873"/>
      </p:ext>
    </p:extLst>
  </p:cSld>
  <p:clrMapOvr>
    <a:masterClrMapping/>
  </p:clrMapOvr>
  <p:transition spd="slow">
    <p:strips dir="r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000058"/>
            </a:gs>
            <a:gs pos="100000">
              <a:schemeClr val="bg1"/>
            </a:gs>
          </a:gsLst>
          <a:lin ang="2700000" scaled="1"/>
        </a:gra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0" y="0"/>
            <a:ext cx="9144000" cy="6856413"/>
            <a:chOff x="0" y="0"/>
            <a:chExt cx="5760" cy="4319"/>
          </a:xfrm>
        </p:grpSpPr>
        <p:sp>
          <p:nvSpPr>
            <p:cNvPr id="105475" name="Freeform 3"/>
            <p:cNvSpPr>
              <a:spLocks/>
            </p:cNvSpPr>
            <p:nvPr/>
          </p:nvSpPr>
          <p:spPr bwMode="hidden">
            <a:xfrm>
              <a:off x="0" y="12"/>
              <a:ext cx="5758" cy="3273"/>
            </a:xfrm>
            <a:custGeom>
              <a:avLst/>
              <a:gdLst/>
              <a:ahLst/>
              <a:cxnLst>
                <a:cxn ang="0">
                  <a:pos x="3193" y="1816"/>
                </a:cxn>
                <a:cxn ang="0">
                  <a:pos x="0" y="0"/>
                </a:cxn>
                <a:cxn ang="0">
                  <a:pos x="0" y="522"/>
                </a:cxn>
                <a:cxn ang="0">
                  <a:pos x="3037" y="1978"/>
                </a:cxn>
                <a:cxn ang="0">
                  <a:pos x="5740" y="3273"/>
                </a:cxn>
                <a:cxn ang="0">
                  <a:pos x="5740" y="3267"/>
                </a:cxn>
                <a:cxn ang="0">
                  <a:pos x="3193" y="1816"/>
                </a:cxn>
                <a:cxn ang="0">
                  <a:pos x="3193" y="1816"/>
                </a:cxn>
              </a:cxnLst>
              <a:rect l="0" t="0" r="r" b="b"/>
              <a:pathLst>
                <a:path w="5740" h="3273">
                  <a:moveTo>
                    <a:pt x="3193" y="1816"/>
                  </a:moveTo>
                  <a:lnTo>
                    <a:pt x="0" y="0"/>
                  </a:lnTo>
                  <a:lnTo>
                    <a:pt x="0" y="522"/>
                  </a:lnTo>
                  <a:lnTo>
                    <a:pt x="3037" y="1978"/>
                  </a:lnTo>
                  <a:lnTo>
                    <a:pt x="5740" y="3273"/>
                  </a:lnTo>
                  <a:lnTo>
                    <a:pt x="5740" y="3267"/>
                  </a:lnTo>
                  <a:lnTo>
                    <a:pt x="3193" y="1816"/>
                  </a:lnTo>
                  <a:lnTo>
                    <a:pt x="3193" y="1816"/>
                  </a:lnTo>
                  <a:close/>
                </a:path>
              </a:pathLst>
            </a:custGeom>
            <a:gradFill rotWithShape="0">
              <a:gsLst>
                <a:gs pos="0">
                  <a:schemeClr val="bg2">
                    <a:gamma/>
                    <a:shade val="63529"/>
                    <a:invGamma/>
                  </a:schemeClr>
                </a:gs>
                <a:gs pos="100000">
                  <a:schemeClr val="bg2"/>
                </a:gs>
              </a:gsLst>
              <a:lin ang="0" scaled="1"/>
            </a:gradFill>
            <a:ln w="9525">
              <a:noFill/>
              <a:round/>
              <a:headEnd/>
              <a:tailEnd/>
            </a:ln>
          </p:spPr>
          <p:txBody>
            <a:bodyPr/>
            <a:lstStyle/>
            <a:p>
              <a:pPr>
                <a:defRPr/>
              </a:pPr>
              <a:endParaRPr lang="sr-Latn-CS">
                <a:effectLst>
                  <a:outerShdw blurRad="38100" dist="38100" dir="2700000" algn="tl">
                    <a:srgbClr val="000000">
                      <a:alpha val="43137"/>
                    </a:srgbClr>
                  </a:outerShdw>
                </a:effectLst>
              </a:endParaRPr>
            </a:p>
          </p:txBody>
        </p:sp>
        <p:sp>
          <p:nvSpPr>
            <p:cNvPr id="105476" name="Freeform 4"/>
            <p:cNvSpPr>
              <a:spLocks/>
            </p:cNvSpPr>
            <p:nvPr/>
          </p:nvSpPr>
          <p:spPr bwMode="hidden">
            <a:xfrm>
              <a:off x="149" y="0"/>
              <a:ext cx="5609" cy="3243"/>
            </a:xfrm>
            <a:custGeom>
              <a:avLst/>
              <a:gdLst/>
              <a:ahLst/>
              <a:cxnLst>
                <a:cxn ang="0">
                  <a:pos x="3163" y="1714"/>
                </a:cxn>
                <a:cxn ang="0">
                  <a:pos x="431" y="0"/>
                </a:cxn>
                <a:cxn ang="0">
                  <a:pos x="0" y="0"/>
                </a:cxn>
                <a:cxn ang="0">
                  <a:pos x="3086" y="1786"/>
                </a:cxn>
                <a:cxn ang="0">
                  <a:pos x="5591" y="3243"/>
                </a:cxn>
                <a:cxn ang="0">
                  <a:pos x="5591" y="3237"/>
                </a:cxn>
                <a:cxn ang="0">
                  <a:pos x="3163" y="1714"/>
                </a:cxn>
                <a:cxn ang="0">
                  <a:pos x="3163" y="1714"/>
                </a:cxn>
              </a:cxnLst>
              <a:rect l="0" t="0" r="r" b="b"/>
              <a:pathLst>
                <a:path w="5591" h="3243">
                  <a:moveTo>
                    <a:pt x="3163" y="1714"/>
                  </a:moveTo>
                  <a:lnTo>
                    <a:pt x="431" y="0"/>
                  </a:lnTo>
                  <a:lnTo>
                    <a:pt x="0" y="0"/>
                  </a:lnTo>
                  <a:lnTo>
                    <a:pt x="3086" y="1786"/>
                  </a:lnTo>
                  <a:lnTo>
                    <a:pt x="5591" y="3243"/>
                  </a:lnTo>
                  <a:lnTo>
                    <a:pt x="5591" y="3237"/>
                  </a:lnTo>
                  <a:lnTo>
                    <a:pt x="3163" y="1714"/>
                  </a:lnTo>
                  <a:lnTo>
                    <a:pt x="3163" y="1714"/>
                  </a:lnTo>
                  <a:close/>
                </a:path>
              </a:pathLst>
            </a:custGeom>
            <a:gradFill rotWithShape="0">
              <a:gsLst>
                <a:gs pos="0">
                  <a:schemeClr val="bg1">
                    <a:gamma/>
                    <a:shade val="60784"/>
                    <a:invGamma/>
                  </a:schemeClr>
                </a:gs>
                <a:gs pos="100000">
                  <a:schemeClr val="bg1"/>
                </a:gs>
              </a:gsLst>
              <a:lin ang="2700000" scaled="1"/>
            </a:gradFill>
            <a:ln w="9525">
              <a:noFill/>
              <a:round/>
              <a:headEnd/>
              <a:tailEnd/>
            </a:ln>
          </p:spPr>
          <p:txBody>
            <a:bodyPr/>
            <a:lstStyle/>
            <a:p>
              <a:pPr>
                <a:defRPr/>
              </a:pPr>
              <a:endParaRPr lang="sr-Latn-CS">
                <a:effectLst>
                  <a:outerShdw blurRad="38100" dist="38100" dir="2700000" algn="tl">
                    <a:srgbClr val="000000">
                      <a:alpha val="43137"/>
                    </a:srgbClr>
                  </a:outerShdw>
                </a:effectLst>
              </a:endParaRPr>
            </a:p>
          </p:txBody>
        </p:sp>
        <p:sp>
          <p:nvSpPr>
            <p:cNvPr id="105477" name="Freeform 5"/>
            <p:cNvSpPr>
              <a:spLocks/>
            </p:cNvSpPr>
            <p:nvPr/>
          </p:nvSpPr>
          <p:spPr bwMode="hidden">
            <a:xfrm>
              <a:off x="0" y="3433"/>
              <a:ext cx="4038" cy="191"/>
            </a:xfrm>
            <a:custGeom>
              <a:avLst/>
              <a:gdLst/>
              <a:ahLst/>
              <a:cxnLst>
                <a:cxn ang="0">
                  <a:pos x="0" y="156"/>
                </a:cxn>
                <a:cxn ang="0">
                  <a:pos x="4042" y="192"/>
                </a:cxn>
                <a:cxn ang="0">
                  <a:pos x="4042" y="144"/>
                </a:cxn>
                <a:cxn ang="0">
                  <a:pos x="0" y="0"/>
                </a:cxn>
                <a:cxn ang="0">
                  <a:pos x="0" y="156"/>
                </a:cxn>
                <a:cxn ang="0">
                  <a:pos x="0" y="156"/>
                </a:cxn>
              </a:cxnLst>
              <a:rect l="0" t="0" r="r" b="b"/>
              <a:pathLst>
                <a:path w="4042" h="192">
                  <a:moveTo>
                    <a:pt x="0" y="156"/>
                  </a:moveTo>
                  <a:lnTo>
                    <a:pt x="4042" y="192"/>
                  </a:lnTo>
                  <a:lnTo>
                    <a:pt x="4042" y="144"/>
                  </a:lnTo>
                  <a:lnTo>
                    <a:pt x="0" y="0"/>
                  </a:lnTo>
                  <a:lnTo>
                    <a:pt x="0" y="156"/>
                  </a:lnTo>
                  <a:lnTo>
                    <a:pt x="0" y="156"/>
                  </a:lnTo>
                  <a:close/>
                </a:path>
              </a:pathLst>
            </a:custGeom>
            <a:gradFill rotWithShape="0">
              <a:gsLst>
                <a:gs pos="0">
                  <a:schemeClr val="bg2">
                    <a:gamma/>
                    <a:shade val="75686"/>
                    <a:invGamma/>
                  </a:schemeClr>
                </a:gs>
                <a:gs pos="100000">
                  <a:schemeClr val="bg2"/>
                </a:gs>
              </a:gsLst>
              <a:lin ang="0" scaled="1"/>
            </a:gradFill>
            <a:ln w="9525">
              <a:noFill/>
              <a:round/>
              <a:headEnd/>
              <a:tailEnd/>
            </a:ln>
          </p:spPr>
          <p:txBody>
            <a:bodyPr/>
            <a:lstStyle/>
            <a:p>
              <a:pPr>
                <a:defRPr/>
              </a:pPr>
              <a:endParaRPr lang="sr-Latn-CS">
                <a:effectLst>
                  <a:outerShdw blurRad="38100" dist="38100" dir="2700000" algn="tl">
                    <a:srgbClr val="000000">
                      <a:alpha val="43137"/>
                    </a:srgbClr>
                  </a:outerShdw>
                </a:effectLst>
              </a:endParaRPr>
            </a:p>
          </p:txBody>
        </p:sp>
        <p:sp>
          <p:nvSpPr>
            <p:cNvPr id="105478" name="Freeform 6"/>
            <p:cNvSpPr>
              <a:spLocks/>
            </p:cNvSpPr>
            <p:nvPr/>
          </p:nvSpPr>
          <p:spPr bwMode="hidden">
            <a:xfrm>
              <a:off x="4038" y="3577"/>
              <a:ext cx="1720" cy="65"/>
            </a:xfrm>
            <a:custGeom>
              <a:avLst/>
              <a:gdLst/>
              <a:ahLst/>
              <a:cxnLst>
                <a:cxn ang="0">
                  <a:pos x="1722" y="66"/>
                </a:cxn>
                <a:cxn ang="0">
                  <a:pos x="1722" y="60"/>
                </a:cxn>
                <a:cxn ang="0">
                  <a:pos x="0" y="0"/>
                </a:cxn>
                <a:cxn ang="0">
                  <a:pos x="0" y="48"/>
                </a:cxn>
                <a:cxn ang="0">
                  <a:pos x="1722" y="66"/>
                </a:cxn>
                <a:cxn ang="0">
                  <a:pos x="1722" y="66"/>
                </a:cxn>
              </a:cxnLst>
              <a:rect l="0" t="0" r="r" b="b"/>
              <a:pathLst>
                <a:path w="1722" h="66">
                  <a:moveTo>
                    <a:pt x="1722" y="66"/>
                  </a:moveTo>
                  <a:lnTo>
                    <a:pt x="1722" y="60"/>
                  </a:lnTo>
                  <a:lnTo>
                    <a:pt x="0" y="0"/>
                  </a:lnTo>
                  <a:lnTo>
                    <a:pt x="0" y="48"/>
                  </a:lnTo>
                  <a:lnTo>
                    <a:pt x="1722" y="66"/>
                  </a:lnTo>
                  <a:lnTo>
                    <a:pt x="1722" y="66"/>
                  </a:lnTo>
                  <a:close/>
                </a:path>
              </a:pathLst>
            </a:custGeom>
            <a:gradFill rotWithShape="0">
              <a:gsLst>
                <a:gs pos="0">
                  <a:schemeClr val="bg2"/>
                </a:gs>
                <a:gs pos="100000">
                  <a:schemeClr val="bg1"/>
                </a:gs>
              </a:gsLst>
              <a:lin ang="0" scaled="1"/>
            </a:gradFill>
            <a:ln w="9525">
              <a:noFill/>
              <a:round/>
              <a:headEnd/>
              <a:tailEnd/>
            </a:ln>
          </p:spPr>
          <p:txBody>
            <a:bodyPr/>
            <a:lstStyle/>
            <a:p>
              <a:pPr>
                <a:defRPr/>
              </a:pPr>
              <a:endParaRPr lang="sr-Latn-CS">
                <a:effectLst>
                  <a:outerShdw blurRad="38100" dist="38100" dir="2700000" algn="tl">
                    <a:srgbClr val="000000">
                      <a:alpha val="43137"/>
                    </a:srgbClr>
                  </a:outerShdw>
                </a:effectLst>
              </a:endParaRPr>
            </a:p>
          </p:txBody>
        </p:sp>
        <p:sp>
          <p:nvSpPr>
            <p:cNvPr id="105479" name="Freeform 7"/>
            <p:cNvSpPr>
              <a:spLocks/>
            </p:cNvSpPr>
            <p:nvPr/>
          </p:nvSpPr>
          <p:spPr bwMode="hidden">
            <a:xfrm>
              <a:off x="0" y="3726"/>
              <a:ext cx="4784" cy="329"/>
            </a:xfrm>
            <a:custGeom>
              <a:avLst/>
              <a:gdLst/>
              <a:ahLst/>
              <a:cxnLst>
                <a:cxn ang="0">
                  <a:pos x="0" y="329"/>
                </a:cxn>
                <a:cxn ang="0">
                  <a:pos x="4789" y="77"/>
                </a:cxn>
                <a:cxn ang="0">
                  <a:pos x="4789" y="0"/>
                </a:cxn>
                <a:cxn ang="0">
                  <a:pos x="0" y="107"/>
                </a:cxn>
                <a:cxn ang="0">
                  <a:pos x="0" y="329"/>
                </a:cxn>
                <a:cxn ang="0">
                  <a:pos x="0" y="329"/>
                </a:cxn>
              </a:cxnLst>
              <a:rect l="0" t="0" r="r" b="b"/>
              <a:pathLst>
                <a:path w="4789" h="329">
                  <a:moveTo>
                    <a:pt x="0" y="329"/>
                  </a:moveTo>
                  <a:lnTo>
                    <a:pt x="4789" y="77"/>
                  </a:lnTo>
                  <a:lnTo>
                    <a:pt x="4789" y="0"/>
                  </a:lnTo>
                  <a:lnTo>
                    <a:pt x="0" y="107"/>
                  </a:lnTo>
                  <a:lnTo>
                    <a:pt x="0" y="329"/>
                  </a:lnTo>
                  <a:lnTo>
                    <a:pt x="0" y="329"/>
                  </a:lnTo>
                  <a:close/>
                </a:path>
              </a:pathLst>
            </a:custGeom>
            <a:gradFill rotWithShape="0">
              <a:gsLst>
                <a:gs pos="0">
                  <a:schemeClr val="bg1">
                    <a:gamma/>
                    <a:shade val="81961"/>
                    <a:invGamma/>
                  </a:schemeClr>
                </a:gs>
                <a:gs pos="100000">
                  <a:schemeClr val="bg1"/>
                </a:gs>
              </a:gsLst>
              <a:lin ang="0" scaled="1"/>
            </a:gradFill>
            <a:ln w="9525" cap="flat" cmpd="sng">
              <a:noFill/>
              <a:prstDash val="solid"/>
              <a:round/>
              <a:headEnd type="none" w="med" len="med"/>
              <a:tailEnd type="none" w="med" len="med"/>
            </a:ln>
            <a:effectLst/>
          </p:spPr>
          <p:txBody>
            <a:bodyPr/>
            <a:lstStyle/>
            <a:p>
              <a:pPr>
                <a:defRPr/>
              </a:pPr>
              <a:endParaRPr lang="sr-Latn-CS">
                <a:effectLst>
                  <a:outerShdw blurRad="38100" dist="38100" dir="2700000" algn="tl">
                    <a:srgbClr val="000000">
                      <a:alpha val="43137"/>
                    </a:srgbClr>
                  </a:outerShdw>
                </a:effectLst>
              </a:endParaRPr>
            </a:p>
          </p:txBody>
        </p:sp>
        <p:sp>
          <p:nvSpPr>
            <p:cNvPr id="105480" name="Freeform 8"/>
            <p:cNvSpPr>
              <a:spLocks/>
            </p:cNvSpPr>
            <p:nvPr/>
          </p:nvSpPr>
          <p:spPr bwMode="hidden">
            <a:xfrm>
              <a:off x="4784" y="3702"/>
              <a:ext cx="974" cy="101"/>
            </a:xfrm>
            <a:custGeom>
              <a:avLst/>
              <a:gdLst/>
              <a:ahLst/>
              <a:cxnLst>
                <a:cxn ang="0">
                  <a:pos x="975" y="48"/>
                </a:cxn>
                <a:cxn ang="0">
                  <a:pos x="975" y="0"/>
                </a:cxn>
                <a:cxn ang="0">
                  <a:pos x="0" y="24"/>
                </a:cxn>
                <a:cxn ang="0">
                  <a:pos x="0" y="101"/>
                </a:cxn>
                <a:cxn ang="0">
                  <a:pos x="975" y="48"/>
                </a:cxn>
                <a:cxn ang="0">
                  <a:pos x="975" y="48"/>
                </a:cxn>
              </a:cxnLst>
              <a:rect l="0" t="0" r="r" b="b"/>
              <a:pathLst>
                <a:path w="975" h="101">
                  <a:moveTo>
                    <a:pt x="975" y="48"/>
                  </a:moveTo>
                  <a:lnTo>
                    <a:pt x="975" y="0"/>
                  </a:lnTo>
                  <a:lnTo>
                    <a:pt x="0" y="24"/>
                  </a:lnTo>
                  <a:lnTo>
                    <a:pt x="0" y="101"/>
                  </a:lnTo>
                  <a:lnTo>
                    <a:pt x="975" y="48"/>
                  </a:lnTo>
                  <a:lnTo>
                    <a:pt x="975" y="48"/>
                  </a:lnTo>
                  <a:close/>
                </a:path>
              </a:pathLst>
            </a:custGeom>
            <a:solidFill>
              <a:schemeClr val="bg1"/>
            </a:solidFill>
            <a:ln w="9525">
              <a:noFill/>
              <a:round/>
              <a:headEnd/>
              <a:tailEnd/>
            </a:ln>
          </p:spPr>
          <p:txBody>
            <a:bodyPr/>
            <a:lstStyle/>
            <a:p>
              <a:pPr>
                <a:defRPr/>
              </a:pPr>
              <a:endParaRPr lang="sr-Latn-CS">
                <a:effectLst>
                  <a:outerShdw blurRad="38100" dist="38100" dir="2700000" algn="tl">
                    <a:srgbClr val="000000">
                      <a:alpha val="43137"/>
                    </a:srgbClr>
                  </a:outerShdw>
                </a:effectLst>
              </a:endParaRPr>
            </a:p>
          </p:txBody>
        </p:sp>
        <p:sp>
          <p:nvSpPr>
            <p:cNvPr id="105481" name="Freeform 9"/>
            <p:cNvSpPr>
              <a:spLocks/>
            </p:cNvSpPr>
            <p:nvPr/>
          </p:nvSpPr>
          <p:spPr bwMode="hidden">
            <a:xfrm>
              <a:off x="3619" y="3815"/>
              <a:ext cx="2139" cy="198"/>
            </a:xfrm>
            <a:custGeom>
              <a:avLst/>
              <a:gdLst/>
              <a:ahLst/>
              <a:cxnLst>
                <a:cxn ang="0">
                  <a:pos x="2141" y="0"/>
                </a:cxn>
                <a:cxn ang="0">
                  <a:pos x="0" y="156"/>
                </a:cxn>
                <a:cxn ang="0">
                  <a:pos x="0" y="198"/>
                </a:cxn>
                <a:cxn ang="0">
                  <a:pos x="2141" y="0"/>
                </a:cxn>
                <a:cxn ang="0">
                  <a:pos x="2141" y="0"/>
                </a:cxn>
              </a:cxnLst>
              <a:rect l="0" t="0" r="r" b="b"/>
              <a:pathLst>
                <a:path w="2141" h="198">
                  <a:moveTo>
                    <a:pt x="2141" y="0"/>
                  </a:moveTo>
                  <a:lnTo>
                    <a:pt x="0" y="156"/>
                  </a:lnTo>
                  <a:lnTo>
                    <a:pt x="0" y="198"/>
                  </a:lnTo>
                  <a:lnTo>
                    <a:pt x="2141" y="0"/>
                  </a:lnTo>
                  <a:lnTo>
                    <a:pt x="2141" y="0"/>
                  </a:lnTo>
                  <a:close/>
                </a:path>
              </a:pathLst>
            </a:custGeom>
            <a:solidFill>
              <a:schemeClr val="bg1"/>
            </a:solidFill>
            <a:ln w="9525">
              <a:noFill/>
              <a:round/>
              <a:headEnd/>
              <a:tailEnd/>
            </a:ln>
          </p:spPr>
          <p:txBody>
            <a:bodyPr/>
            <a:lstStyle/>
            <a:p>
              <a:pPr>
                <a:defRPr/>
              </a:pPr>
              <a:endParaRPr lang="sr-Latn-CS">
                <a:effectLst>
                  <a:outerShdw blurRad="38100" dist="38100" dir="2700000" algn="tl">
                    <a:srgbClr val="000000">
                      <a:alpha val="43137"/>
                    </a:srgbClr>
                  </a:outerShdw>
                </a:effectLst>
              </a:endParaRPr>
            </a:p>
          </p:txBody>
        </p:sp>
        <p:sp>
          <p:nvSpPr>
            <p:cNvPr id="105482" name="Freeform 10"/>
            <p:cNvSpPr>
              <a:spLocks/>
            </p:cNvSpPr>
            <p:nvPr/>
          </p:nvSpPr>
          <p:spPr bwMode="hidden">
            <a:xfrm>
              <a:off x="0" y="3971"/>
              <a:ext cx="3619" cy="348"/>
            </a:xfrm>
            <a:custGeom>
              <a:avLst/>
              <a:gdLst/>
              <a:ahLst/>
              <a:cxnLst>
                <a:cxn ang="0">
                  <a:pos x="0" y="348"/>
                </a:cxn>
                <a:cxn ang="0">
                  <a:pos x="311" y="348"/>
                </a:cxn>
                <a:cxn ang="0">
                  <a:pos x="3623" y="42"/>
                </a:cxn>
                <a:cxn ang="0">
                  <a:pos x="3623" y="0"/>
                </a:cxn>
                <a:cxn ang="0">
                  <a:pos x="0" y="264"/>
                </a:cxn>
                <a:cxn ang="0">
                  <a:pos x="0" y="348"/>
                </a:cxn>
                <a:cxn ang="0">
                  <a:pos x="0" y="348"/>
                </a:cxn>
              </a:cxnLst>
              <a:rect l="0" t="0" r="r" b="b"/>
              <a:pathLst>
                <a:path w="3623" h="348">
                  <a:moveTo>
                    <a:pt x="0" y="348"/>
                  </a:moveTo>
                  <a:lnTo>
                    <a:pt x="311" y="348"/>
                  </a:lnTo>
                  <a:lnTo>
                    <a:pt x="3623" y="42"/>
                  </a:lnTo>
                  <a:lnTo>
                    <a:pt x="3623" y="0"/>
                  </a:lnTo>
                  <a:lnTo>
                    <a:pt x="0" y="264"/>
                  </a:lnTo>
                  <a:lnTo>
                    <a:pt x="0" y="348"/>
                  </a:lnTo>
                  <a:lnTo>
                    <a:pt x="0" y="348"/>
                  </a:lnTo>
                  <a:close/>
                </a:path>
              </a:pathLst>
            </a:custGeom>
            <a:gradFill rotWithShape="0">
              <a:gsLst>
                <a:gs pos="0">
                  <a:schemeClr val="bg1">
                    <a:gamma/>
                    <a:shade val="72549"/>
                    <a:invGamma/>
                  </a:schemeClr>
                </a:gs>
                <a:gs pos="100000">
                  <a:schemeClr val="bg1"/>
                </a:gs>
              </a:gsLst>
              <a:lin ang="0" scaled="1"/>
            </a:gradFill>
            <a:ln w="9525">
              <a:noFill/>
              <a:round/>
              <a:headEnd/>
              <a:tailEnd/>
            </a:ln>
          </p:spPr>
          <p:txBody>
            <a:bodyPr/>
            <a:lstStyle/>
            <a:p>
              <a:pPr>
                <a:defRPr/>
              </a:pPr>
              <a:endParaRPr lang="sr-Latn-CS">
                <a:effectLst>
                  <a:outerShdw blurRad="38100" dist="38100" dir="2700000" algn="tl">
                    <a:srgbClr val="000000">
                      <a:alpha val="43137"/>
                    </a:srgbClr>
                  </a:outerShdw>
                </a:effectLst>
              </a:endParaRPr>
            </a:p>
          </p:txBody>
        </p:sp>
        <p:sp>
          <p:nvSpPr>
            <p:cNvPr id="105483" name="Freeform 11"/>
            <p:cNvSpPr>
              <a:spLocks/>
            </p:cNvSpPr>
            <p:nvPr/>
          </p:nvSpPr>
          <p:spPr bwMode="hidden">
            <a:xfrm>
              <a:off x="2097" y="4043"/>
              <a:ext cx="2514" cy="276"/>
            </a:xfrm>
            <a:custGeom>
              <a:avLst/>
              <a:gdLst/>
              <a:ahLst/>
              <a:cxnLst>
                <a:cxn ang="0">
                  <a:pos x="2182" y="276"/>
                </a:cxn>
                <a:cxn ang="0">
                  <a:pos x="2517" y="204"/>
                </a:cxn>
                <a:cxn ang="0">
                  <a:pos x="2260" y="0"/>
                </a:cxn>
                <a:cxn ang="0">
                  <a:pos x="0" y="276"/>
                </a:cxn>
                <a:cxn ang="0">
                  <a:pos x="2182" y="276"/>
                </a:cxn>
                <a:cxn ang="0">
                  <a:pos x="2182" y="276"/>
                </a:cxn>
              </a:cxnLst>
              <a:rect l="0" t="0" r="r" b="b"/>
              <a:pathLst>
                <a:path w="2517" h="276">
                  <a:moveTo>
                    <a:pt x="2182" y="276"/>
                  </a:moveTo>
                  <a:lnTo>
                    <a:pt x="2517" y="204"/>
                  </a:lnTo>
                  <a:lnTo>
                    <a:pt x="2260" y="0"/>
                  </a:lnTo>
                  <a:lnTo>
                    <a:pt x="0" y="276"/>
                  </a:lnTo>
                  <a:lnTo>
                    <a:pt x="2182" y="276"/>
                  </a:lnTo>
                  <a:lnTo>
                    <a:pt x="2182" y="276"/>
                  </a:lnTo>
                  <a:close/>
                </a:path>
              </a:pathLst>
            </a:custGeom>
            <a:solidFill>
              <a:schemeClr val="bg1"/>
            </a:solidFill>
            <a:ln w="9525">
              <a:noFill/>
              <a:round/>
              <a:headEnd/>
              <a:tailEnd/>
            </a:ln>
          </p:spPr>
          <p:txBody>
            <a:bodyPr/>
            <a:lstStyle/>
            <a:p>
              <a:pPr>
                <a:defRPr/>
              </a:pPr>
              <a:endParaRPr lang="sr-Latn-CS">
                <a:effectLst>
                  <a:outerShdw blurRad="38100" dist="38100" dir="2700000" algn="tl">
                    <a:srgbClr val="000000">
                      <a:alpha val="43137"/>
                    </a:srgbClr>
                  </a:outerShdw>
                </a:effectLst>
              </a:endParaRPr>
            </a:p>
          </p:txBody>
        </p:sp>
        <p:sp>
          <p:nvSpPr>
            <p:cNvPr id="105484" name="Freeform 12"/>
            <p:cNvSpPr>
              <a:spLocks/>
            </p:cNvSpPr>
            <p:nvPr/>
          </p:nvSpPr>
          <p:spPr bwMode="hidden">
            <a:xfrm>
              <a:off x="4354" y="3869"/>
              <a:ext cx="1404" cy="378"/>
            </a:xfrm>
            <a:custGeom>
              <a:avLst/>
              <a:gdLst/>
              <a:ahLst/>
              <a:cxnLst>
                <a:cxn ang="0">
                  <a:pos x="1405" y="126"/>
                </a:cxn>
                <a:cxn ang="0">
                  <a:pos x="1405" y="0"/>
                </a:cxn>
                <a:cxn ang="0">
                  <a:pos x="0" y="174"/>
                </a:cxn>
                <a:cxn ang="0">
                  <a:pos x="257" y="378"/>
                </a:cxn>
                <a:cxn ang="0">
                  <a:pos x="1405" y="126"/>
                </a:cxn>
                <a:cxn ang="0">
                  <a:pos x="1405" y="126"/>
                </a:cxn>
              </a:cxnLst>
              <a:rect l="0" t="0" r="r" b="b"/>
              <a:pathLst>
                <a:path w="1405" h="378">
                  <a:moveTo>
                    <a:pt x="1405" y="126"/>
                  </a:moveTo>
                  <a:lnTo>
                    <a:pt x="1405" y="0"/>
                  </a:lnTo>
                  <a:lnTo>
                    <a:pt x="0" y="174"/>
                  </a:lnTo>
                  <a:lnTo>
                    <a:pt x="257" y="378"/>
                  </a:lnTo>
                  <a:lnTo>
                    <a:pt x="1405" y="126"/>
                  </a:lnTo>
                  <a:lnTo>
                    <a:pt x="1405" y="126"/>
                  </a:lnTo>
                  <a:close/>
                </a:path>
              </a:pathLst>
            </a:custGeom>
            <a:gradFill rotWithShape="0">
              <a:gsLst>
                <a:gs pos="0">
                  <a:schemeClr val="bg1"/>
                </a:gs>
                <a:gs pos="100000">
                  <a:schemeClr val="bg1">
                    <a:gamma/>
                    <a:tint val="96863"/>
                    <a:invGamma/>
                  </a:schemeClr>
                </a:gs>
              </a:gsLst>
              <a:lin ang="0" scaled="1"/>
            </a:gradFill>
            <a:ln w="9525">
              <a:noFill/>
              <a:round/>
              <a:headEnd/>
              <a:tailEnd/>
            </a:ln>
          </p:spPr>
          <p:txBody>
            <a:bodyPr/>
            <a:lstStyle/>
            <a:p>
              <a:pPr>
                <a:defRPr/>
              </a:pPr>
              <a:endParaRPr lang="sr-Latn-CS">
                <a:effectLst>
                  <a:outerShdw blurRad="38100" dist="38100" dir="2700000" algn="tl">
                    <a:srgbClr val="000000">
                      <a:alpha val="43137"/>
                    </a:srgbClr>
                  </a:outerShdw>
                </a:effectLst>
              </a:endParaRPr>
            </a:p>
          </p:txBody>
        </p:sp>
        <p:sp>
          <p:nvSpPr>
            <p:cNvPr id="105485" name="Freeform 13"/>
            <p:cNvSpPr>
              <a:spLocks/>
            </p:cNvSpPr>
            <p:nvPr/>
          </p:nvSpPr>
          <p:spPr bwMode="hidden">
            <a:xfrm>
              <a:off x="5030" y="3151"/>
              <a:ext cx="728" cy="240"/>
            </a:xfrm>
            <a:custGeom>
              <a:avLst/>
              <a:gdLst/>
              <a:ahLst/>
              <a:cxnLst>
                <a:cxn ang="0">
                  <a:pos x="729" y="240"/>
                </a:cxn>
                <a:cxn ang="0">
                  <a:pos x="0" y="0"/>
                </a:cxn>
                <a:cxn ang="0">
                  <a:pos x="0" y="6"/>
                </a:cxn>
                <a:cxn ang="0">
                  <a:pos x="729" y="240"/>
                </a:cxn>
                <a:cxn ang="0">
                  <a:pos x="729" y="240"/>
                </a:cxn>
              </a:cxnLst>
              <a:rect l="0" t="0" r="r" b="b"/>
              <a:pathLst>
                <a:path w="729" h="240">
                  <a:moveTo>
                    <a:pt x="729" y="240"/>
                  </a:moveTo>
                  <a:lnTo>
                    <a:pt x="0" y="0"/>
                  </a:lnTo>
                  <a:lnTo>
                    <a:pt x="0" y="6"/>
                  </a:lnTo>
                  <a:lnTo>
                    <a:pt x="729" y="240"/>
                  </a:lnTo>
                  <a:lnTo>
                    <a:pt x="729" y="240"/>
                  </a:lnTo>
                  <a:close/>
                </a:path>
              </a:pathLst>
            </a:custGeom>
            <a:solidFill>
              <a:schemeClr val="bg1"/>
            </a:solidFill>
            <a:ln w="9525">
              <a:noFill/>
              <a:round/>
              <a:headEnd/>
              <a:tailEnd/>
            </a:ln>
          </p:spPr>
          <p:txBody>
            <a:bodyPr/>
            <a:lstStyle/>
            <a:p>
              <a:pPr>
                <a:defRPr/>
              </a:pPr>
              <a:endParaRPr lang="sr-Latn-CS">
                <a:effectLst>
                  <a:outerShdw blurRad="38100" dist="38100" dir="2700000" algn="tl">
                    <a:srgbClr val="000000">
                      <a:alpha val="43137"/>
                    </a:srgbClr>
                  </a:outerShdw>
                </a:effectLst>
              </a:endParaRPr>
            </a:p>
          </p:txBody>
        </p:sp>
        <p:sp>
          <p:nvSpPr>
            <p:cNvPr id="105486" name="Freeform 14"/>
            <p:cNvSpPr>
              <a:spLocks/>
            </p:cNvSpPr>
            <p:nvPr/>
          </p:nvSpPr>
          <p:spPr bwMode="hidden">
            <a:xfrm>
              <a:off x="0" y="1486"/>
              <a:ext cx="5030" cy="1671"/>
            </a:xfrm>
            <a:custGeom>
              <a:avLst/>
              <a:gdLst/>
              <a:ahLst/>
              <a:cxnLst>
                <a:cxn ang="0">
                  <a:pos x="0" y="72"/>
                </a:cxn>
                <a:cxn ang="0">
                  <a:pos x="5035" y="1672"/>
                </a:cxn>
                <a:cxn ang="0">
                  <a:pos x="5035" y="1666"/>
                </a:cxn>
                <a:cxn ang="0">
                  <a:pos x="0" y="0"/>
                </a:cxn>
                <a:cxn ang="0">
                  <a:pos x="0" y="72"/>
                </a:cxn>
                <a:cxn ang="0">
                  <a:pos x="0" y="72"/>
                </a:cxn>
              </a:cxnLst>
              <a:rect l="0" t="0" r="r" b="b"/>
              <a:pathLst>
                <a:path w="5035" h="1672">
                  <a:moveTo>
                    <a:pt x="0" y="72"/>
                  </a:moveTo>
                  <a:lnTo>
                    <a:pt x="5035" y="1672"/>
                  </a:lnTo>
                  <a:lnTo>
                    <a:pt x="5035" y="1666"/>
                  </a:lnTo>
                  <a:lnTo>
                    <a:pt x="0" y="0"/>
                  </a:lnTo>
                  <a:lnTo>
                    <a:pt x="0" y="72"/>
                  </a:lnTo>
                  <a:lnTo>
                    <a:pt x="0" y="72"/>
                  </a:lnTo>
                  <a:close/>
                </a:path>
              </a:pathLst>
            </a:custGeom>
            <a:gradFill rotWithShape="0">
              <a:gsLst>
                <a:gs pos="0">
                  <a:schemeClr val="bg1">
                    <a:gamma/>
                    <a:shade val="54510"/>
                    <a:invGamma/>
                  </a:schemeClr>
                </a:gs>
                <a:gs pos="100000">
                  <a:schemeClr val="bg1"/>
                </a:gs>
              </a:gsLst>
              <a:lin ang="2700000" scaled="1"/>
            </a:gradFill>
            <a:ln w="9525">
              <a:noFill/>
              <a:round/>
              <a:headEnd/>
              <a:tailEnd/>
            </a:ln>
          </p:spPr>
          <p:txBody>
            <a:bodyPr/>
            <a:lstStyle/>
            <a:p>
              <a:pPr>
                <a:defRPr/>
              </a:pPr>
              <a:endParaRPr lang="sr-Latn-CS">
                <a:effectLst>
                  <a:outerShdw blurRad="38100" dist="38100" dir="2700000" algn="tl">
                    <a:srgbClr val="000000">
                      <a:alpha val="43137"/>
                    </a:srgbClr>
                  </a:outerShdw>
                </a:effectLst>
              </a:endParaRPr>
            </a:p>
          </p:txBody>
        </p:sp>
        <p:sp>
          <p:nvSpPr>
            <p:cNvPr id="105487" name="Freeform 15"/>
            <p:cNvSpPr>
              <a:spLocks/>
            </p:cNvSpPr>
            <p:nvPr/>
          </p:nvSpPr>
          <p:spPr bwMode="hidden">
            <a:xfrm>
              <a:off x="5030" y="3049"/>
              <a:ext cx="728" cy="318"/>
            </a:xfrm>
            <a:custGeom>
              <a:avLst/>
              <a:gdLst/>
              <a:ahLst/>
              <a:cxnLst>
                <a:cxn ang="0">
                  <a:pos x="729" y="318"/>
                </a:cxn>
                <a:cxn ang="0">
                  <a:pos x="729" y="312"/>
                </a:cxn>
                <a:cxn ang="0">
                  <a:pos x="0" y="0"/>
                </a:cxn>
                <a:cxn ang="0">
                  <a:pos x="0" y="54"/>
                </a:cxn>
                <a:cxn ang="0">
                  <a:pos x="729" y="318"/>
                </a:cxn>
                <a:cxn ang="0">
                  <a:pos x="729" y="318"/>
                </a:cxn>
              </a:cxnLst>
              <a:rect l="0" t="0" r="r" b="b"/>
              <a:pathLst>
                <a:path w="729" h="318">
                  <a:moveTo>
                    <a:pt x="729" y="318"/>
                  </a:moveTo>
                  <a:lnTo>
                    <a:pt x="729" y="312"/>
                  </a:lnTo>
                  <a:lnTo>
                    <a:pt x="0" y="0"/>
                  </a:lnTo>
                  <a:lnTo>
                    <a:pt x="0" y="54"/>
                  </a:lnTo>
                  <a:lnTo>
                    <a:pt x="729" y="318"/>
                  </a:lnTo>
                  <a:lnTo>
                    <a:pt x="729" y="318"/>
                  </a:lnTo>
                  <a:close/>
                </a:path>
              </a:pathLst>
            </a:custGeom>
            <a:gradFill rotWithShape="0">
              <a:gsLst>
                <a:gs pos="0">
                  <a:schemeClr val="bg2"/>
                </a:gs>
                <a:gs pos="100000">
                  <a:schemeClr val="bg1"/>
                </a:gs>
              </a:gsLst>
              <a:lin ang="0" scaled="1"/>
            </a:gradFill>
            <a:ln w="9525">
              <a:noFill/>
              <a:round/>
              <a:headEnd/>
              <a:tailEnd/>
            </a:ln>
          </p:spPr>
          <p:txBody>
            <a:bodyPr/>
            <a:lstStyle/>
            <a:p>
              <a:pPr>
                <a:defRPr/>
              </a:pPr>
              <a:endParaRPr lang="sr-Latn-CS">
                <a:effectLst>
                  <a:outerShdw blurRad="38100" dist="38100" dir="2700000" algn="tl">
                    <a:srgbClr val="000000">
                      <a:alpha val="43137"/>
                    </a:srgbClr>
                  </a:outerShdw>
                </a:effectLst>
              </a:endParaRPr>
            </a:p>
          </p:txBody>
        </p:sp>
        <p:sp>
          <p:nvSpPr>
            <p:cNvPr id="105488" name="Freeform 16"/>
            <p:cNvSpPr>
              <a:spLocks/>
            </p:cNvSpPr>
            <p:nvPr/>
          </p:nvSpPr>
          <p:spPr bwMode="hidden">
            <a:xfrm>
              <a:off x="0" y="916"/>
              <a:ext cx="5030" cy="2187"/>
            </a:xfrm>
            <a:custGeom>
              <a:avLst/>
              <a:gdLst/>
              <a:ahLst/>
              <a:cxnLst>
                <a:cxn ang="0">
                  <a:pos x="0" y="396"/>
                </a:cxn>
                <a:cxn ang="0">
                  <a:pos x="5035" y="2188"/>
                </a:cxn>
                <a:cxn ang="0">
                  <a:pos x="5035" y="2134"/>
                </a:cxn>
                <a:cxn ang="0">
                  <a:pos x="0" y="0"/>
                </a:cxn>
                <a:cxn ang="0">
                  <a:pos x="0" y="396"/>
                </a:cxn>
                <a:cxn ang="0">
                  <a:pos x="0" y="396"/>
                </a:cxn>
              </a:cxnLst>
              <a:rect l="0" t="0" r="r" b="b"/>
              <a:pathLst>
                <a:path w="5035" h="2188">
                  <a:moveTo>
                    <a:pt x="0" y="396"/>
                  </a:moveTo>
                  <a:lnTo>
                    <a:pt x="5035" y="2188"/>
                  </a:lnTo>
                  <a:lnTo>
                    <a:pt x="5035" y="2134"/>
                  </a:lnTo>
                  <a:lnTo>
                    <a:pt x="0" y="0"/>
                  </a:lnTo>
                  <a:lnTo>
                    <a:pt x="0" y="396"/>
                  </a:lnTo>
                  <a:lnTo>
                    <a:pt x="0" y="396"/>
                  </a:lnTo>
                  <a:close/>
                </a:path>
              </a:pathLst>
            </a:custGeom>
            <a:gradFill rotWithShape="0">
              <a:gsLst>
                <a:gs pos="0">
                  <a:schemeClr val="bg2">
                    <a:gamma/>
                    <a:shade val="66667"/>
                    <a:invGamma/>
                  </a:schemeClr>
                </a:gs>
                <a:gs pos="100000">
                  <a:schemeClr val="bg2"/>
                </a:gs>
              </a:gsLst>
              <a:lin ang="0" scaled="1"/>
            </a:gradFill>
            <a:ln w="9525">
              <a:noFill/>
              <a:round/>
              <a:headEnd/>
              <a:tailEnd/>
            </a:ln>
          </p:spPr>
          <p:txBody>
            <a:bodyPr/>
            <a:lstStyle/>
            <a:p>
              <a:pPr>
                <a:defRPr/>
              </a:pPr>
              <a:endParaRPr lang="sr-Latn-CS">
                <a:effectLst>
                  <a:outerShdw blurRad="38100" dist="38100" dir="2700000" algn="tl">
                    <a:srgbClr val="000000">
                      <a:alpha val="43137"/>
                    </a:srgbClr>
                  </a:outerShdw>
                </a:effectLst>
              </a:endParaRPr>
            </a:p>
          </p:txBody>
        </p:sp>
        <p:sp>
          <p:nvSpPr>
            <p:cNvPr id="105489" name="Freeform 17"/>
            <p:cNvSpPr>
              <a:spLocks/>
            </p:cNvSpPr>
            <p:nvPr/>
          </p:nvSpPr>
          <p:spPr bwMode="hidden">
            <a:xfrm>
              <a:off x="2294" y="0"/>
              <a:ext cx="3159" cy="2725"/>
            </a:xfrm>
            <a:custGeom>
              <a:avLst/>
              <a:gdLst/>
              <a:ahLst/>
              <a:cxnLst>
                <a:cxn ang="0">
                  <a:pos x="0" y="0"/>
                </a:cxn>
                <a:cxn ang="0">
                  <a:pos x="3145" y="2727"/>
                </a:cxn>
                <a:cxn ang="0">
                  <a:pos x="3163" y="2704"/>
                </a:cxn>
                <a:cxn ang="0">
                  <a:pos x="102" y="0"/>
                </a:cxn>
                <a:cxn ang="0">
                  <a:pos x="0" y="0"/>
                </a:cxn>
                <a:cxn ang="0">
                  <a:pos x="0" y="0"/>
                </a:cxn>
              </a:cxnLst>
              <a:rect l="0" t="0" r="r" b="b"/>
              <a:pathLst>
                <a:path w="3163" h="2727">
                  <a:moveTo>
                    <a:pt x="0" y="0"/>
                  </a:moveTo>
                  <a:lnTo>
                    <a:pt x="3145" y="2727"/>
                  </a:lnTo>
                  <a:lnTo>
                    <a:pt x="3163" y="2704"/>
                  </a:lnTo>
                  <a:lnTo>
                    <a:pt x="102" y="0"/>
                  </a:lnTo>
                  <a:lnTo>
                    <a:pt x="0" y="0"/>
                  </a:lnTo>
                  <a:lnTo>
                    <a:pt x="0" y="0"/>
                  </a:lnTo>
                  <a:close/>
                </a:path>
              </a:pathLst>
            </a:custGeom>
            <a:gradFill rotWithShape="0">
              <a:gsLst>
                <a:gs pos="0">
                  <a:schemeClr val="bg1">
                    <a:gamma/>
                    <a:shade val="69804"/>
                    <a:invGamma/>
                  </a:schemeClr>
                </a:gs>
                <a:gs pos="100000">
                  <a:schemeClr val="bg1"/>
                </a:gs>
              </a:gsLst>
              <a:lin ang="2700000" scaled="1"/>
            </a:gradFill>
            <a:ln w="9525">
              <a:noFill/>
              <a:round/>
              <a:headEnd/>
              <a:tailEnd/>
            </a:ln>
          </p:spPr>
          <p:txBody>
            <a:bodyPr/>
            <a:lstStyle/>
            <a:p>
              <a:pPr>
                <a:defRPr/>
              </a:pPr>
              <a:endParaRPr lang="sr-Latn-CS">
                <a:effectLst>
                  <a:outerShdw blurRad="38100" dist="38100" dir="2700000" algn="tl">
                    <a:srgbClr val="000000">
                      <a:alpha val="43137"/>
                    </a:srgbClr>
                  </a:outerShdw>
                </a:effectLst>
              </a:endParaRPr>
            </a:p>
          </p:txBody>
        </p:sp>
        <p:sp>
          <p:nvSpPr>
            <p:cNvPr id="105490" name="Freeform 18"/>
            <p:cNvSpPr>
              <a:spLocks/>
            </p:cNvSpPr>
            <p:nvPr/>
          </p:nvSpPr>
          <p:spPr bwMode="hidden">
            <a:xfrm>
              <a:off x="5435" y="2702"/>
              <a:ext cx="323" cy="299"/>
            </a:xfrm>
            <a:custGeom>
              <a:avLst/>
              <a:gdLst/>
              <a:ahLst/>
              <a:cxnLst>
                <a:cxn ang="0">
                  <a:pos x="323" y="299"/>
                </a:cxn>
                <a:cxn ang="0">
                  <a:pos x="323" y="263"/>
                </a:cxn>
                <a:cxn ang="0">
                  <a:pos x="18" y="0"/>
                </a:cxn>
                <a:cxn ang="0">
                  <a:pos x="0" y="23"/>
                </a:cxn>
                <a:cxn ang="0">
                  <a:pos x="323" y="299"/>
                </a:cxn>
                <a:cxn ang="0">
                  <a:pos x="323" y="299"/>
                </a:cxn>
              </a:cxnLst>
              <a:rect l="0" t="0" r="r" b="b"/>
              <a:pathLst>
                <a:path w="323" h="299">
                  <a:moveTo>
                    <a:pt x="323" y="299"/>
                  </a:moveTo>
                  <a:lnTo>
                    <a:pt x="323" y="263"/>
                  </a:lnTo>
                  <a:lnTo>
                    <a:pt x="18" y="0"/>
                  </a:lnTo>
                  <a:lnTo>
                    <a:pt x="0" y="23"/>
                  </a:lnTo>
                  <a:lnTo>
                    <a:pt x="323" y="299"/>
                  </a:lnTo>
                  <a:lnTo>
                    <a:pt x="323" y="299"/>
                  </a:lnTo>
                  <a:close/>
                </a:path>
              </a:pathLst>
            </a:custGeom>
            <a:gradFill rotWithShape="0">
              <a:gsLst>
                <a:gs pos="0">
                  <a:schemeClr val="bg1"/>
                </a:gs>
                <a:gs pos="100000">
                  <a:schemeClr val="bg1">
                    <a:gamma/>
                    <a:tint val="94118"/>
                    <a:invGamma/>
                  </a:schemeClr>
                </a:gs>
              </a:gsLst>
              <a:lin ang="2700000" scaled="1"/>
            </a:gradFill>
            <a:ln w="9525">
              <a:noFill/>
              <a:round/>
              <a:headEnd/>
              <a:tailEnd/>
            </a:ln>
          </p:spPr>
          <p:txBody>
            <a:bodyPr/>
            <a:lstStyle/>
            <a:p>
              <a:pPr>
                <a:defRPr/>
              </a:pPr>
              <a:endParaRPr lang="sr-Latn-CS">
                <a:effectLst>
                  <a:outerShdw blurRad="38100" dist="38100" dir="2700000" algn="tl">
                    <a:srgbClr val="000000">
                      <a:alpha val="43137"/>
                    </a:srgbClr>
                  </a:outerShdw>
                </a:effectLst>
              </a:endParaRPr>
            </a:p>
          </p:txBody>
        </p:sp>
        <p:sp>
          <p:nvSpPr>
            <p:cNvPr id="105491" name="Freeform 19"/>
            <p:cNvSpPr>
              <a:spLocks/>
            </p:cNvSpPr>
            <p:nvPr/>
          </p:nvSpPr>
          <p:spPr bwMode="hidden">
            <a:xfrm>
              <a:off x="5477" y="2588"/>
              <a:ext cx="281" cy="335"/>
            </a:xfrm>
            <a:custGeom>
              <a:avLst/>
              <a:gdLst/>
              <a:ahLst/>
              <a:cxnLst>
                <a:cxn ang="0">
                  <a:pos x="281" y="335"/>
                </a:cxn>
                <a:cxn ang="0">
                  <a:pos x="281" y="173"/>
                </a:cxn>
                <a:cxn ang="0">
                  <a:pos x="96" y="0"/>
                </a:cxn>
                <a:cxn ang="0">
                  <a:pos x="0" y="90"/>
                </a:cxn>
                <a:cxn ang="0">
                  <a:pos x="281" y="335"/>
                </a:cxn>
                <a:cxn ang="0">
                  <a:pos x="281" y="335"/>
                </a:cxn>
              </a:cxnLst>
              <a:rect l="0" t="0" r="r" b="b"/>
              <a:pathLst>
                <a:path w="281" h="335">
                  <a:moveTo>
                    <a:pt x="281" y="335"/>
                  </a:moveTo>
                  <a:lnTo>
                    <a:pt x="281" y="173"/>
                  </a:lnTo>
                  <a:lnTo>
                    <a:pt x="96" y="0"/>
                  </a:lnTo>
                  <a:lnTo>
                    <a:pt x="0" y="90"/>
                  </a:lnTo>
                  <a:lnTo>
                    <a:pt x="281" y="335"/>
                  </a:lnTo>
                  <a:lnTo>
                    <a:pt x="281" y="335"/>
                  </a:lnTo>
                  <a:close/>
                </a:path>
              </a:pathLst>
            </a:custGeom>
            <a:solidFill>
              <a:schemeClr val="bg1"/>
            </a:solidFill>
            <a:ln w="9525">
              <a:noFill/>
              <a:round/>
              <a:headEnd/>
              <a:tailEnd/>
            </a:ln>
          </p:spPr>
          <p:txBody>
            <a:bodyPr/>
            <a:lstStyle/>
            <a:p>
              <a:pPr>
                <a:defRPr/>
              </a:pPr>
              <a:endParaRPr lang="sr-Latn-CS">
                <a:effectLst>
                  <a:outerShdw blurRad="38100" dist="38100" dir="2700000" algn="tl">
                    <a:srgbClr val="000000">
                      <a:alpha val="43137"/>
                    </a:srgbClr>
                  </a:outerShdw>
                </a:effectLst>
              </a:endParaRPr>
            </a:p>
          </p:txBody>
        </p:sp>
        <p:sp>
          <p:nvSpPr>
            <p:cNvPr id="105492" name="Freeform 20"/>
            <p:cNvSpPr>
              <a:spLocks/>
            </p:cNvSpPr>
            <p:nvPr/>
          </p:nvSpPr>
          <p:spPr bwMode="hidden">
            <a:xfrm>
              <a:off x="2454" y="0"/>
              <a:ext cx="3119" cy="2678"/>
            </a:xfrm>
            <a:custGeom>
              <a:avLst/>
              <a:gdLst/>
              <a:ahLst/>
              <a:cxnLst>
                <a:cxn ang="0">
                  <a:pos x="0" y="0"/>
                </a:cxn>
                <a:cxn ang="0">
                  <a:pos x="3026" y="2680"/>
                </a:cxn>
                <a:cxn ang="0">
                  <a:pos x="3122" y="2590"/>
                </a:cxn>
                <a:cxn ang="0">
                  <a:pos x="383" y="0"/>
                </a:cxn>
                <a:cxn ang="0">
                  <a:pos x="0" y="0"/>
                </a:cxn>
                <a:cxn ang="0">
                  <a:pos x="0" y="0"/>
                </a:cxn>
              </a:cxnLst>
              <a:rect l="0" t="0" r="r" b="b"/>
              <a:pathLst>
                <a:path w="3122" h="2680">
                  <a:moveTo>
                    <a:pt x="0" y="0"/>
                  </a:moveTo>
                  <a:lnTo>
                    <a:pt x="3026" y="2680"/>
                  </a:lnTo>
                  <a:lnTo>
                    <a:pt x="3122" y="2590"/>
                  </a:lnTo>
                  <a:lnTo>
                    <a:pt x="383" y="0"/>
                  </a:lnTo>
                  <a:lnTo>
                    <a:pt x="0" y="0"/>
                  </a:lnTo>
                  <a:lnTo>
                    <a:pt x="0" y="0"/>
                  </a:lnTo>
                  <a:close/>
                </a:path>
              </a:pathLst>
            </a:custGeom>
            <a:gradFill rotWithShape="0">
              <a:gsLst>
                <a:gs pos="0">
                  <a:schemeClr val="bg1">
                    <a:gamma/>
                    <a:shade val="46275"/>
                    <a:invGamma/>
                  </a:schemeClr>
                </a:gs>
                <a:gs pos="100000">
                  <a:schemeClr val="bg1"/>
                </a:gs>
              </a:gsLst>
              <a:lin ang="2700000" scaled="1"/>
            </a:gradFill>
            <a:ln w="9525">
              <a:noFill/>
              <a:round/>
              <a:headEnd/>
              <a:tailEnd/>
            </a:ln>
          </p:spPr>
          <p:txBody>
            <a:bodyPr/>
            <a:lstStyle/>
            <a:p>
              <a:pPr>
                <a:defRPr/>
              </a:pPr>
              <a:endParaRPr lang="sr-Latn-CS">
                <a:effectLst>
                  <a:outerShdw blurRad="38100" dist="38100" dir="2700000" algn="tl">
                    <a:srgbClr val="000000">
                      <a:alpha val="43137"/>
                    </a:srgbClr>
                  </a:outerShdw>
                </a:effectLst>
              </a:endParaRPr>
            </a:p>
          </p:txBody>
        </p:sp>
        <p:sp>
          <p:nvSpPr>
            <p:cNvPr id="105493" name="Freeform 21"/>
            <p:cNvSpPr>
              <a:spLocks/>
            </p:cNvSpPr>
            <p:nvPr/>
          </p:nvSpPr>
          <p:spPr bwMode="hidden">
            <a:xfrm>
              <a:off x="5626" y="2534"/>
              <a:ext cx="132" cy="132"/>
            </a:xfrm>
            <a:custGeom>
              <a:avLst/>
              <a:gdLst/>
              <a:ahLst/>
              <a:cxnLst>
                <a:cxn ang="0">
                  <a:pos x="132" y="132"/>
                </a:cxn>
                <a:cxn ang="0">
                  <a:pos x="0" y="0"/>
                </a:cxn>
                <a:cxn ang="0">
                  <a:pos x="0" y="0"/>
                </a:cxn>
                <a:cxn ang="0">
                  <a:pos x="132" y="132"/>
                </a:cxn>
                <a:cxn ang="0">
                  <a:pos x="132" y="132"/>
                </a:cxn>
              </a:cxnLst>
              <a:rect l="0" t="0" r="r" b="b"/>
              <a:pathLst>
                <a:path w="132" h="132">
                  <a:moveTo>
                    <a:pt x="132" y="132"/>
                  </a:moveTo>
                  <a:lnTo>
                    <a:pt x="0" y="0"/>
                  </a:lnTo>
                  <a:lnTo>
                    <a:pt x="0" y="0"/>
                  </a:lnTo>
                  <a:lnTo>
                    <a:pt x="132" y="132"/>
                  </a:lnTo>
                  <a:lnTo>
                    <a:pt x="132" y="132"/>
                  </a:lnTo>
                  <a:close/>
                </a:path>
              </a:pathLst>
            </a:custGeom>
            <a:solidFill>
              <a:srgbClr val="FF9999"/>
            </a:solidFill>
            <a:ln w="9525">
              <a:noFill/>
              <a:round/>
              <a:headEnd/>
              <a:tailEnd/>
            </a:ln>
          </p:spPr>
          <p:txBody>
            <a:bodyPr/>
            <a:lstStyle/>
            <a:p>
              <a:pPr>
                <a:defRPr/>
              </a:pPr>
              <a:endParaRPr lang="sr-Latn-CS">
                <a:effectLst>
                  <a:outerShdw blurRad="38100" dist="38100" dir="2700000" algn="tl">
                    <a:srgbClr val="000000">
                      <a:alpha val="43137"/>
                    </a:srgbClr>
                  </a:outerShdw>
                </a:effectLst>
              </a:endParaRPr>
            </a:p>
          </p:txBody>
        </p:sp>
        <p:sp>
          <p:nvSpPr>
            <p:cNvPr id="105494" name="Freeform 22"/>
            <p:cNvSpPr>
              <a:spLocks/>
            </p:cNvSpPr>
            <p:nvPr/>
          </p:nvSpPr>
          <p:spPr bwMode="hidden">
            <a:xfrm>
              <a:off x="3112" y="0"/>
              <a:ext cx="2514" cy="2534"/>
            </a:xfrm>
            <a:custGeom>
              <a:avLst/>
              <a:gdLst/>
              <a:ahLst/>
              <a:cxnLst>
                <a:cxn ang="0">
                  <a:pos x="0" y="0"/>
                </a:cxn>
                <a:cxn ang="0">
                  <a:pos x="2517" y="2536"/>
                </a:cxn>
                <a:cxn ang="0">
                  <a:pos x="2517" y="2536"/>
                </a:cxn>
                <a:cxn ang="0">
                  <a:pos x="66" y="0"/>
                </a:cxn>
                <a:cxn ang="0">
                  <a:pos x="0" y="0"/>
                </a:cxn>
                <a:cxn ang="0">
                  <a:pos x="0" y="0"/>
                </a:cxn>
              </a:cxnLst>
              <a:rect l="0" t="0" r="r" b="b"/>
              <a:pathLst>
                <a:path w="2517" h="2536">
                  <a:moveTo>
                    <a:pt x="0" y="0"/>
                  </a:moveTo>
                  <a:lnTo>
                    <a:pt x="2517" y="2536"/>
                  </a:lnTo>
                  <a:lnTo>
                    <a:pt x="2517" y="2536"/>
                  </a:lnTo>
                  <a:lnTo>
                    <a:pt x="66" y="0"/>
                  </a:lnTo>
                  <a:lnTo>
                    <a:pt x="0" y="0"/>
                  </a:lnTo>
                  <a:lnTo>
                    <a:pt x="0" y="0"/>
                  </a:lnTo>
                  <a:close/>
                </a:path>
              </a:pathLst>
            </a:custGeom>
            <a:gradFill rotWithShape="0">
              <a:gsLst>
                <a:gs pos="0">
                  <a:schemeClr val="bg1">
                    <a:gamma/>
                    <a:shade val="51373"/>
                    <a:invGamma/>
                  </a:schemeClr>
                </a:gs>
                <a:gs pos="100000">
                  <a:schemeClr val="bg1"/>
                </a:gs>
              </a:gsLst>
              <a:lin ang="2700000" scaled="1"/>
            </a:gradFill>
            <a:ln w="9525">
              <a:noFill/>
              <a:round/>
              <a:headEnd/>
              <a:tailEnd/>
            </a:ln>
          </p:spPr>
          <p:txBody>
            <a:bodyPr/>
            <a:lstStyle/>
            <a:p>
              <a:pPr>
                <a:defRPr/>
              </a:pPr>
              <a:endParaRPr lang="sr-Latn-CS">
                <a:effectLst>
                  <a:outerShdw blurRad="38100" dist="38100" dir="2700000" algn="tl">
                    <a:srgbClr val="000000">
                      <a:alpha val="43137"/>
                    </a:srgbClr>
                  </a:outerShdw>
                </a:effectLst>
              </a:endParaRPr>
            </a:p>
          </p:txBody>
        </p:sp>
        <p:sp>
          <p:nvSpPr>
            <p:cNvPr id="105495" name="Freeform 23"/>
            <p:cNvSpPr>
              <a:spLocks/>
            </p:cNvSpPr>
            <p:nvPr/>
          </p:nvSpPr>
          <p:spPr bwMode="hidden">
            <a:xfrm>
              <a:off x="3488" y="0"/>
              <a:ext cx="2198" cy="2480"/>
            </a:xfrm>
            <a:custGeom>
              <a:avLst/>
              <a:gdLst/>
              <a:ahLst/>
              <a:cxnLst>
                <a:cxn ang="0">
                  <a:pos x="0" y="0"/>
                </a:cxn>
                <a:cxn ang="0">
                  <a:pos x="2188" y="2482"/>
                </a:cxn>
                <a:cxn ang="0">
                  <a:pos x="2200" y="2476"/>
                </a:cxn>
                <a:cxn ang="0">
                  <a:pos x="317" y="0"/>
                </a:cxn>
                <a:cxn ang="0">
                  <a:pos x="0" y="0"/>
                </a:cxn>
                <a:cxn ang="0">
                  <a:pos x="0" y="0"/>
                </a:cxn>
              </a:cxnLst>
              <a:rect l="0" t="0" r="r" b="b"/>
              <a:pathLst>
                <a:path w="2200" h="2482">
                  <a:moveTo>
                    <a:pt x="0" y="0"/>
                  </a:moveTo>
                  <a:lnTo>
                    <a:pt x="2188" y="2482"/>
                  </a:lnTo>
                  <a:lnTo>
                    <a:pt x="2200" y="2476"/>
                  </a:lnTo>
                  <a:lnTo>
                    <a:pt x="317" y="0"/>
                  </a:lnTo>
                  <a:lnTo>
                    <a:pt x="0" y="0"/>
                  </a:lnTo>
                  <a:lnTo>
                    <a:pt x="0" y="0"/>
                  </a:lnTo>
                  <a:close/>
                </a:path>
              </a:pathLst>
            </a:custGeom>
            <a:gradFill rotWithShape="0">
              <a:gsLst>
                <a:gs pos="0">
                  <a:schemeClr val="bg2">
                    <a:gamma/>
                    <a:shade val="78824"/>
                    <a:invGamma/>
                  </a:schemeClr>
                </a:gs>
                <a:gs pos="100000">
                  <a:schemeClr val="bg2"/>
                </a:gs>
              </a:gsLst>
              <a:lin ang="5400000" scaled="1"/>
            </a:gradFill>
            <a:ln w="9525" cap="flat" cmpd="sng">
              <a:noFill/>
              <a:prstDash val="solid"/>
              <a:round/>
              <a:headEnd type="none" w="med" len="med"/>
              <a:tailEnd type="none" w="med" len="med"/>
            </a:ln>
            <a:effectLst/>
          </p:spPr>
          <p:txBody>
            <a:bodyPr/>
            <a:lstStyle/>
            <a:p>
              <a:pPr>
                <a:defRPr/>
              </a:pPr>
              <a:endParaRPr lang="sr-Latn-CS">
                <a:effectLst>
                  <a:outerShdw blurRad="38100" dist="38100" dir="2700000" algn="tl">
                    <a:srgbClr val="000000">
                      <a:alpha val="43137"/>
                    </a:srgbClr>
                  </a:outerShdw>
                </a:effectLst>
              </a:endParaRPr>
            </a:p>
          </p:txBody>
        </p:sp>
        <p:sp>
          <p:nvSpPr>
            <p:cNvPr id="105496" name="Freeform 24"/>
            <p:cNvSpPr>
              <a:spLocks/>
            </p:cNvSpPr>
            <p:nvPr/>
          </p:nvSpPr>
          <p:spPr bwMode="hidden">
            <a:xfrm>
              <a:off x="5674" y="2474"/>
              <a:ext cx="84" cy="96"/>
            </a:xfrm>
            <a:custGeom>
              <a:avLst/>
              <a:gdLst/>
              <a:ahLst/>
              <a:cxnLst>
                <a:cxn ang="0">
                  <a:pos x="84" y="96"/>
                </a:cxn>
                <a:cxn ang="0">
                  <a:pos x="84" y="90"/>
                </a:cxn>
                <a:cxn ang="0">
                  <a:pos x="12" y="0"/>
                </a:cxn>
                <a:cxn ang="0">
                  <a:pos x="0" y="6"/>
                </a:cxn>
                <a:cxn ang="0">
                  <a:pos x="84" y="96"/>
                </a:cxn>
                <a:cxn ang="0">
                  <a:pos x="84" y="96"/>
                </a:cxn>
              </a:cxnLst>
              <a:rect l="0" t="0" r="r" b="b"/>
              <a:pathLst>
                <a:path w="84" h="96">
                  <a:moveTo>
                    <a:pt x="84" y="96"/>
                  </a:moveTo>
                  <a:lnTo>
                    <a:pt x="84" y="90"/>
                  </a:lnTo>
                  <a:lnTo>
                    <a:pt x="12" y="0"/>
                  </a:lnTo>
                  <a:lnTo>
                    <a:pt x="0" y="6"/>
                  </a:lnTo>
                  <a:lnTo>
                    <a:pt x="84" y="96"/>
                  </a:lnTo>
                  <a:lnTo>
                    <a:pt x="84" y="96"/>
                  </a:lnTo>
                  <a:close/>
                </a:path>
              </a:pathLst>
            </a:custGeom>
            <a:gradFill rotWithShape="0">
              <a:gsLst>
                <a:gs pos="0">
                  <a:schemeClr val="bg1"/>
                </a:gs>
                <a:gs pos="100000">
                  <a:schemeClr val="bg1">
                    <a:gamma/>
                    <a:tint val="90980"/>
                    <a:invGamma/>
                  </a:schemeClr>
                </a:gs>
              </a:gsLst>
              <a:lin ang="2700000" scaled="1"/>
            </a:gradFill>
            <a:ln w="9525">
              <a:noFill/>
              <a:round/>
              <a:headEnd/>
              <a:tailEnd/>
            </a:ln>
          </p:spPr>
          <p:txBody>
            <a:bodyPr/>
            <a:lstStyle/>
            <a:p>
              <a:pPr>
                <a:defRPr/>
              </a:pPr>
              <a:endParaRPr lang="sr-Latn-CS">
                <a:effectLst>
                  <a:outerShdw blurRad="38100" dist="38100" dir="2700000" algn="tl">
                    <a:srgbClr val="000000">
                      <a:alpha val="43137"/>
                    </a:srgbClr>
                  </a:outerShdw>
                </a:effectLst>
              </a:endParaRPr>
            </a:p>
          </p:txBody>
        </p:sp>
        <p:sp>
          <p:nvSpPr>
            <p:cNvPr id="105497" name="Freeform 25"/>
            <p:cNvSpPr>
              <a:spLocks/>
            </p:cNvSpPr>
            <p:nvPr/>
          </p:nvSpPr>
          <p:spPr bwMode="hidden">
            <a:xfrm>
              <a:off x="5603" y="850"/>
              <a:ext cx="155" cy="516"/>
            </a:xfrm>
            <a:custGeom>
              <a:avLst/>
              <a:gdLst/>
              <a:ahLst/>
              <a:cxnLst>
                <a:cxn ang="0">
                  <a:pos x="155" y="516"/>
                </a:cxn>
                <a:cxn ang="0">
                  <a:pos x="155" y="204"/>
                </a:cxn>
                <a:cxn ang="0">
                  <a:pos x="77" y="0"/>
                </a:cxn>
                <a:cxn ang="0">
                  <a:pos x="0" y="192"/>
                </a:cxn>
                <a:cxn ang="0">
                  <a:pos x="155" y="516"/>
                </a:cxn>
                <a:cxn ang="0">
                  <a:pos x="155" y="516"/>
                </a:cxn>
              </a:cxnLst>
              <a:rect l="0" t="0" r="r" b="b"/>
              <a:pathLst>
                <a:path w="155" h="516">
                  <a:moveTo>
                    <a:pt x="155" y="516"/>
                  </a:moveTo>
                  <a:lnTo>
                    <a:pt x="155" y="204"/>
                  </a:lnTo>
                  <a:lnTo>
                    <a:pt x="77" y="0"/>
                  </a:lnTo>
                  <a:lnTo>
                    <a:pt x="0" y="192"/>
                  </a:lnTo>
                  <a:lnTo>
                    <a:pt x="155" y="516"/>
                  </a:lnTo>
                  <a:lnTo>
                    <a:pt x="155" y="516"/>
                  </a:lnTo>
                  <a:close/>
                </a:path>
              </a:pathLst>
            </a:custGeom>
            <a:solidFill>
              <a:schemeClr val="bg2"/>
            </a:solidFill>
            <a:ln w="9525">
              <a:noFill/>
              <a:round/>
              <a:headEnd/>
              <a:tailEnd/>
            </a:ln>
          </p:spPr>
          <p:txBody>
            <a:bodyPr/>
            <a:lstStyle/>
            <a:p>
              <a:pPr>
                <a:defRPr/>
              </a:pPr>
              <a:endParaRPr lang="sr-Latn-CS">
                <a:effectLst>
                  <a:outerShdw blurRad="38100" dist="38100" dir="2700000" algn="tl">
                    <a:srgbClr val="000000">
                      <a:alpha val="43137"/>
                    </a:srgbClr>
                  </a:outerShdw>
                </a:effectLst>
              </a:endParaRPr>
            </a:p>
          </p:txBody>
        </p:sp>
        <p:sp>
          <p:nvSpPr>
            <p:cNvPr id="105498" name="Freeform 26"/>
            <p:cNvSpPr>
              <a:spLocks/>
            </p:cNvSpPr>
            <p:nvPr/>
          </p:nvSpPr>
          <p:spPr bwMode="hidden">
            <a:xfrm>
              <a:off x="5107" y="0"/>
              <a:ext cx="573" cy="1042"/>
            </a:xfrm>
            <a:custGeom>
              <a:avLst/>
              <a:gdLst/>
              <a:ahLst/>
              <a:cxnLst>
                <a:cxn ang="0">
                  <a:pos x="0" y="0"/>
                </a:cxn>
                <a:cxn ang="0">
                  <a:pos x="497" y="1043"/>
                </a:cxn>
                <a:cxn ang="0">
                  <a:pos x="574" y="851"/>
                </a:cxn>
                <a:cxn ang="0">
                  <a:pos x="251" y="0"/>
                </a:cxn>
                <a:cxn ang="0">
                  <a:pos x="0" y="0"/>
                </a:cxn>
                <a:cxn ang="0">
                  <a:pos x="0" y="0"/>
                </a:cxn>
              </a:cxnLst>
              <a:rect l="0" t="0" r="r" b="b"/>
              <a:pathLst>
                <a:path w="574" h="1043">
                  <a:moveTo>
                    <a:pt x="0" y="0"/>
                  </a:moveTo>
                  <a:lnTo>
                    <a:pt x="497" y="1043"/>
                  </a:lnTo>
                  <a:lnTo>
                    <a:pt x="574" y="851"/>
                  </a:lnTo>
                  <a:lnTo>
                    <a:pt x="251" y="0"/>
                  </a:lnTo>
                  <a:lnTo>
                    <a:pt x="0" y="0"/>
                  </a:lnTo>
                  <a:lnTo>
                    <a:pt x="0" y="0"/>
                  </a:lnTo>
                  <a:close/>
                </a:path>
              </a:pathLst>
            </a:custGeom>
            <a:gradFill rotWithShape="0">
              <a:gsLst>
                <a:gs pos="0">
                  <a:schemeClr val="bg2">
                    <a:gamma/>
                    <a:shade val="66667"/>
                    <a:invGamma/>
                  </a:schemeClr>
                </a:gs>
                <a:gs pos="100000">
                  <a:schemeClr val="bg2"/>
                </a:gs>
              </a:gsLst>
              <a:lin ang="5400000" scaled="1"/>
            </a:gradFill>
            <a:ln w="9525">
              <a:noFill/>
              <a:round/>
              <a:headEnd/>
              <a:tailEnd/>
            </a:ln>
          </p:spPr>
          <p:txBody>
            <a:bodyPr/>
            <a:lstStyle/>
            <a:p>
              <a:pPr>
                <a:defRPr/>
              </a:pPr>
              <a:endParaRPr lang="sr-Latn-CS">
                <a:effectLst>
                  <a:outerShdw blurRad="38100" dist="38100" dir="2700000" algn="tl">
                    <a:srgbClr val="000000">
                      <a:alpha val="43137"/>
                    </a:srgbClr>
                  </a:outerShdw>
                </a:effectLst>
              </a:endParaRPr>
            </a:p>
          </p:txBody>
        </p:sp>
        <p:sp>
          <p:nvSpPr>
            <p:cNvPr id="105499" name="Freeform 27"/>
            <p:cNvSpPr>
              <a:spLocks/>
            </p:cNvSpPr>
            <p:nvPr/>
          </p:nvSpPr>
          <p:spPr bwMode="hidden">
            <a:xfrm>
              <a:off x="5411" y="0"/>
              <a:ext cx="341" cy="796"/>
            </a:xfrm>
            <a:custGeom>
              <a:avLst/>
              <a:gdLst/>
              <a:ahLst/>
              <a:cxnLst>
                <a:cxn ang="0">
                  <a:pos x="144" y="0"/>
                </a:cxn>
                <a:cxn ang="0">
                  <a:pos x="0" y="0"/>
                </a:cxn>
                <a:cxn ang="0">
                  <a:pos x="287" y="797"/>
                </a:cxn>
                <a:cxn ang="0">
                  <a:pos x="341" y="653"/>
                </a:cxn>
                <a:cxn ang="0">
                  <a:pos x="144" y="0"/>
                </a:cxn>
                <a:cxn ang="0">
                  <a:pos x="144" y="0"/>
                </a:cxn>
              </a:cxnLst>
              <a:rect l="0" t="0" r="r" b="b"/>
              <a:pathLst>
                <a:path w="341" h="797">
                  <a:moveTo>
                    <a:pt x="144" y="0"/>
                  </a:moveTo>
                  <a:lnTo>
                    <a:pt x="0" y="0"/>
                  </a:lnTo>
                  <a:lnTo>
                    <a:pt x="287" y="797"/>
                  </a:lnTo>
                  <a:lnTo>
                    <a:pt x="341" y="653"/>
                  </a:lnTo>
                  <a:lnTo>
                    <a:pt x="144" y="0"/>
                  </a:lnTo>
                  <a:lnTo>
                    <a:pt x="144" y="0"/>
                  </a:lnTo>
                  <a:close/>
                </a:path>
              </a:pathLst>
            </a:custGeom>
            <a:gradFill rotWithShape="0">
              <a:gsLst>
                <a:gs pos="0">
                  <a:schemeClr val="bg2">
                    <a:gamma/>
                    <a:shade val="69804"/>
                    <a:invGamma/>
                  </a:schemeClr>
                </a:gs>
                <a:gs pos="100000">
                  <a:schemeClr val="bg2"/>
                </a:gs>
              </a:gsLst>
              <a:lin ang="5400000" scaled="1"/>
            </a:gradFill>
            <a:ln w="9525">
              <a:noFill/>
              <a:round/>
              <a:headEnd/>
              <a:tailEnd/>
            </a:ln>
          </p:spPr>
          <p:txBody>
            <a:bodyPr/>
            <a:lstStyle/>
            <a:p>
              <a:pPr>
                <a:defRPr/>
              </a:pPr>
              <a:endParaRPr lang="sr-Latn-CS">
                <a:effectLst>
                  <a:outerShdw blurRad="38100" dist="38100" dir="2700000" algn="tl">
                    <a:srgbClr val="000000">
                      <a:alpha val="43137"/>
                    </a:srgbClr>
                  </a:outerShdw>
                </a:effectLst>
              </a:endParaRPr>
            </a:p>
          </p:txBody>
        </p:sp>
        <p:sp>
          <p:nvSpPr>
            <p:cNvPr id="105500" name="Freeform 28"/>
            <p:cNvSpPr>
              <a:spLocks/>
            </p:cNvSpPr>
            <p:nvPr/>
          </p:nvSpPr>
          <p:spPr bwMode="hidden">
            <a:xfrm>
              <a:off x="5698" y="653"/>
              <a:ext cx="60" cy="311"/>
            </a:xfrm>
            <a:custGeom>
              <a:avLst/>
              <a:gdLst/>
              <a:ahLst/>
              <a:cxnLst>
                <a:cxn ang="0">
                  <a:pos x="0" y="144"/>
                </a:cxn>
                <a:cxn ang="0">
                  <a:pos x="60" y="312"/>
                </a:cxn>
                <a:cxn ang="0">
                  <a:pos x="60" y="6"/>
                </a:cxn>
                <a:cxn ang="0">
                  <a:pos x="54" y="0"/>
                </a:cxn>
                <a:cxn ang="0">
                  <a:pos x="0" y="144"/>
                </a:cxn>
                <a:cxn ang="0">
                  <a:pos x="0" y="144"/>
                </a:cxn>
              </a:cxnLst>
              <a:rect l="0" t="0" r="r" b="b"/>
              <a:pathLst>
                <a:path w="60" h="312">
                  <a:moveTo>
                    <a:pt x="0" y="144"/>
                  </a:moveTo>
                  <a:lnTo>
                    <a:pt x="60" y="312"/>
                  </a:lnTo>
                  <a:lnTo>
                    <a:pt x="60" y="6"/>
                  </a:lnTo>
                  <a:lnTo>
                    <a:pt x="54" y="0"/>
                  </a:lnTo>
                  <a:lnTo>
                    <a:pt x="0" y="144"/>
                  </a:lnTo>
                  <a:lnTo>
                    <a:pt x="0" y="144"/>
                  </a:lnTo>
                  <a:close/>
                </a:path>
              </a:pathLst>
            </a:custGeom>
            <a:solidFill>
              <a:schemeClr val="bg2"/>
            </a:solidFill>
            <a:ln w="9525">
              <a:noFill/>
              <a:round/>
              <a:headEnd/>
              <a:tailEnd/>
            </a:ln>
          </p:spPr>
          <p:txBody>
            <a:bodyPr/>
            <a:lstStyle/>
            <a:p>
              <a:pPr>
                <a:defRPr/>
              </a:pPr>
              <a:endParaRPr lang="sr-Latn-CS">
                <a:effectLst>
                  <a:outerShdw blurRad="38100" dist="38100" dir="2700000" algn="tl">
                    <a:srgbClr val="000000">
                      <a:alpha val="43137"/>
                    </a:srgbClr>
                  </a:outerShdw>
                </a:effectLst>
              </a:endParaRPr>
            </a:p>
          </p:txBody>
        </p:sp>
        <p:sp>
          <p:nvSpPr>
            <p:cNvPr id="105501" name="Freeform 29"/>
            <p:cNvSpPr>
              <a:spLocks/>
            </p:cNvSpPr>
            <p:nvPr/>
          </p:nvSpPr>
          <p:spPr bwMode="hidden">
            <a:xfrm>
              <a:off x="2" y="1601"/>
              <a:ext cx="5752" cy="1864"/>
            </a:xfrm>
            <a:custGeom>
              <a:avLst/>
              <a:gdLst/>
              <a:ahLst/>
              <a:cxnLst>
                <a:cxn ang="0">
                  <a:pos x="0" y="371"/>
                </a:cxn>
                <a:cxn ang="0">
                  <a:pos x="5740" y="1864"/>
                </a:cxn>
                <a:cxn ang="0">
                  <a:pos x="5740" y="1834"/>
                </a:cxn>
                <a:cxn ang="0">
                  <a:pos x="0" y="0"/>
                </a:cxn>
                <a:cxn ang="0">
                  <a:pos x="0" y="371"/>
                </a:cxn>
                <a:cxn ang="0">
                  <a:pos x="0" y="371"/>
                </a:cxn>
              </a:cxnLst>
              <a:rect l="0" t="0" r="r" b="b"/>
              <a:pathLst>
                <a:path w="5740" h="1864">
                  <a:moveTo>
                    <a:pt x="0" y="371"/>
                  </a:moveTo>
                  <a:lnTo>
                    <a:pt x="5740" y="1864"/>
                  </a:lnTo>
                  <a:lnTo>
                    <a:pt x="5740" y="1834"/>
                  </a:lnTo>
                  <a:lnTo>
                    <a:pt x="0" y="0"/>
                  </a:lnTo>
                  <a:lnTo>
                    <a:pt x="0" y="371"/>
                  </a:lnTo>
                  <a:lnTo>
                    <a:pt x="0" y="371"/>
                  </a:lnTo>
                  <a:close/>
                </a:path>
              </a:pathLst>
            </a:custGeom>
            <a:gradFill rotWithShape="0">
              <a:gsLst>
                <a:gs pos="0">
                  <a:schemeClr val="bg1">
                    <a:gamma/>
                    <a:shade val="63529"/>
                    <a:invGamma/>
                  </a:schemeClr>
                </a:gs>
                <a:gs pos="100000">
                  <a:schemeClr val="bg1"/>
                </a:gs>
              </a:gsLst>
              <a:lin ang="2700000" scaled="1"/>
            </a:gradFill>
            <a:ln w="9525">
              <a:noFill/>
              <a:round/>
              <a:headEnd/>
              <a:tailEnd/>
            </a:ln>
          </p:spPr>
          <p:txBody>
            <a:bodyPr/>
            <a:lstStyle/>
            <a:p>
              <a:pPr>
                <a:defRPr/>
              </a:pPr>
              <a:endParaRPr lang="sr-Latn-CS">
                <a:effectLst>
                  <a:outerShdw blurRad="38100" dist="38100" dir="2700000" algn="tl">
                    <a:srgbClr val="000000">
                      <a:alpha val="43137"/>
                    </a:srgbClr>
                  </a:outerShdw>
                </a:effectLst>
              </a:endParaRPr>
            </a:p>
          </p:txBody>
        </p:sp>
        <p:sp>
          <p:nvSpPr>
            <p:cNvPr id="105502" name="Freeform 30"/>
            <p:cNvSpPr>
              <a:spLocks/>
            </p:cNvSpPr>
            <p:nvPr/>
          </p:nvSpPr>
          <p:spPr bwMode="hidden">
            <a:xfrm>
              <a:off x="5754" y="3483"/>
              <a:ext cx="6" cy="6"/>
            </a:xfrm>
            <a:custGeom>
              <a:avLst/>
              <a:gdLst/>
              <a:ahLst/>
              <a:cxnLst>
                <a:cxn ang="0">
                  <a:pos x="6" y="6"/>
                </a:cxn>
                <a:cxn ang="0">
                  <a:pos x="0" y="0"/>
                </a:cxn>
                <a:cxn ang="0">
                  <a:pos x="0" y="6"/>
                </a:cxn>
                <a:cxn ang="0">
                  <a:pos x="6" y="6"/>
                </a:cxn>
                <a:cxn ang="0">
                  <a:pos x="6" y="6"/>
                </a:cxn>
              </a:cxnLst>
              <a:rect l="0" t="0" r="r" b="b"/>
              <a:pathLst>
                <a:path w="6" h="6">
                  <a:moveTo>
                    <a:pt x="6" y="6"/>
                  </a:moveTo>
                  <a:lnTo>
                    <a:pt x="0" y="0"/>
                  </a:lnTo>
                  <a:lnTo>
                    <a:pt x="0" y="6"/>
                  </a:lnTo>
                  <a:lnTo>
                    <a:pt x="6" y="6"/>
                  </a:lnTo>
                  <a:lnTo>
                    <a:pt x="6" y="6"/>
                  </a:lnTo>
                  <a:close/>
                </a:path>
              </a:pathLst>
            </a:custGeom>
            <a:solidFill>
              <a:srgbClr val="18FF00"/>
            </a:solidFill>
            <a:ln w="9525">
              <a:noFill/>
              <a:round/>
              <a:headEnd/>
              <a:tailEnd/>
            </a:ln>
          </p:spPr>
          <p:txBody>
            <a:bodyPr/>
            <a:lstStyle/>
            <a:p>
              <a:pPr>
                <a:defRPr/>
              </a:pPr>
              <a:endParaRPr lang="sr-Latn-CS">
                <a:effectLst>
                  <a:outerShdw blurRad="38100" dist="38100" dir="2700000" algn="tl">
                    <a:srgbClr val="000000">
                      <a:alpha val="43137"/>
                    </a:srgbClr>
                  </a:outerShdw>
                </a:effectLst>
              </a:endParaRPr>
            </a:p>
          </p:txBody>
        </p:sp>
        <p:sp>
          <p:nvSpPr>
            <p:cNvPr id="105503" name="Freeform 31"/>
            <p:cNvSpPr>
              <a:spLocks/>
            </p:cNvSpPr>
            <p:nvPr/>
          </p:nvSpPr>
          <p:spPr bwMode="hidden">
            <a:xfrm>
              <a:off x="2" y="2152"/>
              <a:ext cx="5752" cy="1337"/>
            </a:xfrm>
            <a:custGeom>
              <a:avLst/>
              <a:gdLst/>
              <a:ahLst/>
              <a:cxnLst>
                <a:cxn ang="0">
                  <a:pos x="0" y="366"/>
                </a:cxn>
                <a:cxn ang="0">
                  <a:pos x="5740" y="1337"/>
                </a:cxn>
                <a:cxn ang="0">
                  <a:pos x="5740" y="1331"/>
                </a:cxn>
                <a:cxn ang="0">
                  <a:pos x="0" y="0"/>
                </a:cxn>
                <a:cxn ang="0">
                  <a:pos x="0" y="366"/>
                </a:cxn>
                <a:cxn ang="0">
                  <a:pos x="0" y="366"/>
                </a:cxn>
              </a:cxnLst>
              <a:rect l="0" t="0" r="r" b="b"/>
              <a:pathLst>
                <a:path w="5740" h="1337">
                  <a:moveTo>
                    <a:pt x="0" y="366"/>
                  </a:moveTo>
                  <a:lnTo>
                    <a:pt x="5740" y="1337"/>
                  </a:lnTo>
                  <a:lnTo>
                    <a:pt x="5740" y="1331"/>
                  </a:lnTo>
                  <a:lnTo>
                    <a:pt x="0" y="0"/>
                  </a:lnTo>
                  <a:lnTo>
                    <a:pt x="0" y="366"/>
                  </a:lnTo>
                  <a:lnTo>
                    <a:pt x="0" y="366"/>
                  </a:lnTo>
                  <a:close/>
                </a:path>
              </a:pathLst>
            </a:custGeom>
            <a:gradFill rotWithShape="0">
              <a:gsLst>
                <a:gs pos="0">
                  <a:schemeClr val="bg1">
                    <a:gamma/>
                    <a:shade val="60784"/>
                    <a:invGamma/>
                  </a:schemeClr>
                </a:gs>
                <a:gs pos="100000">
                  <a:schemeClr val="bg1"/>
                </a:gs>
              </a:gsLst>
              <a:lin ang="2700000" scaled="1"/>
            </a:gradFill>
            <a:ln w="9525">
              <a:noFill/>
              <a:round/>
              <a:headEnd/>
              <a:tailEnd/>
            </a:ln>
          </p:spPr>
          <p:txBody>
            <a:bodyPr/>
            <a:lstStyle/>
            <a:p>
              <a:pPr>
                <a:defRPr/>
              </a:pPr>
              <a:endParaRPr lang="sr-Latn-CS">
                <a:effectLst>
                  <a:outerShdw blurRad="38100" dist="38100" dir="2700000" algn="tl">
                    <a:srgbClr val="000000">
                      <a:alpha val="43137"/>
                    </a:srgbClr>
                  </a:outerShdw>
                </a:effectLst>
              </a:endParaRPr>
            </a:p>
          </p:txBody>
        </p:sp>
        <p:sp>
          <p:nvSpPr>
            <p:cNvPr id="105504" name="Freeform 32"/>
            <p:cNvSpPr>
              <a:spLocks/>
            </p:cNvSpPr>
            <p:nvPr/>
          </p:nvSpPr>
          <p:spPr bwMode="hidden">
            <a:xfrm>
              <a:off x="2" y="3177"/>
              <a:ext cx="5752" cy="414"/>
            </a:xfrm>
            <a:custGeom>
              <a:avLst/>
              <a:gdLst/>
              <a:ahLst/>
              <a:cxnLst>
                <a:cxn ang="0">
                  <a:pos x="0" y="48"/>
                </a:cxn>
                <a:cxn ang="0">
                  <a:pos x="5740" y="414"/>
                </a:cxn>
                <a:cxn ang="0">
                  <a:pos x="5740" y="402"/>
                </a:cxn>
                <a:cxn ang="0">
                  <a:pos x="0" y="0"/>
                </a:cxn>
                <a:cxn ang="0">
                  <a:pos x="0" y="48"/>
                </a:cxn>
                <a:cxn ang="0">
                  <a:pos x="0" y="48"/>
                </a:cxn>
              </a:cxnLst>
              <a:rect l="0" t="0" r="r" b="b"/>
              <a:pathLst>
                <a:path w="5740" h="414">
                  <a:moveTo>
                    <a:pt x="0" y="48"/>
                  </a:moveTo>
                  <a:lnTo>
                    <a:pt x="5740" y="414"/>
                  </a:lnTo>
                  <a:lnTo>
                    <a:pt x="5740" y="402"/>
                  </a:lnTo>
                  <a:lnTo>
                    <a:pt x="0" y="0"/>
                  </a:lnTo>
                  <a:lnTo>
                    <a:pt x="0" y="48"/>
                  </a:lnTo>
                  <a:lnTo>
                    <a:pt x="0" y="48"/>
                  </a:lnTo>
                  <a:close/>
                </a:path>
              </a:pathLst>
            </a:custGeom>
            <a:gradFill rotWithShape="0">
              <a:gsLst>
                <a:gs pos="0">
                  <a:schemeClr val="bg1">
                    <a:gamma/>
                    <a:shade val="84706"/>
                    <a:invGamma/>
                  </a:schemeClr>
                </a:gs>
                <a:gs pos="100000">
                  <a:schemeClr val="bg1"/>
                </a:gs>
              </a:gsLst>
              <a:lin ang="0" scaled="1"/>
            </a:gradFill>
            <a:ln w="9525">
              <a:noFill/>
              <a:round/>
              <a:headEnd/>
              <a:tailEnd/>
            </a:ln>
          </p:spPr>
          <p:txBody>
            <a:bodyPr/>
            <a:lstStyle/>
            <a:p>
              <a:pPr>
                <a:defRPr/>
              </a:pPr>
              <a:endParaRPr lang="sr-Latn-CS">
                <a:effectLst>
                  <a:outerShdw blurRad="38100" dist="38100" dir="2700000" algn="tl">
                    <a:srgbClr val="000000">
                      <a:alpha val="43137"/>
                    </a:srgbClr>
                  </a:outerShdw>
                </a:effectLst>
              </a:endParaRPr>
            </a:p>
          </p:txBody>
        </p:sp>
        <p:sp>
          <p:nvSpPr>
            <p:cNvPr id="105505" name="Freeform 33"/>
            <p:cNvSpPr>
              <a:spLocks/>
            </p:cNvSpPr>
            <p:nvPr/>
          </p:nvSpPr>
          <p:spPr bwMode="hidden">
            <a:xfrm>
              <a:off x="1297" y="0"/>
              <a:ext cx="4457" cy="3177"/>
            </a:xfrm>
            <a:custGeom>
              <a:avLst/>
              <a:gdLst/>
              <a:ahLst/>
              <a:cxnLst>
                <a:cxn ang="0">
                  <a:pos x="0" y="0"/>
                </a:cxn>
                <a:cxn ang="0">
                  <a:pos x="4448" y="3177"/>
                </a:cxn>
                <a:cxn ang="0">
                  <a:pos x="4448" y="3153"/>
                </a:cxn>
                <a:cxn ang="0">
                  <a:pos x="125" y="0"/>
                </a:cxn>
                <a:cxn ang="0">
                  <a:pos x="0" y="0"/>
                </a:cxn>
                <a:cxn ang="0">
                  <a:pos x="0" y="0"/>
                </a:cxn>
              </a:cxnLst>
              <a:rect l="0" t="0" r="r" b="b"/>
              <a:pathLst>
                <a:path w="4448" h="3177">
                  <a:moveTo>
                    <a:pt x="0" y="0"/>
                  </a:moveTo>
                  <a:lnTo>
                    <a:pt x="4448" y="3177"/>
                  </a:lnTo>
                  <a:lnTo>
                    <a:pt x="4448" y="3153"/>
                  </a:lnTo>
                  <a:lnTo>
                    <a:pt x="125" y="0"/>
                  </a:lnTo>
                  <a:lnTo>
                    <a:pt x="0" y="0"/>
                  </a:lnTo>
                  <a:lnTo>
                    <a:pt x="0" y="0"/>
                  </a:lnTo>
                  <a:close/>
                </a:path>
              </a:pathLst>
            </a:custGeom>
            <a:gradFill rotWithShape="0">
              <a:gsLst>
                <a:gs pos="0">
                  <a:schemeClr val="bg1">
                    <a:gamma/>
                    <a:shade val="48627"/>
                    <a:invGamma/>
                  </a:schemeClr>
                </a:gs>
                <a:gs pos="100000">
                  <a:schemeClr val="bg1"/>
                </a:gs>
              </a:gsLst>
              <a:lin ang="2700000" scaled="1"/>
            </a:gradFill>
            <a:ln w="9525">
              <a:noFill/>
              <a:round/>
              <a:headEnd/>
              <a:tailEnd/>
            </a:ln>
          </p:spPr>
          <p:txBody>
            <a:bodyPr/>
            <a:lstStyle/>
            <a:p>
              <a:pPr>
                <a:defRPr/>
              </a:pPr>
              <a:endParaRPr lang="sr-Latn-CS">
                <a:effectLst>
                  <a:outerShdw blurRad="38100" dist="38100" dir="2700000" algn="tl">
                    <a:srgbClr val="000000">
                      <a:alpha val="43137"/>
                    </a:srgbClr>
                  </a:outerShdw>
                </a:effectLst>
              </a:endParaRPr>
            </a:p>
          </p:txBody>
        </p:sp>
        <p:sp>
          <p:nvSpPr>
            <p:cNvPr id="105506" name="Freeform 34"/>
            <p:cNvSpPr>
              <a:spLocks/>
            </p:cNvSpPr>
            <p:nvPr/>
          </p:nvSpPr>
          <p:spPr bwMode="hidden">
            <a:xfrm>
              <a:off x="3321" y="0"/>
              <a:ext cx="2433" cy="2614"/>
            </a:xfrm>
            <a:custGeom>
              <a:avLst/>
              <a:gdLst/>
              <a:ahLst/>
              <a:cxnLst>
                <a:cxn ang="0">
                  <a:pos x="0" y="0"/>
                </a:cxn>
                <a:cxn ang="0">
                  <a:pos x="2428" y="2614"/>
                </a:cxn>
                <a:cxn ang="0">
                  <a:pos x="2428" y="2608"/>
                </a:cxn>
                <a:cxn ang="0">
                  <a:pos x="66" y="0"/>
                </a:cxn>
                <a:cxn ang="0">
                  <a:pos x="0" y="0"/>
                </a:cxn>
                <a:cxn ang="0">
                  <a:pos x="0" y="0"/>
                </a:cxn>
              </a:cxnLst>
              <a:rect l="0" t="0" r="r" b="b"/>
              <a:pathLst>
                <a:path w="2428" h="2614">
                  <a:moveTo>
                    <a:pt x="0" y="0"/>
                  </a:moveTo>
                  <a:lnTo>
                    <a:pt x="2428" y="2614"/>
                  </a:lnTo>
                  <a:lnTo>
                    <a:pt x="2428" y="2608"/>
                  </a:lnTo>
                  <a:lnTo>
                    <a:pt x="66" y="0"/>
                  </a:lnTo>
                  <a:lnTo>
                    <a:pt x="0" y="0"/>
                  </a:lnTo>
                  <a:lnTo>
                    <a:pt x="0" y="0"/>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pPr>
                <a:defRPr/>
              </a:pPr>
              <a:endParaRPr lang="sr-Latn-CS">
                <a:effectLst>
                  <a:outerShdw blurRad="38100" dist="38100" dir="2700000" algn="tl">
                    <a:srgbClr val="000000">
                      <a:alpha val="43137"/>
                    </a:srgbClr>
                  </a:outerShdw>
                </a:effectLst>
              </a:endParaRPr>
            </a:p>
          </p:txBody>
        </p:sp>
        <p:sp>
          <p:nvSpPr>
            <p:cNvPr id="105507" name="Freeform 35"/>
            <p:cNvSpPr>
              <a:spLocks/>
            </p:cNvSpPr>
            <p:nvPr/>
          </p:nvSpPr>
          <p:spPr bwMode="hidden">
            <a:xfrm>
              <a:off x="3950" y="0"/>
              <a:ext cx="1804" cy="2464"/>
            </a:xfrm>
            <a:custGeom>
              <a:avLst/>
              <a:gdLst/>
              <a:ahLst/>
              <a:cxnLst>
                <a:cxn ang="0">
                  <a:pos x="485" y="0"/>
                </a:cxn>
                <a:cxn ang="0">
                  <a:pos x="0" y="0"/>
                </a:cxn>
                <a:cxn ang="0">
                  <a:pos x="1800" y="2464"/>
                </a:cxn>
                <a:cxn ang="0">
                  <a:pos x="1800" y="2248"/>
                </a:cxn>
                <a:cxn ang="0">
                  <a:pos x="1794" y="2248"/>
                </a:cxn>
                <a:cxn ang="0">
                  <a:pos x="485" y="0"/>
                </a:cxn>
                <a:cxn ang="0">
                  <a:pos x="485" y="0"/>
                </a:cxn>
              </a:cxnLst>
              <a:rect l="0" t="0" r="r" b="b"/>
              <a:pathLst>
                <a:path w="1800" h="2464">
                  <a:moveTo>
                    <a:pt x="485" y="0"/>
                  </a:moveTo>
                  <a:lnTo>
                    <a:pt x="0" y="0"/>
                  </a:lnTo>
                  <a:lnTo>
                    <a:pt x="1800" y="2464"/>
                  </a:lnTo>
                  <a:lnTo>
                    <a:pt x="1800" y="2248"/>
                  </a:lnTo>
                  <a:lnTo>
                    <a:pt x="1794" y="2248"/>
                  </a:lnTo>
                  <a:lnTo>
                    <a:pt x="485" y="0"/>
                  </a:lnTo>
                  <a:lnTo>
                    <a:pt x="485" y="0"/>
                  </a:lnTo>
                  <a:close/>
                </a:path>
              </a:pathLst>
            </a:custGeom>
            <a:gradFill rotWithShape="0">
              <a:gsLst>
                <a:gs pos="0">
                  <a:schemeClr val="bg2">
                    <a:gamma/>
                    <a:shade val="78824"/>
                    <a:invGamma/>
                  </a:schemeClr>
                </a:gs>
                <a:gs pos="100000">
                  <a:schemeClr val="bg2"/>
                </a:gs>
              </a:gsLst>
              <a:lin ang="5400000" scaled="1"/>
            </a:gradFill>
            <a:ln w="9525">
              <a:noFill/>
              <a:round/>
              <a:headEnd/>
              <a:tailEnd/>
            </a:ln>
          </p:spPr>
          <p:txBody>
            <a:bodyPr/>
            <a:lstStyle/>
            <a:p>
              <a:pPr>
                <a:defRPr/>
              </a:pPr>
              <a:endParaRPr lang="sr-Latn-CS">
                <a:effectLst>
                  <a:outerShdw blurRad="38100" dist="38100" dir="2700000" algn="tl">
                    <a:srgbClr val="000000">
                      <a:alpha val="43137"/>
                    </a:srgbClr>
                  </a:outerShdw>
                </a:effectLst>
              </a:endParaRPr>
            </a:p>
          </p:txBody>
        </p:sp>
        <p:sp>
          <p:nvSpPr>
            <p:cNvPr id="105508" name="Freeform 36"/>
            <p:cNvSpPr>
              <a:spLocks/>
            </p:cNvSpPr>
            <p:nvPr/>
          </p:nvSpPr>
          <p:spPr bwMode="hidden">
            <a:xfrm>
              <a:off x="4519" y="0"/>
              <a:ext cx="1235" cy="2074"/>
            </a:xfrm>
            <a:custGeom>
              <a:avLst/>
              <a:gdLst/>
              <a:ahLst/>
              <a:cxnLst>
                <a:cxn ang="0">
                  <a:pos x="0" y="0"/>
                </a:cxn>
                <a:cxn ang="0">
                  <a:pos x="1232" y="2074"/>
                </a:cxn>
                <a:cxn ang="0">
                  <a:pos x="1232" y="2038"/>
                </a:cxn>
                <a:cxn ang="0">
                  <a:pos x="42" y="0"/>
                </a:cxn>
                <a:cxn ang="0">
                  <a:pos x="0" y="0"/>
                </a:cxn>
                <a:cxn ang="0">
                  <a:pos x="0" y="0"/>
                </a:cxn>
              </a:cxnLst>
              <a:rect l="0" t="0" r="r" b="b"/>
              <a:pathLst>
                <a:path w="1232" h="2074">
                  <a:moveTo>
                    <a:pt x="0" y="0"/>
                  </a:moveTo>
                  <a:lnTo>
                    <a:pt x="1232" y="2074"/>
                  </a:lnTo>
                  <a:lnTo>
                    <a:pt x="1232" y="2038"/>
                  </a:lnTo>
                  <a:lnTo>
                    <a:pt x="42" y="0"/>
                  </a:lnTo>
                  <a:lnTo>
                    <a:pt x="0" y="0"/>
                  </a:lnTo>
                  <a:lnTo>
                    <a:pt x="0" y="0"/>
                  </a:lnTo>
                  <a:close/>
                </a:path>
              </a:pathLst>
            </a:custGeom>
            <a:gradFill rotWithShape="0">
              <a:gsLst>
                <a:gs pos="0">
                  <a:schemeClr val="bg1">
                    <a:gamma/>
                    <a:shade val="57647"/>
                    <a:invGamma/>
                  </a:schemeClr>
                </a:gs>
                <a:gs pos="100000">
                  <a:schemeClr val="bg1"/>
                </a:gs>
              </a:gsLst>
              <a:lin ang="2700000" scaled="1"/>
            </a:gradFill>
            <a:ln w="9525">
              <a:noFill/>
              <a:round/>
              <a:headEnd/>
              <a:tailEnd/>
            </a:ln>
          </p:spPr>
          <p:txBody>
            <a:bodyPr/>
            <a:lstStyle/>
            <a:p>
              <a:pPr>
                <a:defRPr/>
              </a:pPr>
              <a:endParaRPr lang="sr-Latn-CS">
                <a:effectLst>
                  <a:outerShdw blurRad="38100" dist="38100" dir="2700000" algn="tl">
                    <a:srgbClr val="000000">
                      <a:alpha val="43137"/>
                    </a:srgbClr>
                  </a:outerShdw>
                </a:effectLst>
              </a:endParaRPr>
            </a:p>
          </p:txBody>
        </p:sp>
        <p:sp>
          <p:nvSpPr>
            <p:cNvPr id="105509" name="Freeform 37"/>
            <p:cNvSpPr>
              <a:spLocks/>
            </p:cNvSpPr>
            <p:nvPr/>
          </p:nvSpPr>
          <p:spPr bwMode="hidden">
            <a:xfrm>
              <a:off x="4694" y="0"/>
              <a:ext cx="1060" cy="1936"/>
            </a:xfrm>
            <a:custGeom>
              <a:avLst/>
              <a:gdLst/>
              <a:ahLst/>
              <a:cxnLst>
                <a:cxn ang="0">
                  <a:pos x="0" y="0"/>
                </a:cxn>
                <a:cxn ang="0">
                  <a:pos x="1058" y="1936"/>
                </a:cxn>
                <a:cxn ang="0">
                  <a:pos x="1058" y="1930"/>
                </a:cxn>
                <a:cxn ang="0">
                  <a:pos x="54" y="0"/>
                </a:cxn>
                <a:cxn ang="0">
                  <a:pos x="0" y="0"/>
                </a:cxn>
                <a:cxn ang="0">
                  <a:pos x="0" y="0"/>
                </a:cxn>
              </a:cxnLst>
              <a:rect l="0" t="0" r="r" b="b"/>
              <a:pathLst>
                <a:path w="1058" h="1936">
                  <a:moveTo>
                    <a:pt x="0" y="0"/>
                  </a:moveTo>
                  <a:lnTo>
                    <a:pt x="1058" y="1936"/>
                  </a:lnTo>
                  <a:lnTo>
                    <a:pt x="1058" y="1930"/>
                  </a:lnTo>
                  <a:lnTo>
                    <a:pt x="54" y="0"/>
                  </a:lnTo>
                  <a:lnTo>
                    <a:pt x="0" y="0"/>
                  </a:lnTo>
                  <a:lnTo>
                    <a:pt x="0" y="0"/>
                  </a:lnTo>
                  <a:close/>
                </a:path>
              </a:pathLst>
            </a:custGeom>
            <a:gradFill rotWithShape="0">
              <a:gsLst>
                <a:gs pos="0">
                  <a:schemeClr val="bg1">
                    <a:gamma/>
                    <a:shade val="72549"/>
                    <a:invGamma/>
                  </a:schemeClr>
                </a:gs>
                <a:gs pos="100000">
                  <a:schemeClr val="bg1"/>
                </a:gs>
              </a:gsLst>
              <a:lin ang="2700000" scaled="1"/>
            </a:gradFill>
            <a:ln w="9525">
              <a:noFill/>
              <a:round/>
              <a:headEnd/>
              <a:tailEnd/>
            </a:ln>
          </p:spPr>
          <p:txBody>
            <a:bodyPr/>
            <a:lstStyle/>
            <a:p>
              <a:pPr>
                <a:defRPr/>
              </a:pPr>
              <a:endParaRPr lang="sr-Latn-CS">
                <a:effectLst>
                  <a:outerShdw blurRad="38100" dist="38100" dir="2700000" algn="tl">
                    <a:srgbClr val="000000">
                      <a:alpha val="43137"/>
                    </a:srgbClr>
                  </a:outerShdw>
                </a:effectLst>
              </a:endParaRPr>
            </a:p>
          </p:txBody>
        </p:sp>
        <p:sp>
          <p:nvSpPr>
            <p:cNvPr id="105510" name="Freeform 38"/>
            <p:cNvSpPr>
              <a:spLocks/>
            </p:cNvSpPr>
            <p:nvPr/>
          </p:nvSpPr>
          <p:spPr bwMode="hidden">
            <a:xfrm>
              <a:off x="4981" y="0"/>
              <a:ext cx="773" cy="1487"/>
            </a:xfrm>
            <a:custGeom>
              <a:avLst/>
              <a:gdLst/>
              <a:ahLst/>
              <a:cxnLst>
                <a:cxn ang="0">
                  <a:pos x="771" y="1433"/>
                </a:cxn>
                <a:cxn ang="0">
                  <a:pos x="42" y="0"/>
                </a:cxn>
                <a:cxn ang="0">
                  <a:pos x="0" y="0"/>
                </a:cxn>
                <a:cxn ang="0">
                  <a:pos x="771" y="1487"/>
                </a:cxn>
                <a:cxn ang="0">
                  <a:pos x="771" y="1433"/>
                </a:cxn>
                <a:cxn ang="0">
                  <a:pos x="771" y="1433"/>
                </a:cxn>
              </a:cxnLst>
              <a:rect l="0" t="0" r="r" b="b"/>
              <a:pathLst>
                <a:path w="771" h="1487">
                  <a:moveTo>
                    <a:pt x="771" y="1433"/>
                  </a:moveTo>
                  <a:lnTo>
                    <a:pt x="42" y="0"/>
                  </a:lnTo>
                  <a:lnTo>
                    <a:pt x="0" y="0"/>
                  </a:lnTo>
                  <a:lnTo>
                    <a:pt x="771" y="1487"/>
                  </a:lnTo>
                  <a:lnTo>
                    <a:pt x="771" y="1433"/>
                  </a:lnTo>
                  <a:lnTo>
                    <a:pt x="771" y="1433"/>
                  </a:lnTo>
                  <a:close/>
                </a:path>
              </a:pathLst>
            </a:custGeom>
            <a:gradFill rotWithShape="0">
              <a:gsLst>
                <a:gs pos="0">
                  <a:schemeClr val="bg1">
                    <a:gamma/>
                    <a:shade val="78824"/>
                    <a:invGamma/>
                  </a:schemeClr>
                </a:gs>
                <a:gs pos="100000">
                  <a:schemeClr val="bg1"/>
                </a:gs>
              </a:gsLst>
              <a:lin ang="2700000" scaled="1"/>
            </a:gradFill>
            <a:ln w="9525">
              <a:noFill/>
              <a:round/>
              <a:headEnd/>
              <a:tailEnd/>
            </a:ln>
          </p:spPr>
          <p:txBody>
            <a:bodyPr/>
            <a:lstStyle/>
            <a:p>
              <a:pPr>
                <a:defRPr/>
              </a:pPr>
              <a:endParaRPr lang="sr-Latn-CS">
                <a:effectLst>
                  <a:outerShdw blurRad="38100" dist="38100" dir="2700000" algn="tl">
                    <a:srgbClr val="000000">
                      <a:alpha val="43137"/>
                    </a:srgbClr>
                  </a:outerShdw>
                </a:effectLst>
              </a:endParaRPr>
            </a:p>
          </p:txBody>
        </p:sp>
        <p:grpSp>
          <p:nvGrpSpPr>
            <p:cNvPr id="1068" name="Group 39"/>
            <p:cNvGrpSpPr>
              <a:grpSpLocks/>
            </p:cNvGrpSpPr>
            <p:nvPr userDrawn="1"/>
          </p:nvGrpSpPr>
          <p:grpSpPr bwMode="auto">
            <a:xfrm>
              <a:off x="0" y="1632"/>
              <a:ext cx="5758" cy="1858"/>
              <a:chOff x="0" y="1632"/>
              <a:chExt cx="5758" cy="1858"/>
            </a:xfrm>
          </p:grpSpPr>
          <p:sp>
            <p:nvSpPr>
              <p:cNvPr id="105512" name="Freeform 40"/>
              <p:cNvSpPr>
                <a:spLocks/>
              </p:cNvSpPr>
              <p:nvPr/>
            </p:nvSpPr>
            <p:spPr bwMode="hidden">
              <a:xfrm>
                <a:off x="0" y="1632"/>
                <a:ext cx="3670" cy="1313"/>
              </a:xfrm>
              <a:custGeom>
                <a:avLst/>
                <a:gdLst/>
                <a:ahLst/>
                <a:cxnLst>
                  <a:cxn ang="0">
                    <a:pos x="0" y="0"/>
                  </a:cxn>
                  <a:cxn ang="0">
                    <a:pos x="0" y="366"/>
                  </a:cxn>
                  <a:cxn ang="0">
                    <a:pos x="3635" y="1313"/>
                  </a:cxn>
                  <a:cxn ang="0">
                    <a:pos x="3647" y="1235"/>
                  </a:cxn>
                  <a:cxn ang="0">
                    <a:pos x="3659" y="1163"/>
                  </a:cxn>
                  <a:cxn ang="0">
                    <a:pos x="0" y="0"/>
                  </a:cxn>
                  <a:cxn ang="0">
                    <a:pos x="0" y="0"/>
                  </a:cxn>
                </a:cxnLst>
                <a:rect l="0" t="0" r="r" b="b"/>
                <a:pathLst>
                  <a:path w="3659" h="1313">
                    <a:moveTo>
                      <a:pt x="0" y="0"/>
                    </a:moveTo>
                    <a:lnTo>
                      <a:pt x="0" y="366"/>
                    </a:lnTo>
                    <a:lnTo>
                      <a:pt x="3635" y="1313"/>
                    </a:lnTo>
                    <a:lnTo>
                      <a:pt x="3647" y="1235"/>
                    </a:lnTo>
                    <a:lnTo>
                      <a:pt x="3659" y="1163"/>
                    </a:lnTo>
                    <a:lnTo>
                      <a:pt x="0" y="0"/>
                    </a:lnTo>
                    <a:lnTo>
                      <a:pt x="0" y="0"/>
                    </a:lnTo>
                    <a:close/>
                  </a:path>
                </a:pathLst>
              </a:custGeom>
              <a:gradFill rotWithShape="0">
                <a:gsLst>
                  <a:gs pos="0">
                    <a:schemeClr val="bg1">
                      <a:gamma/>
                      <a:shade val="72549"/>
                      <a:invGamma/>
                    </a:schemeClr>
                  </a:gs>
                  <a:gs pos="100000">
                    <a:schemeClr val="bg1"/>
                  </a:gs>
                </a:gsLst>
                <a:lin ang="0" scaled="1"/>
              </a:gradFill>
              <a:ln w="9525">
                <a:noFill/>
                <a:round/>
                <a:headEnd/>
                <a:tailEnd/>
              </a:ln>
            </p:spPr>
            <p:txBody>
              <a:bodyPr/>
              <a:lstStyle/>
              <a:p>
                <a:pPr>
                  <a:defRPr/>
                </a:pPr>
                <a:endParaRPr lang="sr-Latn-CS">
                  <a:effectLst>
                    <a:outerShdw blurRad="38100" dist="38100" dir="2700000" algn="tl">
                      <a:srgbClr val="000000">
                        <a:alpha val="43137"/>
                      </a:srgbClr>
                    </a:outerShdw>
                  </a:effectLst>
                </a:endParaRPr>
              </a:p>
            </p:txBody>
          </p:sp>
          <p:sp>
            <p:nvSpPr>
              <p:cNvPr id="105513" name="Freeform 41"/>
              <p:cNvSpPr>
                <a:spLocks/>
              </p:cNvSpPr>
              <p:nvPr/>
            </p:nvSpPr>
            <p:spPr bwMode="hidden">
              <a:xfrm>
                <a:off x="3646" y="2795"/>
                <a:ext cx="2112" cy="695"/>
              </a:xfrm>
              <a:custGeom>
                <a:avLst/>
                <a:gdLst/>
                <a:ahLst/>
                <a:cxnLst>
                  <a:cxn ang="0">
                    <a:pos x="2105" y="665"/>
                  </a:cxn>
                  <a:cxn ang="0">
                    <a:pos x="24" y="0"/>
                  </a:cxn>
                  <a:cxn ang="0">
                    <a:pos x="12" y="72"/>
                  </a:cxn>
                  <a:cxn ang="0">
                    <a:pos x="0" y="150"/>
                  </a:cxn>
                  <a:cxn ang="0">
                    <a:pos x="2105" y="695"/>
                  </a:cxn>
                  <a:cxn ang="0">
                    <a:pos x="2105" y="665"/>
                  </a:cxn>
                  <a:cxn ang="0">
                    <a:pos x="2105" y="665"/>
                  </a:cxn>
                </a:cxnLst>
                <a:rect l="0" t="0" r="r" b="b"/>
                <a:pathLst>
                  <a:path w="2105" h="695">
                    <a:moveTo>
                      <a:pt x="2105" y="665"/>
                    </a:moveTo>
                    <a:lnTo>
                      <a:pt x="24" y="0"/>
                    </a:lnTo>
                    <a:lnTo>
                      <a:pt x="12" y="72"/>
                    </a:lnTo>
                    <a:lnTo>
                      <a:pt x="0" y="150"/>
                    </a:lnTo>
                    <a:lnTo>
                      <a:pt x="2105" y="695"/>
                    </a:lnTo>
                    <a:lnTo>
                      <a:pt x="2105" y="665"/>
                    </a:lnTo>
                    <a:lnTo>
                      <a:pt x="2105" y="665"/>
                    </a:lnTo>
                    <a:close/>
                  </a:path>
                </a:pathLst>
              </a:custGeom>
              <a:gradFill rotWithShape="0">
                <a:gsLst>
                  <a:gs pos="0">
                    <a:schemeClr val="bg1"/>
                  </a:gs>
                  <a:gs pos="100000">
                    <a:schemeClr val="bg1">
                      <a:gamma/>
                      <a:tint val="90980"/>
                      <a:invGamma/>
                    </a:schemeClr>
                  </a:gs>
                </a:gsLst>
                <a:lin ang="0" scaled="1"/>
              </a:gradFill>
              <a:ln w="9525">
                <a:noFill/>
                <a:round/>
                <a:headEnd/>
                <a:tailEnd/>
              </a:ln>
            </p:spPr>
            <p:txBody>
              <a:bodyPr/>
              <a:lstStyle/>
              <a:p>
                <a:pPr>
                  <a:defRPr/>
                </a:pPr>
                <a:endParaRPr lang="sr-Latn-CS">
                  <a:effectLst>
                    <a:outerShdw blurRad="38100" dist="38100" dir="2700000" algn="tl">
                      <a:srgbClr val="000000">
                        <a:alpha val="43137"/>
                      </a:srgbClr>
                    </a:outerShdw>
                  </a:effectLst>
                </a:endParaRPr>
              </a:p>
            </p:txBody>
          </p:sp>
        </p:grpSp>
      </p:grpSp>
      <p:sp>
        <p:nvSpPr>
          <p:cNvPr id="105514" name="Rectangle 42"/>
          <p:cNvSpPr>
            <a:spLocks noGrp="1" noChangeArrowheads="1"/>
          </p:cNvSpPr>
          <p:nvPr>
            <p:ph type="title"/>
          </p:nvPr>
        </p:nvSpPr>
        <p:spPr bwMode="auto">
          <a:xfrm>
            <a:off x="457200" y="277813"/>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5515" name="Rectangle 43"/>
          <p:cNvSpPr>
            <a:spLocks noGrp="1" noChangeArrowheads="1"/>
          </p:cNvSpPr>
          <p:nvPr>
            <p:ph type="body" idx="1"/>
          </p:nvPr>
        </p:nvSpPr>
        <p:spPr bwMode="auto">
          <a:xfrm>
            <a:off x="457200" y="1600200"/>
            <a:ext cx="8229600" cy="4530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5516" name="Rectangle 44"/>
          <p:cNvSpPr>
            <a:spLocks noGrp="1" noChangeArrowheads="1"/>
          </p:cNvSpPr>
          <p:nvPr>
            <p:ph type="dt" sz="half" idx="2"/>
          </p:nvPr>
        </p:nvSpPr>
        <p:spPr bwMode="auto">
          <a:xfrm>
            <a:off x="457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b="0">
                <a:effectLst>
                  <a:outerShdw blurRad="38100" dist="38100" dir="2700000" algn="tl">
                    <a:srgbClr val="000000"/>
                  </a:outerShdw>
                </a:effectLst>
                <a:latin typeface="+mn-lt"/>
              </a:defRPr>
            </a:lvl1pPr>
          </a:lstStyle>
          <a:p>
            <a:pPr>
              <a:defRPr/>
            </a:pPr>
            <a:endParaRPr lang="en-US"/>
          </a:p>
        </p:txBody>
      </p:sp>
      <p:sp>
        <p:nvSpPr>
          <p:cNvPr id="105517" name="Rectangle 4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200" b="0">
                <a:effectLst>
                  <a:outerShdw blurRad="38100" dist="38100" dir="2700000" algn="tl">
                    <a:srgbClr val="000000"/>
                  </a:outerShdw>
                </a:effectLst>
                <a:latin typeface="+mn-lt"/>
              </a:defRPr>
            </a:lvl1pPr>
          </a:lstStyle>
          <a:p>
            <a:pPr>
              <a:defRPr/>
            </a:pPr>
            <a:endParaRPr lang="en-US"/>
          </a:p>
        </p:txBody>
      </p:sp>
      <p:sp>
        <p:nvSpPr>
          <p:cNvPr id="105518" name="Rectangle 46"/>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b="0">
                <a:effectLst>
                  <a:outerShdw blurRad="38100" dist="38100" dir="2700000" algn="tl">
                    <a:srgbClr val="000000"/>
                  </a:outerShdw>
                </a:effectLst>
                <a:latin typeface="Arial" panose="020B0604020202020204" pitchFamily="34" charset="0"/>
              </a:defRPr>
            </a:lvl1pPr>
          </a:lstStyle>
          <a:p>
            <a:pPr>
              <a:defRPr/>
            </a:pPr>
            <a:fld id="{27C7D318-5222-4BAF-9150-4D3E4D25CC31}" type="slidenum">
              <a:rPr lang="en-US" altLang="sr-Latn-RS"/>
              <a:pPr>
                <a:defRPr/>
              </a:pPr>
              <a:t>‹#›</a:t>
            </a:fld>
            <a:endParaRPr lang="en-US" altLang="sr-Latn-RS"/>
          </a:p>
        </p:txBody>
      </p:sp>
    </p:spTree>
  </p:cSld>
  <p:clrMap bg1="dk2" tx1="lt1" bg2="dk1" tx2="lt2" accent1="accent1" accent2="accent2" accent3="accent3" accent4="accent4" accent5="accent5" accent6="accent6" hlink="hlink" folHlink="folHlink"/>
  <p:sldLayoutIdLst>
    <p:sldLayoutId id="2147483948" r:id="rId1"/>
    <p:sldLayoutId id="2147483935" r:id="rId2"/>
    <p:sldLayoutId id="2147483936" r:id="rId3"/>
    <p:sldLayoutId id="2147483937" r:id="rId4"/>
    <p:sldLayoutId id="2147483938" r:id="rId5"/>
    <p:sldLayoutId id="2147483939" r:id="rId6"/>
    <p:sldLayoutId id="2147483940" r:id="rId7"/>
    <p:sldLayoutId id="2147483941" r:id="rId8"/>
    <p:sldLayoutId id="2147483942" r:id="rId9"/>
    <p:sldLayoutId id="2147483943" r:id="rId10"/>
    <p:sldLayoutId id="2147483944" r:id="rId11"/>
    <p:sldLayoutId id="2147483945" r:id="rId12"/>
    <p:sldLayoutId id="2147483946" r:id="rId13"/>
    <p:sldLayoutId id="2147483947" r:id="rId14"/>
  </p:sldLayoutIdLst>
  <p:transition spd="slow">
    <p:strips dir="rd"/>
  </p:transition>
  <p:txStyles>
    <p:title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9pPr>
    </p:titleStyle>
    <p:bodyStyle>
      <a:lvl1pPr marL="342900" indent="-342900" algn="l" rtl="0" eaLnBrk="0" fontAlgn="base" hangingPunct="0">
        <a:spcBef>
          <a:spcPct val="20000"/>
        </a:spcBef>
        <a:spcAft>
          <a:spcPct val="0"/>
        </a:spcAft>
        <a:buClr>
          <a:schemeClr val="hlink"/>
        </a:buClr>
        <a:buSzPct val="90000"/>
        <a:buFont typeface="Wingdings" panose="05000000000000000000" pitchFamily="2" charset="2"/>
        <a:buBlip>
          <a:blip r:embed="rId16"/>
        </a:buBlip>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accent2"/>
        </a:buClr>
        <a:buSzPct val="90000"/>
        <a:buFont typeface="Wingdings" panose="05000000000000000000" pitchFamily="2" charset="2"/>
        <a:buBlip>
          <a:blip r:embed="rId17"/>
        </a:buBlip>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har char="–"/>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folHlink"/>
        </a:buClr>
        <a:buSzPct val="90000"/>
        <a:buFont typeface="Wingdings" panose="05000000000000000000" pitchFamily="2" charset="2"/>
        <a:buBlip>
          <a:blip r:embed="rId18"/>
        </a:buBlip>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folHlink"/>
        </a:buClr>
        <a:buSzPct val="90000"/>
        <a:buFont typeface="Wingdings" pitchFamily="2" charset="2"/>
        <a:buBlip>
          <a:blip r:embed="rId18"/>
        </a:buBlip>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folHlink"/>
        </a:buClr>
        <a:buSzPct val="90000"/>
        <a:buFont typeface="Wingdings" pitchFamily="2" charset="2"/>
        <a:buBlip>
          <a:blip r:embed="rId18"/>
        </a:buBlip>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folHlink"/>
        </a:buClr>
        <a:buSzPct val="90000"/>
        <a:buFont typeface="Wingdings" pitchFamily="2" charset="2"/>
        <a:buBlip>
          <a:blip r:embed="rId18"/>
        </a:buBlip>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folHlink"/>
        </a:buClr>
        <a:buSzPct val="90000"/>
        <a:buFont typeface="Wingdings" pitchFamily="2" charset="2"/>
        <a:buBlip>
          <a:blip r:embed="rId18"/>
        </a:buBlip>
        <a:defRPr sz="2000">
          <a:solidFill>
            <a:schemeClr val="tx1"/>
          </a:solidFill>
          <a:effectLst>
            <a:outerShdw blurRad="38100" dist="38100" dir="2700000" algn="tl">
              <a:srgbClr val="000000"/>
            </a:outerShdw>
          </a:effectLst>
          <a:latin typeface="+mn-lt"/>
        </a:defRPr>
      </a:lvl9pPr>
    </p:bodyStyle>
    <p:otherStyle>
      <a:defPPr>
        <a:defRPr lang="sr-Latn-C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100.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84.png"/><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50.xml"/><Relationship Id="rId1" Type="http://schemas.openxmlformats.org/officeDocument/2006/relationships/slideLayout" Target="../slideLayouts/slideLayout4.xml"/><Relationship Id="rId4" Type="http://schemas.openxmlformats.org/officeDocument/2006/relationships/image" Target="../media/image89.jpeg"/></Relationships>
</file>

<file path=ppt/slides/_rels/slide105.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xml"/></Relationships>
</file>

<file path=ppt/slides/_rels/slide109.xml.rels><?xml version="1.0" encoding="UTF-8" standalone="yes"?>
<Relationships xmlns="http://schemas.openxmlformats.org/package/2006/relationships"><Relationship Id="rId2" Type="http://schemas.openxmlformats.org/officeDocument/2006/relationships/image" Target="../media/image93.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3.xml"/></Relationships>
</file>

<file path=ppt/slides/_rels/slide1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7.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8.xml"/></Relationships>
</file>

<file path=ppt/slides/_rels/slide113.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image" Target="../media/image95.png"/><Relationship Id="rId1" Type="http://schemas.openxmlformats.org/officeDocument/2006/relationships/slideLayout" Target="../slideLayouts/slideLayout14.xml"/></Relationships>
</file>

<file path=ppt/slides/_rels/slide115.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slideLayout" Target="../slideLayouts/slideLayout13.xml"/><Relationship Id="rId1" Type="http://schemas.openxmlformats.org/officeDocument/2006/relationships/tags" Target="../tags/tag9.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png"/></Relationships>
</file>

<file path=ppt/slides/_rels/slide116.xml.rels><?xml version="1.0" encoding="UTF-8" standalone="yes"?>
<Relationships xmlns="http://schemas.openxmlformats.org/package/2006/relationships"><Relationship Id="rId3" Type="http://schemas.openxmlformats.org/officeDocument/2006/relationships/hyperlink" Target="https://en.wikipedia.org/wiki/Sensory_nerve" TargetMode="External"/><Relationship Id="rId7" Type="http://schemas.openxmlformats.org/officeDocument/2006/relationships/hyperlink" Target="https://en.wikipedia.org/wiki/Muscle_contraction" TargetMode="External"/><Relationship Id="rId2" Type="http://schemas.openxmlformats.org/officeDocument/2006/relationships/slideLayout" Target="../slideLayouts/slideLayout7.xml"/><Relationship Id="rId1" Type="http://schemas.openxmlformats.org/officeDocument/2006/relationships/tags" Target="../tags/tag10.xml"/><Relationship Id="rId6" Type="http://schemas.openxmlformats.org/officeDocument/2006/relationships/hyperlink" Target="https://en.wikipedia.org/wiki/Efferent_nerve_fiber" TargetMode="External"/><Relationship Id="rId5" Type="http://schemas.openxmlformats.org/officeDocument/2006/relationships/hyperlink" Target="https://en.wikipedia.org/wiki/Motor_nerve" TargetMode="External"/><Relationship Id="rId4" Type="http://schemas.openxmlformats.org/officeDocument/2006/relationships/hyperlink" Target="https://en.wikipedia.org/wiki/Afferent_nerve_fiber" TargetMode="External"/></Relationships>
</file>

<file path=ppt/slides/_rels/slide117.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12.xml"/></Relationships>
</file>

<file path=ppt/slides/_rels/slide118.xml.rels><?xml version="1.0" encoding="UTF-8" standalone="yes"?>
<Relationships xmlns="http://schemas.openxmlformats.org/package/2006/relationships"><Relationship Id="rId2" Type="http://schemas.openxmlformats.org/officeDocument/2006/relationships/image" Target="../media/image99.jpeg"/><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2" Type="http://schemas.openxmlformats.org/officeDocument/2006/relationships/image" Target="../media/image100.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120.xml.rels><?xml version="1.0" encoding="UTF-8" standalone="yes"?>
<Relationships xmlns="http://schemas.openxmlformats.org/package/2006/relationships"><Relationship Id="rId2" Type="http://schemas.openxmlformats.org/officeDocument/2006/relationships/image" Target="../media/image100.jpeg"/><Relationship Id="rId1" Type="http://schemas.openxmlformats.org/officeDocument/2006/relationships/slideLayout" Target="../slideLayouts/slideLayout4.xml"/></Relationships>
</file>

<file path=ppt/slides/_rels/slide121.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7.xml"/></Relationships>
</file>

<file path=ppt/slides/_rels/slide122.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image" Target="../media/image102.jpeg"/><Relationship Id="rId1" Type="http://schemas.openxmlformats.org/officeDocument/2006/relationships/slideLayout" Target="../slideLayouts/slideLayout4.xml"/></Relationships>
</file>

<file path=ppt/slides/_rels/slide123.xml.rels><?xml version="1.0" encoding="UTF-8" standalone="yes"?>
<Relationships xmlns="http://schemas.openxmlformats.org/package/2006/relationships"><Relationship Id="rId2" Type="http://schemas.openxmlformats.org/officeDocument/2006/relationships/image" Target="../media/image104.png"/><Relationship Id="rId1" Type="http://schemas.openxmlformats.org/officeDocument/2006/relationships/slideLayout" Target="../slideLayouts/slideLayout7.xml"/></Relationships>
</file>

<file path=ppt/slides/_rels/slide124.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7.xml"/></Relationships>
</file>

<file path=ppt/slides/_rels/slide125.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7.xml"/></Relationships>
</file>

<file path=ppt/slides/_rels/slide126.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127.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7.xml"/></Relationships>
</file>

<file path=ppt/slides/_rels/slide128.xml.rels><?xml version="1.0" encoding="UTF-8" standalone="yes"?>
<Relationships xmlns="http://schemas.openxmlformats.org/package/2006/relationships"><Relationship Id="rId2" Type="http://schemas.openxmlformats.org/officeDocument/2006/relationships/image" Target="../media/image109.jpeg"/><Relationship Id="rId1" Type="http://schemas.openxmlformats.org/officeDocument/2006/relationships/slideLayout" Target="../slideLayouts/slideLayout4.xml"/></Relationships>
</file>

<file path=ppt/slides/_rels/slide129.xml.rels><?xml version="1.0" encoding="UTF-8" standalone="yes"?>
<Relationships xmlns="http://schemas.openxmlformats.org/package/2006/relationships"><Relationship Id="rId2" Type="http://schemas.openxmlformats.org/officeDocument/2006/relationships/image" Target="../media/image110.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30.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image" Target="../media/image111.jpeg"/><Relationship Id="rId1" Type="http://schemas.openxmlformats.org/officeDocument/2006/relationships/slideLayout" Target="../slideLayouts/slideLayout4.xml"/></Relationships>
</file>

<file path=ppt/slides/_rels/slide131.xml.rels><?xml version="1.0" encoding="UTF-8" standalone="yes"?>
<Relationships xmlns="http://schemas.openxmlformats.org/package/2006/relationships"><Relationship Id="rId2" Type="http://schemas.openxmlformats.org/officeDocument/2006/relationships/image" Target="../media/image113.jpeg"/><Relationship Id="rId1" Type="http://schemas.openxmlformats.org/officeDocument/2006/relationships/slideLayout" Target="../slideLayouts/slideLayout4.xml"/></Relationships>
</file>

<file path=ppt/slides/_rels/slide132.xml.rels><?xml version="1.0" encoding="UTF-8" standalone="yes"?>
<Relationships xmlns="http://schemas.openxmlformats.org/package/2006/relationships"><Relationship Id="rId2" Type="http://schemas.openxmlformats.org/officeDocument/2006/relationships/image" Target="../media/image114.png"/><Relationship Id="rId1" Type="http://schemas.openxmlformats.org/officeDocument/2006/relationships/slideLayout" Target="../slideLayouts/slideLayout7.xml"/></Relationships>
</file>

<file path=ppt/slides/_rels/slide13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1.xml"/></Relationships>
</file>

<file path=ppt/slides/_rels/slide134.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image" Target="../media/image101.png"/><Relationship Id="rId1" Type="http://schemas.openxmlformats.org/officeDocument/2006/relationships/slideLayout" Target="../slideLayouts/slideLayout7.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6.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7.xml"/></Relationships>
</file>

<file path=ppt/slides/_rels/slide137.xml.rels><?xml version="1.0" encoding="UTF-8" standalone="yes"?>
<Relationships xmlns="http://schemas.openxmlformats.org/package/2006/relationships"><Relationship Id="rId2" Type="http://schemas.openxmlformats.org/officeDocument/2006/relationships/image" Target="../media/image117.png"/><Relationship Id="rId1" Type="http://schemas.openxmlformats.org/officeDocument/2006/relationships/slideLayout" Target="../slideLayouts/slideLayout7.xml"/></Relationships>
</file>

<file path=ppt/slides/_rels/slide138.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7.xml"/></Relationships>
</file>

<file path=ppt/slides/_rels/slide139.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140.xml.rels><?xml version="1.0" encoding="UTF-8" standalone="yes"?>
<Relationships xmlns="http://schemas.openxmlformats.org/package/2006/relationships"><Relationship Id="rId2" Type="http://schemas.openxmlformats.org/officeDocument/2006/relationships/image" Target="../media/image119.png"/><Relationship Id="rId1" Type="http://schemas.openxmlformats.org/officeDocument/2006/relationships/slideLayout" Target="../slideLayouts/slideLayout7.xml"/></Relationships>
</file>

<file path=ppt/slides/_rels/slide14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4.xml"/><Relationship Id="rId1" Type="http://schemas.openxmlformats.org/officeDocument/2006/relationships/tags" Target="../tags/tag12.xml"/><Relationship Id="rId5" Type="http://schemas.openxmlformats.org/officeDocument/2006/relationships/image" Target="../media/image3.png"/><Relationship Id="rId4" Type="http://schemas.openxmlformats.org/officeDocument/2006/relationships/image" Target="../media/image2.png"/></Relationships>
</file>

<file path=ppt/slides/_rels/slide142.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7.xml"/></Relationships>
</file>

<file path=ppt/slides/_rels/slide143.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image" Target="../media/image120.jpeg"/><Relationship Id="rId1" Type="http://schemas.openxmlformats.org/officeDocument/2006/relationships/slideLayout" Target="../slideLayouts/slideLayout4.xml"/></Relationships>
</file>

<file path=ppt/slides/_rels/slide144.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image" Target="../media/image120.jpeg"/><Relationship Id="rId1" Type="http://schemas.openxmlformats.org/officeDocument/2006/relationships/slideLayout" Target="../slideLayouts/slideLayout4.xml"/><Relationship Id="rId4" Type="http://schemas.openxmlformats.org/officeDocument/2006/relationships/image" Target="../media/image123.png"/></Relationships>
</file>

<file path=ppt/slides/_rels/slide145.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image" Target="../media/image120.jpeg"/><Relationship Id="rId1" Type="http://schemas.openxmlformats.org/officeDocument/2006/relationships/slideLayout" Target="../slideLayouts/slideLayout4.xml"/></Relationships>
</file>

<file path=ppt/slides/_rels/slide146.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image" Target="../media/image120.jpeg"/><Relationship Id="rId1" Type="http://schemas.openxmlformats.org/officeDocument/2006/relationships/slideLayout" Target="../slideLayouts/slideLayout4.xml"/></Relationships>
</file>

<file path=ppt/slides/_rels/slide147.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image" Target="../media/image120.jpeg"/><Relationship Id="rId1" Type="http://schemas.openxmlformats.org/officeDocument/2006/relationships/slideLayout" Target="../slideLayouts/slideLayout4.xml"/></Relationships>
</file>

<file path=ppt/slides/_rels/slide148.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image" Target="../media/image120.jpeg"/><Relationship Id="rId1" Type="http://schemas.openxmlformats.org/officeDocument/2006/relationships/slideLayout" Target="../slideLayouts/slideLayout4.xml"/></Relationships>
</file>

<file path=ppt/slides/_rels/slide149.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image" Target="../media/image120.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50.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image" Target="../media/image120.jpeg"/><Relationship Id="rId1" Type="http://schemas.openxmlformats.org/officeDocument/2006/relationships/slideLayout" Target="../slideLayouts/slideLayout4.xml"/></Relationships>
</file>

<file path=ppt/slides/_rels/slide151.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slideLayout" Target="../slideLayouts/slideLayout4.xml"/><Relationship Id="rId1" Type="http://schemas.openxmlformats.org/officeDocument/2006/relationships/tags" Target="../tags/tag13.xml"/></Relationships>
</file>

<file path=ppt/slides/_rels/slide152.xml.rels><?xml version="1.0" encoding="UTF-8" standalone="yes"?>
<Relationships xmlns="http://schemas.openxmlformats.org/package/2006/relationships"><Relationship Id="rId2" Type="http://schemas.openxmlformats.org/officeDocument/2006/relationships/image" Target="../media/image131.jpeg"/><Relationship Id="rId1" Type="http://schemas.openxmlformats.org/officeDocument/2006/relationships/slideLayout" Target="../slideLayouts/slideLayout7.xml"/></Relationships>
</file>

<file path=ppt/slides/_rels/slide153.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image" Target="../media/image132.jpeg"/><Relationship Id="rId1" Type="http://schemas.openxmlformats.org/officeDocument/2006/relationships/slideLayout" Target="../slideLayouts/slideLayout4.xml"/></Relationships>
</file>

<file path=ppt/slides/_rels/slide154.xml.rels><?xml version="1.0" encoding="UTF-8" standalone="yes"?>
<Relationships xmlns="http://schemas.openxmlformats.org/package/2006/relationships"><Relationship Id="rId3" Type="http://schemas.openxmlformats.org/officeDocument/2006/relationships/image" Target="../media/image134.jpeg"/><Relationship Id="rId2" Type="http://schemas.openxmlformats.org/officeDocument/2006/relationships/slideLayout" Target="../slideLayouts/slideLayout4.xml"/><Relationship Id="rId1" Type="http://schemas.openxmlformats.org/officeDocument/2006/relationships/tags" Target="../tags/tag14.xml"/><Relationship Id="rId4" Type="http://schemas.openxmlformats.org/officeDocument/2006/relationships/image" Target="../media/image135.jpeg"/></Relationships>
</file>

<file path=ppt/slides/_rels/slide155.xml.rels><?xml version="1.0" encoding="UTF-8" standalone="yes"?>
<Relationships xmlns="http://schemas.openxmlformats.org/package/2006/relationships"><Relationship Id="rId3" Type="http://schemas.openxmlformats.org/officeDocument/2006/relationships/image" Target="../media/image136.jpeg"/><Relationship Id="rId2" Type="http://schemas.openxmlformats.org/officeDocument/2006/relationships/slideLayout" Target="../slideLayouts/slideLayout4.xml"/><Relationship Id="rId1" Type="http://schemas.openxmlformats.org/officeDocument/2006/relationships/tags" Target="../tags/tag15.xml"/></Relationships>
</file>

<file path=ppt/slides/_rels/slide156.xml.rels><?xml version="1.0" encoding="UTF-8" standalone="yes"?>
<Relationships xmlns="http://schemas.openxmlformats.org/package/2006/relationships"><Relationship Id="rId3" Type="http://schemas.openxmlformats.org/officeDocument/2006/relationships/image" Target="../media/image136.jpeg"/><Relationship Id="rId2" Type="http://schemas.openxmlformats.org/officeDocument/2006/relationships/slideLayout" Target="../slideLayouts/slideLayout4.xml"/><Relationship Id="rId1" Type="http://schemas.openxmlformats.org/officeDocument/2006/relationships/tags" Target="../tags/tag16.xml"/></Relationships>
</file>

<file path=ppt/slides/_rels/slide157.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image" Target="../media/image137.jpeg"/><Relationship Id="rId1" Type="http://schemas.openxmlformats.org/officeDocument/2006/relationships/slideLayout" Target="../slideLayouts/slideLayout13.xml"/></Relationships>
</file>

<file path=ppt/slides/_rels/slide158.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13.xml"/></Relationships>
</file>

<file path=ppt/slides/_rels/slide159.xml.rels><?xml version="1.0" encoding="UTF-8" standalone="yes"?>
<Relationships xmlns="http://schemas.openxmlformats.org/package/2006/relationships"><Relationship Id="rId2" Type="http://schemas.openxmlformats.org/officeDocument/2006/relationships/image" Target="../media/image139.jpe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160.xml.rels><?xml version="1.0" encoding="UTF-8" standalone="yes"?>
<Relationships xmlns="http://schemas.openxmlformats.org/package/2006/relationships"><Relationship Id="rId3" Type="http://schemas.openxmlformats.org/officeDocument/2006/relationships/image" Target="../media/image140.jpeg"/><Relationship Id="rId2" Type="http://schemas.openxmlformats.org/officeDocument/2006/relationships/slideLayout" Target="../slideLayouts/slideLayout13.xml"/><Relationship Id="rId1" Type="http://schemas.openxmlformats.org/officeDocument/2006/relationships/tags" Target="../tags/tag17.xml"/></Relationships>
</file>

<file path=ppt/slides/_rels/slide161.xml.rels><?xml version="1.0" encoding="UTF-8" standalone="yes"?>
<Relationships xmlns="http://schemas.openxmlformats.org/package/2006/relationships"><Relationship Id="rId3" Type="http://schemas.openxmlformats.org/officeDocument/2006/relationships/image" Target="../media/image140.jpeg"/><Relationship Id="rId2" Type="http://schemas.openxmlformats.org/officeDocument/2006/relationships/slideLayout" Target="../slideLayouts/slideLayout13.xml"/><Relationship Id="rId1" Type="http://schemas.openxmlformats.org/officeDocument/2006/relationships/tags" Target="../tags/tag18.xml"/></Relationships>
</file>

<file path=ppt/slides/_rels/slide162.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slideLayout" Target="../slideLayouts/slideLayout13.xml"/><Relationship Id="rId1" Type="http://schemas.openxmlformats.org/officeDocument/2006/relationships/tags" Target="../tags/tag19.xml"/></Relationships>
</file>

<file path=ppt/slides/_rels/slide163.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slideLayout" Target="../slideLayouts/slideLayout13.xml"/><Relationship Id="rId1" Type="http://schemas.openxmlformats.org/officeDocument/2006/relationships/tags" Target="../tags/tag20.xml"/></Relationships>
</file>

<file path=ppt/slides/_rels/slide164.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image" Target="../media/image142.png"/><Relationship Id="rId1" Type="http://schemas.openxmlformats.org/officeDocument/2006/relationships/slideLayout" Target="../slideLayouts/slideLayout7.xml"/><Relationship Id="rId4" Type="http://schemas.openxmlformats.org/officeDocument/2006/relationships/image" Target="../media/image143.png"/></Relationships>
</file>

<file path=ppt/slides/_rels/slide165.xml.rels><?xml version="1.0" encoding="UTF-8" standalone="yes"?>
<Relationships xmlns="http://schemas.openxmlformats.org/package/2006/relationships"><Relationship Id="rId2" Type="http://schemas.openxmlformats.org/officeDocument/2006/relationships/image" Target="../media/image144.png"/><Relationship Id="rId1" Type="http://schemas.openxmlformats.org/officeDocument/2006/relationships/slideLayout" Target="../slideLayouts/slideLayout7.xml"/></Relationships>
</file>

<file path=ppt/slides/_rels/slide166.xml.rels><?xml version="1.0" encoding="UTF-8" standalone="yes"?>
<Relationships xmlns="http://schemas.openxmlformats.org/package/2006/relationships"><Relationship Id="rId2" Type="http://schemas.openxmlformats.org/officeDocument/2006/relationships/image" Target="../media/image145.png"/><Relationship Id="rId1" Type="http://schemas.openxmlformats.org/officeDocument/2006/relationships/slideLayout" Target="../slideLayouts/slideLayout7.xml"/></Relationships>
</file>

<file path=ppt/slides/_rels/slide167.xml.rels><?xml version="1.0" encoding="UTF-8" standalone="yes"?>
<Relationships xmlns="http://schemas.openxmlformats.org/package/2006/relationships"><Relationship Id="rId3" Type="http://schemas.openxmlformats.org/officeDocument/2006/relationships/image" Target="../media/image147.png"/><Relationship Id="rId2" Type="http://schemas.openxmlformats.org/officeDocument/2006/relationships/image" Target="../media/image146.png"/><Relationship Id="rId1" Type="http://schemas.openxmlformats.org/officeDocument/2006/relationships/slideLayout" Target="../slideLayouts/slideLayout7.xml"/><Relationship Id="rId5" Type="http://schemas.openxmlformats.org/officeDocument/2006/relationships/image" Target="../media/image149.png"/><Relationship Id="rId4" Type="http://schemas.openxmlformats.org/officeDocument/2006/relationships/image" Target="../media/image148.png"/></Relationships>
</file>

<file path=ppt/slides/_rels/slide168.xml.rels><?xml version="1.0" encoding="UTF-8" standalone="yes"?>
<Relationships xmlns="http://schemas.openxmlformats.org/package/2006/relationships"><Relationship Id="rId3" Type="http://schemas.openxmlformats.org/officeDocument/2006/relationships/image" Target="../media/image151.png"/><Relationship Id="rId2" Type="http://schemas.openxmlformats.org/officeDocument/2006/relationships/image" Target="../media/image150.png"/><Relationship Id="rId1" Type="http://schemas.openxmlformats.org/officeDocument/2006/relationships/slideLayout" Target="../slideLayouts/slideLayout7.xml"/></Relationships>
</file>

<file path=ppt/slides/_rels/slide169.xml.rels><?xml version="1.0" encoding="UTF-8" standalone="yes"?>
<Relationships xmlns="http://schemas.openxmlformats.org/package/2006/relationships"><Relationship Id="rId3" Type="http://schemas.openxmlformats.org/officeDocument/2006/relationships/image" Target="../media/image153.png"/><Relationship Id="rId2" Type="http://schemas.openxmlformats.org/officeDocument/2006/relationships/image" Target="../media/image152.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170.xml.rels><?xml version="1.0" encoding="UTF-8" standalone="yes"?>
<Relationships xmlns="http://schemas.openxmlformats.org/package/2006/relationships"><Relationship Id="rId3" Type="http://schemas.openxmlformats.org/officeDocument/2006/relationships/image" Target="../media/image154.jpeg"/><Relationship Id="rId2" Type="http://schemas.openxmlformats.org/officeDocument/2006/relationships/slideLayout" Target="../slideLayouts/slideLayout13.xml"/><Relationship Id="rId1" Type="http://schemas.openxmlformats.org/officeDocument/2006/relationships/tags" Target="../tags/tag21.xml"/><Relationship Id="rId4" Type="http://schemas.openxmlformats.org/officeDocument/2006/relationships/image" Target="../media/image155.png"/></Relationships>
</file>

<file path=ppt/slides/_rels/slide171.xml.rels><?xml version="1.0" encoding="UTF-8" standalone="yes"?>
<Relationships xmlns="http://schemas.openxmlformats.org/package/2006/relationships"><Relationship Id="rId3" Type="http://schemas.openxmlformats.org/officeDocument/2006/relationships/image" Target="../media/image154.jpeg"/><Relationship Id="rId2" Type="http://schemas.openxmlformats.org/officeDocument/2006/relationships/slideLayout" Target="../slideLayouts/slideLayout13.xml"/><Relationship Id="rId1" Type="http://schemas.openxmlformats.org/officeDocument/2006/relationships/tags" Target="../tags/tag22.xml"/></Relationships>
</file>

<file path=ppt/slides/_rels/slide172.xml.rels><?xml version="1.0" encoding="UTF-8" standalone="yes"?>
<Relationships xmlns="http://schemas.openxmlformats.org/package/2006/relationships"><Relationship Id="rId2" Type="http://schemas.openxmlformats.org/officeDocument/2006/relationships/image" Target="../media/image156.jpeg"/><Relationship Id="rId1" Type="http://schemas.openxmlformats.org/officeDocument/2006/relationships/slideLayout" Target="../slideLayouts/slideLayout13.xml"/></Relationships>
</file>

<file path=ppt/slides/_rels/slide173.xml.rels><?xml version="1.0" encoding="UTF-8" standalone="yes"?>
<Relationships xmlns="http://schemas.openxmlformats.org/package/2006/relationships"><Relationship Id="rId2" Type="http://schemas.openxmlformats.org/officeDocument/2006/relationships/image" Target="../media/image157.jpeg"/><Relationship Id="rId1" Type="http://schemas.openxmlformats.org/officeDocument/2006/relationships/slideLayout" Target="../slideLayouts/slideLayout13.xml"/></Relationships>
</file>

<file path=ppt/slides/_rels/slide174.xml.rels><?xml version="1.0" encoding="UTF-8" standalone="yes"?>
<Relationships xmlns="http://schemas.openxmlformats.org/package/2006/relationships"><Relationship Id="rId3" Type="http://schemas.openxmlformats.org/officeDocument/2006/relationships/image" Target="../media/image159.jpeg"/><Relationship Id="rId2" Type="http://schemas.openxmlformats.org/officeDocument/2006/relationships/image" Target="../media/image158.jpeg"/><Relationship Id="rId1" Type="http://schemas.openxmlformats.org/officeDocument/2006/relationships/slideLayout" Target="../slideLayouts/slideLayout14.xml"/></Relationships>
</file>

<file path=ppt/slides/_rels/slide175.xml.rels><?xml version="1.0" encoding="UTF-8" standalone="yes"?>
<Relationships xmlns="http://schemas.openxmlformats.org/package/2006/relationships"><Relationship Id="rId2" Type="http://schemas.openxmlformats.org/officeDocument/2006/relationships/image" Target="../media/image160.jpeg"/><Relationship Id="rId1" Type="http://schemas.openxmlformats.org/officeDocument/2006/relationships/slideLayout" Target="../slideLayouts/slideLayout12.xml"/></Relationships>
</file>

<file path=ppt/slides/_rels/slide176.xml.rels><?xml version="1.0" encoding="UTF-8" standalone="yes"?>
<Relationships xmlns="http://schemas.openxmlformats.org/package/2006/relationships"><Relationship Id="rId2" Type="http://schemas.openxmlformats.org/officeDocument/2006/relationships/image" Target="../media/image161.jpeg"/><Relationship Id="rId1" Type="http://schemas.openxmlformats.org/officeDocument/2006/relationships/slideLayout" Target="../slideLayouts/slideLayout12.xml"/></Relationships>
</file>

<file path=ppt/slides/_rels/slide177.xml.rels><?xml version="1.0" encoding="UTF-8" standalone="yes"?>
<Relationships xmlns="http://schemas.openxmlformats.org/package/2006/relationships"><Relationship Id="rId2" Type="http://schemas.openxmlformats.org/officeDocument/2006/relationships/image" Target="../media/image162.png"/><Relationship Id="rId1" Type="http://schemas.openxmlformats.org/officeDocument/2006/relationships/slideLayout" Target="../slideLayouts/slideLayout7.xml"/></Relationships>
</file>

<file path=ppt/slides/_rels/slide178.xml.rels><?xml version="1.0" encoding="UTF-8" standalone="yes"?>
<Relationships xmlns="http://schemas.openxmlformats.org/package/2006/relationships"><Relationship Id="rId2" Type="http://schemas.openxmlformats.org/officeDocument/2006/relationships/image" Target="../media/image163.png"/><Relationship Id="rId1" Type="http://schemas.openxmlformats.org/officeDocument/2006/relationships/slideLayout" Target="../slideLayouts/slideLayout7.xml"/></Relationships>
</file>

<file path=ppt/slides/_rels/slide179.xml.rels><?xml version="1.0" encoding="UTF-8" standalone="yes"?>
<Relationships xmlns="http://schemas.openxmlformats.org/package/2006/relationships"><Relationship Id="rId2" Type="http://schemas.openxmlformats.org/officeDocument/2006/relationships/image" Target="../media/image164.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180.xml.rels><?xml version="1.0" encoding="UTF-8" standalone="yes"?>
<Relationships xmlns="http://schemas.openxmlformats.org/package/2006/relationships"><Relationship Id="rId3" Type="http://schemas.openxmlformats.org/officeDocument/2006/relationships/image" Target="../media/image166.png"/><Relationship Id="rId2" Type="http://schemas.openxmlformats.org/officeDocument/2006/relationships/image" Target="../media/image165.png"/><Relationship Id="rId1" Type="http://schemas.openxmlformats.org/officeDocument/2006/relationships/slideLayout" Target="../slideLayouts/slideLayout7.xml"/></Relationships>
</file>

<file path=ppt/slides/_rels/slide181.xml.rels><?xml version="1.0" encoding="UTF-8" standalone="yes"?>
<Relationships xmlns="http://schemas.openxmlformats.org/package/2006/relationships"><Relationship Id="rId3" Type="http://schemas.openxmlformats.org/officeDocument/2006/relationships/image" Target="../media/image168.png"/><Relationship Id="rId2" Type="http://schemas.openxmlformats.org/officeDocument/2006/relationships/image" Target="../media/image167.png"/><Relationship Id="rId1" Type="http://schemas.openxmlformats.org/officeDocument/2006/relationships/slideLayout" Target="../slideLayouts/slideLayout13.xml"/></Relationships>
</file>

<file path=ppt/slides/_rels/slide182.xml.rels><?xml version="1.0" encoding="UTF-8" standalone="yes"?>
<Relationships xmlns="http://schemas.openxmlformats.org/package/2006/relationships"><Relationship Id="rId3" Type="http://schemas.openxmlformats.org/officeDocument/2006/relationships/image" Target="../media/image169.jpeg"/><Relationship Id="rId2" Type="http://schemas.openxmlformats.org/officeDocument/2006/relationships/slideLayout" Target="../slideLayouts/slideLayout13.xml"/><Relationship Id="rId1" Type="http://schemas.openxmlformats.org/officeDocument/2006/relationships/tags" Target="../tags/tag23.xml"/></Relationships>
</file>

<file path=ppt/slides/_rels/slide183.xml.rels><?xml version="1.0" encoding="UTF-8" standalone="yes"?>
<Relationships xmlns="http://schemas.openxmlformats.org/package/2006/relationships"><Relationship Id="rId2" Type="http://schemas.openxmlformats.org/officeDocument/2006/relationships/image" Target="../media/image170.jpeg"/><Relationship Id="rId1" Type="http://schemas.openxmlformats.org/officeDocument/2006/relationships/slideLayout" Target="../slideLayouts/slideLayout13.xml"/></Relationships>
</file>

<file path=ppt/slides/_rels/slide184.xml.rels><?xml version="1.0" encoding="UTF-8" standalone="yes"?>
<Relationships xmlns="http://schemas.openxmlformats.org/package/2006/relationships"><Relationship Id="rId3" Type="http://schemas.openxmlformats.org/officeDocument/2006/relationships/image" Target="../media/image171.jpeg"/><Relationship Id="rId2" Type="http://schemas.openxmlformats.org/officeDocument/2006/relationships/slideLayout" Target="../slideLayouts/slideLayout13.xml"/><Relationship Id="rId1" Type="http://schemas.openxmlformats.org/officeDocument/2006/relationships/tags" Target="../tags/tag24.xml"/><Relationship Id="rId4" Type="http://schemas.openxmlformats.org/officeDocument/2006/relationships/image" Target="../media/image172.png"/></Relationships>
</file>

<file path=ppt/slides/_rels/slide185.xml.rels><?xml version="1.0" encoding="UTF-8" standalone="yes"?>
<Relationships xmlns="http://schemas.openxmlformats.org/package/2006/relationships"><Relationship Id="rId2" Type="http://schemas.openxmlformats.org/officeDocument/2006/relationships/image" Target="../media/image173.jpeg"/><Relationship Id="rId1" Type="http://schemas.openxmlformats.org/officeDocument/2006/relationships/slideLayout" Target="../slideLayouts/slideLayout13.xml"/></Relationships>
</file>

<file path=ppt/slides/_rels/slide186.xml.rels><?xml version="1.0" encoding="UTF-8" standalone="yes"?>
<Relationships xmlns="http://schemas.openxmlformats.org/package/2006/relationships"><Relationship Id="rId2" Type="http://schemas.openxmlformats.org/officeDocument/2006/relationships/image" Target="../media/image174.jpeg"/><Relationship Id="rId1" Type="http://schemas.openxmlformats.org/officeDocument/2006/relationships/slideLayout" Target="../slideLayouts/slideLayout13.xml"/></Relationships>
</file>

<file path=ppt/slides/_rels/slide187.xml.rels><?xml version="1.0" encoding="UTF-8" standalone="yes"?>
<Relationships xmlns="http://schemas.openxmlformats.org/package/2006/relationships"><Relationship Id="rId2" Type="http://schemas.openxmlformats.org/officeDocument/2006/relationships/image" Target="../media/image174.jpeg"/><Relationship Id="rId1" Type="http://schemas.openxmlformats.org/officeDocument/2006/relationships/slideLayout" Target="../slideLayouts/slideLayout13.xml"/></Relationships>
</file>

<file path=ppt/slides/_rels/slide188.xml.rels><?xml version="1.0" encoding="UTF-8" standalone="yes"?>
<Relationships xmlns="http://schemas.openxmlformats.org/package/2006/relationships"><Relationship Id="rId2" Type="http://schemas.openxmlformats.org/officeDocument/2006/relationships/image" Target="../media/image175.png"/><Relationship Id="rId1" Type="http://schemas.openxmlformats.org/officeDocument/2006/relationships/slideLayout" Target="../slideLayouts/slideLayout7.xml"/></Relationships>
</file>

<file path=ppt/slides/_rels/slide189.xml.rels><?xml version="1.0" encoding="UTF-8" standalone="yes"?>
<Relationships xmlns="http://schemas.openxmlformats.org/package/2006/relationships"><Relationship Id="rId2" Type="http://schemas.openxmlformats.org/officeDocument/2006/relationships/image" Target="../media/image176.jpe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1.xml.rels><?xml version="1.0" encoding="UTF-8" standalone="yes"?>
<Relationships xmlns="http://schemas.openxmlformats.org/package/2006/relationships"><Relationship Id="rId2" Type="http://schemas.openxmlformats.org/officeDocument/2006/relationships/image" Target="../media/image177.jpeg"/><Relationship Id="rId1" Type="http://schemas.openxmlformats.org/officeDocument/2006/relationships/slideLayout" Target="../slideLayouts/slideLayout12.xml"/></Relationships>
</file>

<file path=ppt/slides/_rels/slide192.xml.rels><?xml version="1.0" encoding="UTF-8" standalone="yes"?>
<Relationships xmlns="http://schemas.openxmlformats.org/package/2006/relationships"><Relationship Id="rId2" Type="http://schemas.openxmlformats.org/officeDocument/2006/relationships/image" Target="../media/image178.png"/><Relationship Id="rId1" Type="http://schemas.openxmlformats.org/officeDocument/2006/relationships/slideLayout" Target="../slideLayouts/slideLayout7.xml"/></Relationships>
</file>

<file path=ppt/slides/_rels/slide193.xml.rels><?xml version="1.0" encoding="UTF-8" standalone="yes"?>
<Relationships xmlns="http://schemas.openxmlformats.org/package/2006/relationships"><Relationship Id="rId2" Type="http://schemas.openxmlformats.org/officeDocument/2006/relationships/image" Target="../media/image179.png"/><Relationship Id="rId1" Type="http://schemas.openxmlformats.org/officeDocument/2006/relationships/slideLayout" Target="../slideLayouts/slideLayout7.xml"/></Relationships>
</file>

<file path=ppt/slides/_rels/slide194.xml.rels><?xml version="1.0" encoding="UTF-8" standalone="yes"?>
<Relationships xmlns="http://schemas.openxmlformats.org/package/2006/relationships"><Relationship Id="rId2" Type="http://schemas.openxmlformats.org/officeDocument/2006/relationships/image" Target="../media/image180.png"/><Relationship Id="rId1" Type="http://schemas.openxmlformats.org/officeDocument/2006/relationships/slideLayout" Target="../slideLayouts/slideLayout2.xml"/></Relationships>
</file>

<file path=ppt/slides/_rels/slide195.xml.rels><?xml version="1.0" encoding="UTF-8" standalone="yes"?>
<Relationships xmlns="http://schemas.openxmlformats.org/package/2006/relationships"><Relationship Id="rId2" Type="http://schemas.openxmlformats.org/officeDocument/2006/relationships/image" Target="../media/image131.jpeg"/><Relationship Id="rId1" Type="http://schemas.openxmlformats.org/officeDocument/2006/relationships/slideLayout" Target="../slideLayouts/slideLayout12.xml"/></Relationships>
</file>

<file path=ppt/slides/_rels/slide196.xml.rels><?xml version="1.0" encoding="UTF-8" standalone="yes"?>
<Relationships xmlns="http://schemas.openxmlformats.org/package/2006/relationships"><Relationship Id="rId3" Type="http://schemas.openxmlformats.org/officeDocument/2006/relationships/image" Target="../media/image181.png"/><Relationship Id="rId2" Type="http://schemas.openxmlformats.org/officeDocument/2006/relationships/image" Target="../media/image180.png"/><Relationship Id="rId1" Type="http://schemas.openxmlformats.org/officeDocument/2006/relationships/slideLayout" Target="../slideLayouts/slideLayout2.xml"/></Relationships>
</file>

<file path=ppt/slides/_rels/slide19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82.jpe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_rels/slide19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83.jpe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_rels/slide199.xml.rels><?xml version="1.0" encoding="UTF-8" standalone="yes"?>
<Relationships xmlns="http://schemas.openxmlformats.org/package/2006/relationships"><Relationship Id="rId2" Type="http://schemas.openxmlformats.org/officeDocument/2006/relationships/image" Target="../media/image184.jpe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200.xml.rels><?xml version="1.0" encoding="UTF-8" standalone="yes"?>
<Relationships xmlns="http://schemas.openxmlformats.org/package/2006/relationships"><Relationship Id="rId2" Type="http://schemas.openxmlformats.org/officeDocument/2006/relationships/image" Target="../media/image185.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tags" Target="../tags/tag3.xml"/><Relationship Id="rId5" Type="http://schemas.openxmlformats.org/officeDocument/2006/relationships/image" Target="../media/image18.jpeg"/><Relationship Id="rId4" Type="http://schemas.openxmlformats.org/officeDocument/2006/relationships/image" Target="../media/image17.jpeg"/></Relationships>
</file>

<file path=ppt/slides/_rels/slide2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0.xml"/><Relationship Id="rId1" Type="http://schemas.openxmlformats.org/officeDocument/2006/relationships/slideLayout" Target="../slideLayouts/slideLayout13.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2.xml"/><Relationship Id="rId1" Type="http://schemas.openxmlformats.org/officeDocument/2006/relationships/tags" Target="../tags/tag1.xml"/><Relationship Id="rId4" Type="http://schemas.openxmlformats.org/officeDocument/2006/relationships/image" Target="../media/image4.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23.jpeg"/></Relationships>
</file>

<file path=ppt/slides/_rels/slide38.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28.jpeg"/></Relationships>
</file>

<file path=ppt/slides/_rels/slide4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3" Type="http://schemas.openxmlformats.org/officeDocument/2006/relationships/image" Target="../media/image34.jpeg"/><Relationship Id="rId7"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4.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35.jpeg"/></Relationships>
</file>

<file path=ppt/slides/_rels/slide49.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3.xml"/><Relationship Id="rId1" Type="http://schemas.openxmlformats.org/officeDocument/2006/relationships/tags" Target="../tags/tag2.xml"/><Relationship Id="rId4" Type="http://schemas.openxmlformats.org/officeDocument/2006/relationships/image" Target="../media/image6.jpeg"/></Relationships>
</file>

<file path=ppt/slides/_rels/slide5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39.jpeg"/></Relationships>
</file>

<file path=ppt/slides/_rels/slide54.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20.xml"/><Relationship Id="rId1" Type="http://schemas.openxmlformats.org/officeDocument/2006/relationships/slideLayout" Target="../slideLayouts/slideLayout14.xml"/><Relationship Id="rId4" Type="http://schemas.openxmlformats.org/officeDocument/2006/relationships/image" Target="../media/image42.jpeg"/></Relationships>
</file>

<file path=ppt/slides/_rels/slide5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2.xml"/><Relationship Id="rId1" Type="http://schemas.openxmlformats.org/officeDocument/2006/relationships/tags" Target="../tags/tag4.xml"/><Relationship Id="rId4" Type="http://schemas.openxmlformats.org/officeDocument/2006/relationships/image" Target="../media/image45.jpeg"/></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64.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69.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72.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74.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75.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36.xml"/><Relationship Id="rId1" Type="http://schemas.openxmlformats.org/officeDocument/2006/relationships/slideLayout" Target="../slideLayouts/slideLayout4.xml"/><Relationship Id="rId4" Type="http://schemas.openxmlformats.org/officeDocument/2006/relationships/image" Target="../media/image56.jpeg"/></Relationships>
</file>

<file path=ppt/slides/_rels/slide76.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4.xml"/><Relationship Id="rId1" Type="http://schemas.openxmlformats.org/officeDocument/2006/relationships/tags" Target="../tags/tag5.xml"/><Relationship Id="rId5" Type="http://schemas.openxmlformats.org/officeDocument/2006/relationships/image" Target="../media/image59.jpeg"/><Relationship Id="rId4" Type="http://schemas.openxmlformats.org/officeDocument/2006/relationships/image" Target="../media/image58.jpeg"/></Relationships>
</file>

<file path=ppt/slides/_rels/slide78.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80.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39.xml"/><Relationship Id="rId1" Type="http://schemas.openxmlformats.org/officeDocument/2006/relationships/slideLayout" Target="../slideLayouts/slideLayout12.xml"/></Relationships>
</file>

<file path=ppt/slides/_rels/slide83.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40.xml"/><Relationship Id="rId1" Type="http://schemas.openxmlformats.org/officeDocument/2006/relationships/slideLayout" Target="../slideLayouts/slideLayout12.xml"/></Relationships>
</file>

<file path=ppt/slides/_rels/slide8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85.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41.xml"/><Relationship Id="rId1" Type="http://schemas.openxmlformats.org/officeDocument/2006/relationships/slideLayout" Target="../slideLayouts/slideLayout13.xml"/></Relationships>
</file>

<file path=ppt/slides/_rels/slide88.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42.xml"/><Relationship Id="rId1" Type="http://schemas.openxmlformats.org/officeDocument/2006/relationships/slideLayout" Target="../slideLayouts/slideLayout13.xml"/></Relationships>
</file>

<file path=ppt/slides/_rels/slide89.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90.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45.xml"/><Relationship Id="rId1" Type="http://schemas.openxmlformats.org/officeDocument/2006/relationships/slideLayout" Target="../slideLayouts/slideLayout4.xml"/><Relationship Id="rId4" Type="http://schemas.openxmlformats.org/officeDocument/2006/relationships/image" Target="../media/image74.jpeg"/></Relationships>
</file>

<file path=ppt/slides/_rels/slide94.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46.xml"/><Relationship Id="rId1" Type="http://schemas.openxmlformats.org/officeDocument/2006/relationships/slideLayout" Target="../slideLayouts/slideLayout4.xml"/><Relationship Id="rId4" Type="http://schemas.openxmlformats.org/officeDocument/2006/relationships/image" Target="../media/image77.jpeg"/></Relationships>
</file>

<file path=ppt/slides/_rels/slide96.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47.xml"/><Relationship Id="rId1" Type="http://schemas.openxmlformats.org/officeDocument/2006/relationships/slideLayout" Target="../slideLayouts/slideLayout4.xml"/><Relationship Id="rId4" Type="http://schemas.openxmlformats.org/officeDocument/2006/relationships/image" Target="../media/image81.jpeg"/></Relationships>
</file>

<file path=ppt/slides/_rels/slide99.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48.xml"/><Relationship Id="rId1" Type="http://schemas.openxmlformats.org/officeDocument/2006/relationships/slideLayout" Target="../slideLayouts/slideLayout4.xml"/><Relationship Id="rId4" Type="http://schemas.openxmlformats.org/officeDocument/2006/relationships/image" Target="../media/image8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57188" y="908720"/>
            <a:ext cx="8229600" cy="2877468"/>
          </a:xfrm>
        </p:spPr>
        <p:txBody>
          <a:bodyPr/>
          <a:lstStyle/>
          <a:p>
            <a:pPr>
              <a:defRPr/>
            </a:pPr>
            <a:r>
              <a:rPr lang="en-GB" sz="6000" dirty="0">
                <a:solidFill>
                  <a:srgbClr val="FFFF00"/>
                </a:solidFill>
              </a:rPr>
              <a:t>BLOOD VESSELS AND NERVES OF UPPER LIMB</a:t>
            </a:r>
            <a:endParaRPr lang="en-US" sz="6000" dirty="0">
              <a:solidFill>
                <a:srgbClr val="FFFF00"/>
              </a:solidFill>
            </a:endParaRPr>
          </a:p>
        </p:txBody>
      </p:sp>
    </p:spTree>
  </p:cSld>
  <p:clrMapOvr>
    <a:masterClrMapping/>
  </p:clrMapOvr>
  <p:transition spd="slow">
    <p:strips dir="rd"/>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
            <a:ext cx="8229600" cy="548680"/>
          </a:xfrm>
        </p:spPr>
        <p:txBody>
          <a:bodyPr/>
          <a:lstStyle/>
          <a:p>
            <a:pPr>
              <a:defRPr/>
            </a:pPr>
            <a:r>
              <a:rPr lang="en-GB" sz="3200" dirty="0" err="1"/>
              <a:t>Postpectoral</a:t>
            </a:r>
            <a:r>
              <a:rPr lang="en-GB" sz="3200" dirty="0"/>
              <a:t> part </a:t>
            </a:r>
            <a:endParaRPr lang="en-US" sz="3200" dirty="0"/>
          </a:p>
        </p:txBody>
      </p:sp>
      <p:sp>
        <p:nvSpPr>
          <p:cNvPr id="3" name="Text Placeholder 2"/>
          <p:cNvSpPr>
            <a:spLocks noGrp="1"/>
          </p:cNvSpPr>
          <p:nvPr>
            <p:ph type="body" sz="half" idx="1"/>
          </p:nvPr>
        </p:nvSpPr>
        <p:spPr>
          <a:xfrm>
            <a:off x="107504" y="692696"/>
            <a:ext cx="5544616" cy="6048672"/>
          </a:xfrm>
        </p:spPr>
        <p:txBody>
          <a:bodyPr/>
          <a:lstStyle/>
          <a:p>
            <a:pPr>
              <a:defRPr/>
            </a:pPr>
            <a:r>
              <a:rPr lang="en-GB" sz="2000" dirty="0"/>
              <a:t>Located from lateral (inferior) border of </a:t>
            </a:r>
            <a:r>
              <a:rPr lang="sr-Latn-RS" sz="2000" dirty="0" err="1"/>
              <a:t>m.pectoralis</a:t>
            </a:r>
            <a:r>
              <a:rPr lang="sr-Latn-RS" sz="2000" dirty="0"/>
              <a:t> </a:t>
            </a:r>
            <a:r>
              <a:rPr lang="sr-Latn-RS" sz="2000" dirty="0" err="1"/>
              <a:t>minor</a:t>
            </a:r>
            <a:r>
              <a:rPr lang="sr-Latn-RS" sz="2000" dirty="0"/>
              <a:t> </a:t>
            </a:r>
            <a:r>
              <a:rPr lang="en-GB" sz="2000" dirty="0"/>
              <a:t>to inferior border of </a:t>
            </a:r>
            <a:r>
              <a:rPr lang="sr-Latn-RS" sz="2000" dirty="0" err="1"/>
              <a:t>m.teres</a:t>
            </a:r>
            <a:r>
              <a:rPr lang="sr-Latn-RS" sz="2000" dirty="0"/>
              <a:t> majo</a:t>
            </a:r>
            <a:r>
              <a:rPr lang="en-GB" sz="2000" dirty="0"/>
              <a:t>r</a:t>
            </a:r>
            <a:endParaRPr lang="en-GB" sz="2000" dirty="0">
              <a:solidFill>
                <a:srgbClr val="FFFF00"/>
              </a:solidFill>
            </a:endParaRPr>
          </a:p>
          <a:p>
            <a:pPr>
              <a:defRPr/>
            </a:pPr>
            <a:r>
              <a:rPr lang="en-GB" sz="2400" dirty="0">
                <a:solidFill>
                  <a:srgbClr val="FFFF00"/>
                </a:solidFill>
              </a:rPr>
              <a:t>Anterior is</a:t>
            </a:r>
            <a:r>
              <a:rPr lang="sr-Latn-RS" sz="2400" dirty="0"/>
              <a:t>: m.pectoralis major , n.medianus,</a:t>
            </a:r>
            <a:r>
              <a:rPr lang="sr-Cyrl-RS" sz="2400" dirty="0"/>
              <a:t> </a:t>
            </a:r>
            <a:r>
              <a:rPr lang="en-GB" sz="2400" dirty="0"/>
              <a:t>superficial fascia and skin</a:t>
            </a:r>
            <a:endParaRPr lang="sr-Latn-RS" sz="2400" dirty="0"/>
          </a:p>
          <a:p>
            <a:pPr>
              <a:defRPr/>
            </a:pPr>
            <a:r>
              <a:rPr lang="en-GB" sz="2400" dirty="0">
                <a:solidFill>
                  <a:srgbClr val="FFFF00"/>
                </a:solidFill>
              </a:rPr>
              <a:t>Posterior is</a:t>
            </a:r>
            <a:r>
              <a:rPr lang="sr-Latn-RS" sz="2400" dirty="0"/>
              <a:t>: n.radialis, n.axillaris, m.subscapularis, m.teres major, m.latissimus dorsi</a:t>
            </a:r>
          </a:p>
          <a:p>
            <a:pPr>
              <a:defRPr/>
            </a:pPr>
            <a:r>
              <a:rPr lang="en-GB" sz="2400" dirty="0">
                <a:solidFill>
                  <a:srgbClr val="FFFF00"/>
                </a:solidFill>
              </a:rPr>
              <a:t>Medial is</a:t>
            </a:r>
            <a:r>
              <a:rPr lang="sr-Latn-RS" sz="2400" dirty="0"/>
              <a:t>: n.ulnaris, </a:t>
            </a:r>
            <a:br>
              <a:rPr lang="en-GB" sz="2400" dirty="0"/>
            </a:br>
            <a:r>
              <a:rPr lang="en-GB" sz="2400" dirty="0"/>
              <a:t>n. </a:t>
            </a:r>
            <a:r>
              <a:rPr lang="en-GB" sz="2400" dirty="0" err="1"/>
              <a:t>cutaneus</a:t>
            </a:r>
            <a:r>
              <a:rPr lang="en-GB" sz="2400" dirty="0"/>
              <a:t> </a:t>
            </a:r>
            <a:r>
              <a:rPr lang="en-GB" sz="2400" dirty="0" err="1"/>
              <a:t>brachi</a:t>
            </a:r>
            <a:r>
              <a:rPr lang="en-GB" sz="2400" dirty="0"/>
              <a:t> medialis</a:t>
            </a:r>
            <a:r>
              <a:rPr lang="sr-Latn-RS" sz="2400" dirty="0"/>
              <a:t>; </a:t>
            </a:r>
            <a:br>
              <a:rPr lang="en-GB" sz="2400" dirty="0"/>
            </a:br>
            <a:r>
              <a:rPr lang="en-GB" sz="2400" dirty="0"/>
              <a:t>n. </a:t>
            </a:r>
            <a:r>
              <a:rPr lang="en-GB" sz="2400" dirty="0" err="1"/>
              <a:t>cutaneus</a:t>
            </a:r>
            <a:r>
              <a:rPr lang="en-GB" sz="2400" dirty="0"/>
              <a:t> </a:t>
            </a:r>
            <a:r>
              <a:rPr lang="en-GB" sz="2400" dirty="0" err="1"/>
              <a:t>antebrachi</a:t>
            </a:r>
            <a:r>
              <a:rPr lang="en-GB" sz="2400" dirty="0"/>
              <a:t> medialis</a:t>
            </a:r>
            <a:r>
              <a:rPr lang="sr-Latn-RS" sz="2400" dirty="0"/>
              <a:t>, v.axillaris</a:t>
            </a:r>
          </a:p>
          <a:p>
            <a:pPr>
              <a:defRPr/>
            </a:pPr>
            <a:r>
              <a:rPr lang="en-GB" sz="2400" dirty="0">
                <a:solidFill>
                  <a:srgbClr val="FFFF00"/>
                </a:solidFill>
              </a:rPr>
              <a:t>Lateral is</a:t>
            </a:r>
            <a:r>
              <a:rPr lang="sr-Latn-RS" sz="2400" dirty="0"/>
              <a:t>: n.medianus , n.musculocutaneus, </a:t>
            </a:r>
            <a:r>
              <a:rPr lang="sr-Latn-RS" sz="2400" dirty="0" err="1"/>
              <a:t>m.coracobrachialis</a:t>
            </a:r>
            <a:r>
              <a:rPr lang="en-GB" sz="1400" dirty="0"/>
              <a:t> it has three branches. The subscapular artery is the largest branch of the axillary artery. Opposite the origin of this artery, the anterior circumflex humeral and posterior circumflex humeral arteries arise, sometimes by means of a common trunk. </a:t>
            </a:r>
            <a:endParaRPr lang="en-US" sz="2400" dirty="0"/>
          </a:p>
        </p:txBody>
      </p:sp>
      <p:pic>
        <p:nvPicPr>
          <p:cNvPr id="16388" name="Picture 4"/>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l="39745" t="21368" r="15224" b="9830"/>
          <a:stretch>
            <a:fillRect/>
          </a:stretch>
        </p:blipFill>
        <p:spPr>
          <a:xfrm>
            <a:off x="5191125" y="1606126"/>
            <a:ext cx="3952875" cy="4530725"/>
          </a:xfr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trips dir="rd"/>
  </p:transition>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D4A3D8F-C6D9-31CE-58F7-A0401063C17A}"/>
              </a:ext>
            </a:extLst>
          </p:cNvPr>
          <p:cNvPicPr>
            <a:picLocks noChangeAspect="1"/>
          </p:cNvPicPr>
          <p:nvPr/>
        </p:nvPicPr>
        <p:blipFill>
          <a:blip r:embed="rId2"/>
          <a:stretch>
            <a:fillRect/>
          </a:stretch>
        </p:blipFill>
        <p:spPr>
          <a:xfrm>
            <a:off x="5813" y="12226"/>
            <a:ext cx="9144000" cy="5082862"/>
          </a:xfrm>
          <a:prstGeom prst="rect">
            <a:avLst/>
          </a:prstGeom>
        </p:spPr>
      </p:pic>
      <p:pic>
        <p:nvPicPr>
          <p:cNvPr id="2" name="Picture 1">
            <a:extLst>
              <a:ext uri="{FF2B5EF4-FFF2-40B4-BE49-F238E27FC236}">
                <a16:creationId xmlns:a16="http://schemas.microsoft.com/office/drawing/2014/main" id="{FD351130-AC52-AEA3-7822-DDD019548474}"/>
              </a:ext>
            </a:extLst>
          </p:cNvPr>
          <p:cNvPicPr>
            <a:picLocks noChangeAspect="1"/>
          </p:cNvPicPr>
          <p:nvPr/>
        </p:nvPicPr>
        <p:blipFill rotWithShape="1">
          <a:blip r:embed="rId3"/>
          <a:srcRect l="-935" t="41061" r="43881" b="27459"/>
          <a:stretch/>
        </p:blipFill>
        <p:spPr>
          <a:xfrm>
            <a:off x="1979712" y="5167520"/>
            <a:ext cx="4392488" cy="1656184"/>
          </a:xfrm>
          <a:prstGeom prst="rect">
            <a:avLst/>
          </a:prstGeom>
        </p:spPr>
      </p:pic>
    </p:spTree>
    <p:extLst>
      <p:ext uri="{BB962C8B-B14F-4D97-AF65-F5344CB8AC3E}">
        <p14:creationId xmlns:p14="http://schemas.microsoft.com/office/powerpoint/2010/main" val="2831885124"/>
      </p:ext>
    </p:extLst>
  </p:cSld>
  <p:clrMapOvr>
    <a:masterClrMapping/>
  </p:clrMapOvr>
  <p:transition spd="slow">
    <p:strips dir="rd"/>
  </p:transition>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94670FD-F6F2-EA03-A53F-4C6843D750E2}"/>
              </a:ext>
            </a:extLst>
          </p:cNvPr>
          <p:cNvPicPr>
            <a:picLocks noChangeAspect="1"/>
          </p:cNvPicPr>
          <p:nvPr/>
        </p:nvPicPr>
        <p:blipFill>
          <a:blip r:embed="rId2"/>
          <a:stretch>
            <a:fillRect/>
          </a:stretch>
        </p:blipFill>
        <p:spPr>
          <a:xfrm>
            <a:off x="-36512" y="836712"/>
            <a:ext cx="9173991" cy="5011961"/>
          </a:xfrm>
          <a:prstGeom prst="rect">
            <a:avLst/>
          </a:prstGeom>
        </p:spPr>
      </p:pic>
    </p:spTree>
    <p:extLst>
      <p:ext uri="{BB962C8B-B14F-4D97-AF65-F5344CB8AC3E}">
        <p14:creationId xmlns:p14="http://schemas.microsoft.com/office/powerpoint/2010/main" val="3938545488"/>
      </p:ext>
    </p:extLst>
  </p:cSld>
  <p:clrMapOvr>
    <a:masterClrMapping/>
  </p:clrMapOvr>
  <p:transition spd="slow">
    <p:strips dir="rd"/>
  </p:transition>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193AB79-0EBB-17CF-06FF-C0BDF384E081}"/>
              </a:ext>
            </a:extLst>
          </p:cNvPr>
          <p:cNvPicPr>
            <a:picLocks noChangeAspect="1"/>
          </p:cNvPicPr>
          <p:nvPr/>
        </p:nvPicPr>
        <p:blipFill>
          <a:blip r:embed="rId2"/>
          <a:stretch>
            <a:fillRect/>
          </a:stretch>
        </p:blipFill>
        <p:spPr>
          <a:xfrm>
            <a:off x="18118" y="908720"/>
            <a:ext cx="9125881" cy="5267576"/>
          </a:xfrm>
          <a:prstGeom prst="rect">
            <a:avLst/>
          </a:prstGeom>
        </p:spPr>
      </p:pic>
    </p:spTree>
    <p:extLst>
      <p:ext uri="{BB962C8B-B14F-4D97-AF65-F5344CB8AC3E}">
        <p14:creationId xmlns:p14="http://schemas.microsoft.com/office/powerpoint/2010/main" val="531089442"/>
      </p:ext>
    </p:extLst>
  </p:cSld>
  <p:clrMapOvr>
    <a:masterClrMapping/>
  </p:clrMapOvr>
  <p:transition spd="slow">
    <p:strips dir="rd"/>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ChangeArrowheads="1"/>
          </p:cNvSpPr>
          <p:nvPr>
            <p:ph type="title"/>
          </p:nvPr>
        </p:nvSpPr>
        <p:spPr>
          <a:xfrm>
            <a:off x="539750" y="115888"/>
            <a:ext cx="8208963" cy="414337"/>
          </a:xfrm>
        </p:spPr>
        <p:txBody>
          <a:bodyPr/>
          <a:lstStyle/>
          <a:p>
            <a:pPr eaLnBrk="1" hangingPunct="1"/>
            <a:r>
              <a:rPr lang="sr-Latn-CS" altLang="sr-Latn-RS" sz="2800" b="1">
                <a:solidFill>
                  <a:srgbClr val="00FFFF"/>
                </a:solidFill>
                <a:effectLst/>
              </a:rPr>
              <a:t>VENAE SUPERFICIALES MEMBRI SUPERIORIS</a:t>
            </a:r>
            <a:endParaRPr lang="en-US" altLang="sr-Latn-RS" sz="2800" b="1">
              <a:solidFill>
                <a:srgbClr val="00FFFF"/>
              </a:solidFill>
              <a:effectLst/>
            </a:endParaRPr>
          </a:p>
        </p:txBody>
      </p:sp>
      <p:sp>
        <p:nvSpPr>
          <p:cNvPr id="161795" name="Rectangle 3"/>
          <p:cNvSpPr>
            <a:spLocks noGrp="1" noChangeArrowheads="1"/>
          </p:cNvSpPr>
          <p:nvPr>
            <p:ph type="body" idx="1"/>
          </p:nvPr>
        </p:nvSpPr>
        <p:spPr>
          <a:xfrm>
            <a:off x="179388" y="908050"/>
            <a:ext cx="8748712" cy="5949950"/>
          </a:xfrm>
        </p:spPr>
        <p:txBody>
          <a:bodyPr/>
          <a:lstStyle/>
          <a:p>
            <a:pPr eaLnBrk="1" hangingPunct="1">
              <a:lnSpc>
                <a:spcPct val="80000"/>
              </a:lnSpc>
              <a:buFont typeface="Wingdings" panose="05000000000000000000" pitchFamily="2" charset="2"/>
              <a:buNone/>
              <a:defRPr/>
            </a:pPr>
            <a:endParaRPr lang="sr-Latn-CS" sz="2000" i="1" dirty="0">
              <a:solidFill>
                <a:srgbClr val="00FFFF"/>
              </a:solidFill>
              <a:effectLst/>
            </a:endParaRPr>
          </a:p>
          <a:p>
            <a:pPr eaLnBrk="1" hangingPunct="1">
              <a:lnSpc>
                <a:spcPct val="80000"/>
              </a:lnSpc>
              <a:buFont typeface="Wingdings" panose="05000000000000000000" pitchFamily="2" charset="2"/>
              <a:buNone/>
              <a:defRPr/>
            </a:pPr>
            <a:r>
              <a:rPr lang="en-GB" sz="2000" b="1" i="1" dirty="0">
                <a:solidFill>
                  <a:srgbClr val="00FFFF"/>
                </a:solidFill>
              </a:rPr>
              <a:t>The part of the blood from</a:t>
            </a:r>
            <a:r>
              <a:rPr lang="sr-Latn-CS" sz="2000" b="1" i="1" dirty="0">
                <a:solidFill>
                  <a:srgbClr val="00FFFF"/>
                </a:solidFill>
              </a:rPr>
              <a:t> Arcus venosus palmaris </a:t>
            </a:r>
            <a:r>
              <a:rPr lang="sr-Latn-CS" sz="2000" b="1" i="1" dirty="0" err="1">
                <a:solidFill>
                  <a:srgbClr val="00FFFF"/>
                </a:solidFill>
              </a:rPr>
              <a:t>superficialis</a:t>
            </a:r>
            <a:r>
              <a:rPr lang="sr-Latn-CS" sz="2000" b="1" i="1" dirty="0">
                <a:solidFill>
                  <a:srgbClr val="00FFFF"/>
                </a:solidFill>
              </a:rPr>
              <a:t> </a:t>
            </a:r>
            <a:r>
              <a:rPr lang="en-GB" sz="2000" b="1" i="1" dirty="0">
                <a:solidFill>
                  <a:srgbClr val="00FFFF"/>
                </a:solidFill>
              </a:rPr>
              <a:t>drains into</a:t>
            </a:r>
            <a:r>
              <a:rPr lang="sr-Latn-CS" sz="2000" b="1" i="1" dirty="0">
                <a:solidFill>
                  <a:srgbClr val="00FFFF"/>
                </a:solidFill>
              </a:rPr>
              <a:t>:</a:t>
            </a:r>
          </a:p>
          <a:p>
            <a:pPr eaLnBrk="1" hangingPunct="1">
              <a:lnSpc>
                <a:spcPct val="80000"/>
              </a:lnSpc>
              <a:buFont typeface="Wingdings" panose="05000000000000000000" pitchFamily="2" charset="2"/>
              <a:buNone/>
              <a:defRPr/>
            </a:pPr>
            <a:r>
              <a:rPr lang="sr-Latn-CS" sz="2400" b="1" dirty="0">
                <a:solidFill>
                  <a:srgbClr val="00FFFF"/>
                </a:solidFill>
                <a:effectLst/>
              </a:rPr>
              <a:t>       - v. mediana antebrachii</a:t>
            </a:r>
            <a:r>
              <a:rPr lang="sr-Latn-CS" sz="2000" i="1" dirty="0">
                <a:solidFill>
                  <a:srgbClr val="00FFFF"/>
                </a:solidFill>
                <a:effectLst/>
              </a:rPr>
              <a:t> – VMA (</a:t>
            </a:r>
            <a:r>
              <a:rPr lang="en-GB" sz="2000" i="1" dirty="0">
                <a:solidFill>
                  <a:srgbClr val="00FFFF"/>
                </a:solidFill>
                <a:effectLst/>
              </a:rPr>
              <a:t>runs through the midline of anterior forearm toward the cubital fossa</a:t>
            </a:r>
            <a:r>
              <a:rPr lang="sr-Latn-CS" sz="2000" i="1" dirty="0">
                <a:solidFill>
                  <a:srgbClr val="00FFFF"/>
                </a:solidFill>
                <a:effectLst/>
              </a:rPr>
              <a:t>)</a:t>
            </a:r>
          </a:p>
          <a:p>
            <a:pPr eaLnBrk="1" hangingPunct="1">
              <a:lnSpc>
                <a:spcPct val="80000"/>
              </a:lnSpc>
              <a:buFont typeface="Wingdings" panose="05000000000000000000" pitchFamily="2" charset="2"/>
              <a:buNone/>
              <a:defRPr/>
            </a:pPr>
            <a:r>
              <a:rPr lang="sr-Latn-CS" sz="2000" i="1" dirty="0">
                <a:solidFill>
                  <a:srgbClr val="00FFFF"/>
                </a:solidFill>
                <a:effectLst/>
              </a:rPr>
              <a:t>           </a:t>
            </a:r>
            <a:r>
              <a:rPr lang="sr-Latn-CS" sz="1600" i="1" dirty="0">
                <a:solidFill>
                  <a:srgbClr val="00FFFF"/>
                </a:solidFill>
                <a:effectLst/>
              </a:rPr>
              <a:t>- </a:t>
            </a:r>
            <a:r>
              <a:rPr lang="en-GB" sz="1800" i="1" dirty="0">
                <a:solidFill>
                  <a:srgbClr val="00FFFF"/>
                </a:solidFill>
                <a:effectLst/>
              </a:rPr>
              <a:t>if</a:t>
            </a:r>
            <a:r>
              <a:rPr lang="sr-Latn-CS" sz="2000" i="1" dirty="0">
                <a:solidFill>
                  <a:srgbClr val="00FFFF"/>
                </a:solidFill>
                <a:effectLst/>
              </a:rPr>
              <a:t> </a:t>
            </a:r>
            <a:r>
              <a:rPr lang="sr-Latn-CS" sz="1800" i="1" dirty="0">
                <a:solidFill>
                  <a:srgbClr val="00FFFF"/>
                </a:solidFill>
                <a:effectLst/>
              </a:rPr>
              <a:t>VMA </a:t>
            </a:r>
            <a:r>
              <a:rPr lang="en-GB" sz="1800" i="1" dirty="0">
                <a:solidFill>
                  <a:srgbClr val="00FFFF"/>
                </a:solidFill>
                <a:effectLst/>
              </a:rPr>
              <a:t>is of small diameter drains into </a:t>
            </a:r>
            <a:r>
              <a:rPr lang="sr-Latn-CS" sz="1800" i="1" dirty="0" err="1">
                <a:solidFill>
                  <a:srgbClr val="00FFFF"/>
                </a:solidFill>
                <a:effectLst/>
              </a:rPr>
              <a:t>v.median</a:t>
            </a:r>
            <a:r>
              <a:rPr lang="en-GB" sz="1800" i="1" dirty="0">
                <a:solidFill>
                  <a:srgbClr val="00FFFF"/>
                </a:solidFill>
                <a:effectLst/>
              </a:rPr>
              <a:t>a</a:t>
            </a:r>
            <a:r>
              <a:rPr lang="sr-Latn-CS" sz="1800" i="1" dirty="0">
                <a:solidFill>
                  <a:srgbClr val="00FFFF"/>
                </a:solidFill>
                <a:effectLst/>
              </a:rPr>
              <a:t> cubiti,</a:t>
            </a:r>
          </a:p>
          <a:p>
            <a:pPr eaLnBrk="1" hangingPunct="1">
              <a:lnSpc>
                <a:spcPct val="80000"/>
              </a:lnSpc>
              <a:buFont typeface="Wingdings" panose="05000000000000000000" pitchFamily="2" charset="2"/>
              <a:buNone/>
              <a:defRPr/>
            </a:pPr>
            <a:r>
              <a:rPr lang="sr-Latn-CS" sz="2000" i="1" dirty="0">
                <a:solidFill>
                  <a:srgbClr val="00FFFF"/>
                </a:solidFill>
                <a:effectLst/>
              </a:rPr>
              <a:t>           - </a:t>
            </a:r>
            <a:r>
              <a:rPr lang="en-GB" sz="1800" i="1" dirty="0">
                <a:solidFill>
                  <a:srgbClr val="00FFFF"/>
                </a:solidFill>
                <a:effectLst/>
              </a:rPr>
              <a:t>if </a:t>
            </a:r>
            <a:r>
              <a:rPr lang="sr-Latn-CS" sz="1800" i="1" dirty="0">
                <a:solidFill>
                  <a:srgbClr val="00FFFF"/>
                </a:solidFill>
                <a:effectLst/>
              </a:rPr>
              <a:t>VMA </a:t>
            </a:r>
            <a:r>
              <a:rPr lang="en-GB" sz="1800" i="1" dirty="0">
                <a:solidFill>
                  <a:srgbClr val="00FFFF"/>
                </a:solidFill>
                <a:effectLst/>
              </a:rPr>
              <a:t>is with great diameter it branches into</a:t>
            </a:r>
            <a:r>
              <a:rPr lang="sr-Latn-CS" sz="1800" i="1" dirty="0">
                <a:solidFill>
                  <a:srgbClr val="00FFFF"/>
                </a:solidFill>
                <a:effectLst/>
              </a:rPr>
              <a:t>: </a:t>
            </a:r>
          </a:p>
          <a:p>
            <a:pPr eaLnBrk="1" hangingPunct="1">
              <a:lnSpc>
                <a:spcPct val="80000"/>
              </a:lnSpc>
              <a:buFont typeface="Wingdings" panose="05000000000000000000" pitchFamily="2" charset="2"/>
              <a:buNone/>
              <a:defRPr/>
            </a:pPr>
            <a:r>
              <a:rPr lang="sr-Latn-CS" sz="1800" i="1" dirty="0">
                <a:solidFill>
                  <a:srgbClr val="00FFFF"/>
                </a:solidFill>
                <a:effectLst/>
              </a:rPr>
              <a:t>                </a:t>
            </a:r>
            <a:r>
              <a:rPr lang="en-GB" sz="1800" i="1" dirty="0">
                <a:solidFill>
                  <a:srgbClr val="00FFFF"/>
                </a:solidFill>
                <a:effectLst/>
              </a:rPr>
              <a:t>1) </a:t>
            </a:r>
            <a:r>
              <a:rPr lang="sr-Latn-CS" sz="1800" i="1" dirty="0" err="1">
                <a:solidFill>
                  <a:srgbClr val="00FFFF"/>
                </a:solidFill>
                <a:effectLst/>
              </a:rPr>
              <a:t>v.mediana</a:t>
            </a:r>
            <a:r>
              <a:rPr lang="sr-Latn-CS" sz="1800" i="1" dirty="0">
                <a:solidFill>
                  <a:srgbClr val="00FFFF"/>
                </a:solidFill>
                <a:effectLst/>
              </a:rPr>
              <a:t> </a:t>
            </a:r>
            <a:r>
              <a:rPr lang="sr-Latn-CS" sz="1800" i="1" dirty="0" err="1">
                <a:solidFill>
                  <a:srgbClr val="00FFFF"/>
                </a:solidFill>
                <a:effectLst/>
              </a:rPr>
              <a:t>basilica</a:t>
            </a:r>
            <a:r>
              <a:rPr lang="sr-Latn-CS" sz="1800" i="1" dirty="0">
                <a:solidFill>
                  <a:srgbClr val="00FFFF"/>
                </a:solidFill>
                <a:effectLst/>
              </a:rPr>
              <a:t> (</a:t>
            </a:r>
            <a:r>
              <a:rPr lang="en-GB" sz="1800" i="1" dirty="0">
                <a:solidFill>
                  <a:srgbClr val="00FFFF"/>
                </a:solidFill>
                <a:effectLst/>
              </a:rPr>
              <a:t>medial branch and drains into v. basilica</a:t>
            </a:r>
            <a:r>
              <a:rPr lang="sr-Latn-CS" sz="1800" i="1" dirty="0">
                <a:solidFill>
                  <a:srgbClr val="00FFFF"/>
                </a:solidFill>
                <a:effectLst/>
              </a:rPr>
              <a:t>)</a:t>
            </a:r>
            <a:br>
              <a:rPr lang="en-GB" sz="1800" i="1" dirty="0">
                <a:solidFill>
                  <a:srgbClr val="00FFFF"/>
                </a:solidFill>
                <a:effectLst/>
              </a:rPr>
            </a:br>
            <a:r>
              <a:rPr lang="en-GB" sz="1800" i="1" dirty="0">
                <a:solidFill>
                  <a:srgbClr val="00FFFF"/>
                </a:solidFill>
                <a:effectLst/>
              </a:rPr>
              <a:t>           2) </a:t>
            </a:r>
            <a:r>
              <a:rPr lang="sr-Latn-CS" sz="1800" i="1" dirty="0">
                <a:solidFill>
                  <a:srgbClr val="00FFFF"/>
                </a:solidFill>
                <a:effectLst/>
              </a:rPr>
              <a:t> </a:t>
            </a:r>
            <a:r>
              <a:rPr lang="sr-Latn-CS" sz="1800" i="1" dirty="0" err="1">
                <a:solidFill>
                  <a:srgbClr val="00FFFF"/>
                </a:solidFill>
                <a:effectLst/>
              </a:rPr>
              <a:t>v.mediana</a:t>
            </a:r>
            <a:r>
              <a:rPr lang="sr-Latn-CS" sz="1800" i="1" dirty="0">
                <a:solidFill>
                  <a:srgbClr val="00FFFF"/>
                </a:solidFill>
                <a:effectLst/>
              </a:rPr>
              <a:t> </a:t>
            </a:r>
            <a:r>
              <a:rPr lang="sr-Latn-CS" sz="1800" i="1" dirty="0" err="1">
                <a:solidFill>
                  <a:srgbClr val="00FFFF"/>
                </a:solidFill>
                <a:effectLst/>
              </a:rPr>
              <a:t>cephalica</a:t>
            </a:r>
            <a:r>
              <a:rPr lang="sr-Latn-CS" sz="1800" i="1" dirty="0">
                <a:solidFill>
                  <a:srgbClr val="00FFFF"/>
                </a:solidFill>
                <a:effectLst/>
              </a:rPr>
              <a:t> (</a:t>
            </a:r>
            <a:r>
              <a:rPr lang="en-GB" sz="1800" i="1" dirty="0">
                <a:solidFill>
                  <a:srgbClr val="00FFFF"/>
                </a:solidFill>
                <a:effectLst/>
              </a:rPr>
              <a:t>lateral branch and </a:t>
            </a:r>
            <a:r>
              <a:rPr lang="en-GB" sz="1800" i="1" dirty="0" err="1">
                <a:solidFill>
                  <a:srgbClr val="00FFFF"/>
                </a:solidFill>
                <a:effectLst/>
              </a:rPr>
              <a:t>drainto</a:t>
            </a:r>
            <a:r>
              <a:rPr lang="en-GB" sz="1800" i="1" dirty="0">
                <a:solidFill>
                  <a:srgbClr val="00FFFF"/>
                </a:solidFill>
                <a:effectLst/>
              </a:rPr>
              <a:t> v. </a:t>
            </a:r>
            <a:r>
              <a:rPr lang="en-GB" sz="1800" i="1" dirty="0" err="1">
                <a:solidFill>
                  <a:srgbClr val="00FFFF"/>
                </a:solidFill>
                <a:effectLst/>
              </a:rPr>
              <a:t>cephalica</a:t>
            </a:r>
            <a:r>
              <a:rPr lang="sr-Latn-CS" sz="1800" i="1" dirty="0">
                <a:solidFill>
                  <a:srgbClr val="00FFFF"/>
                </a:solidFill>
                <a:effectLst/>
              </a:rPr>
              <a:t>)</a:t>
            </a:r>
            <a:endParaRPr lang="sr-Latn-CS" sz="2000" i="1" dirty="0">
              <a:solidFill>
                <a:srgbClr val="00FFFF"/>
              </a:solidFill>
              <a:effectLst/>
            </a:endParaRPr>
          </a:p>
          <a:p>
            <a:pPr eaLnBrk="1" hangingPunct="1">
              <a:lnSpc>
                <a:spcPct val="80000"/>
              </a:lnSpc>
              <a:buFont typeface="Wingdings" panose="05000000000000000000" pitchFamily="2" charset="2"/>
              <a:buNone/>
              <a:defRPr/>
            </a:pPr>
            <a:r>
              <a:rPr lang="sr-Latn-CS" sz="2000" i="1" dirty="0">
                <a:solidFill>
                  <a:srgbClr val="00FFFF"/>
                </a:solidFill>
                <a:effectLst/>
              </a:rPr>
              <a:t>   </a:t>
            </a:r>
            <a:r>
              <a:rPr lang="sr-Latn-CS" sz="2000" b="1" i="1" dirty="0">
                <a:solidFill>
                  <a:srgbClr val="FF9900"/>
                </a:solidFill>
                <a:effectLst/>
              </a:rPr>
              <a:t>I –</a:t>
            </a:r>
            <a:r>
              <a:rPr lang="sr-Latn-CS" sz="2000" i="1" dirty="0">
                <a:solidFill>
                  <a:srgbClr val="FF9900"/>
                </a:solidFill>
                <a:effectLst/>
              </a:rPr>
              <a:t> </a:t>
            </a:r>
            <a:r>
              <a:rPr lang="en-GB" sz="2000" i="1" dirty="0">
                <a:solidFill>
                  <a:srgbClr val="FF9900"/>
                </a:solidFill>
                <a:effectLst/>
              </a:rPr>
              <a:t>embryonal type of anastomoses </a:t>
            </a:r>
            <a:r>
              <a:rPr lang="sr-Latn-CS" sz="1800" b="1" i="1" dirty="0">
                <a:solidFill>
                  <a:srgbClr val="FF9900"/>
                </a:solidFill>
                <a:effectLst/>
              </a:rPr>
              <a:t>(“N”)</a:t>
            </a:r>
            <a:r>
              <a:rPr lang="sr-Latn-CS" sz="2000" i="1" dirty="0">
                <a:solidFill>
                  <a:srgbClr val="FF9900"/>
                </a:solidFill>
                <a:effectLst/>
              </a:rPr>
              <a:t>:</a:t>
            </a:r>
          </a:p>
          <a:p>
            <a:pPr eaLnBrk="1" hangingPunct="1">
              <a:lnSpc>
                <a:spcPct val="80000"/>
              </a:lnSpc>
              <a:buFont typeface="Wingdings" panose="05000000000000000000" pitchFamily="2" charset="2"/>
              <a:buNone/>
              <a:defRPr/>
            </a:pPr>
            <a:r>
              <a:rPr lang="sr-Latn-CS" sz="2000" i="1" dirty="0">
                <a:solidFill>
                  <a:srgbClr val="00FFFF"/>
                </a:solidFill>
                <a:effectLst/>
              </a:rPr>
              <a:t>        </a:t>
            </a:r>
            <a:r>
              <a:rPr lang="sr-Latn-CS" sz="2000" b="1" i="1" dirty="0">
                <a:solidFill>
                  <a:srgbClr val="00FFFF"/>
                </a:solidFill>
                <a:effectLst/>
              </a:rPr>
              <a:t>v. mediana </a:t>
            </a:r>
            <a:r>
              <a:rPr lang="sr-Latn-CS" sz="2000" b="1" i="1" dirty="0" err="1">
                <a:solidFill>
                  <a:srgbClr val="00FFFF"/>
                </a:solidFill>
                <a:effectLst/>
              </a:rPr>
              <a:t>cubiti</a:t>
            </a:r>
            <a:r>
              <a:rPr lang="sr-Latn-CS" sz="2000" i="1" dirty="0">
                <a:solidFill>
                  <a:srgbClr val="00FFFF"/>
                </a:solidFill>
                <a:effectLst/>
              </a:rPr>
              <a:t> </a:t>
            </a:r>
            <a:r>
              <a:rPr lang="en-GB" sz="1800" dirty="0">
                <a:solidFill>
                  <a:srgbClr val="00FFFF"/>
                </a:solidFill>
                <a:effectLst/>
              </a:rPr>
              <a:t>(joins v. basilica and </a:t>
            </a:r>
            <a:r>
              <a:rPr lang="en-GB" sz="1800" dirty="0" err="1">
                <a:solidFill>
                  <a:srgbClr val="00FFFF"/>
                </a:solidFill>
                <a:effectLst/>
              </a:rPr>
              <a:t>v,cephalica</a:t>
            </a:r>
            <a:r>
              <a:rPr lang="en-GB" sz="1800" dirty="0">
                <a:solidFill>
                  <a:srgbClr val="00FFFF"/>
                </a:solidFill>
                <a:effectLst/>
              </a:rPr>
              <a:t>)</a:t>
            </a:r>
            <a:endParaRPr lang="sr-Latn-CS" sz="1800" dirty="0">
              <a:solidFill>
                <a:srgbClr val="00FFFF"/>
              </a:solidFill>
              <a:effectLst/>
            </a:endParaRPr>
          </a:p>
          <a:p>
            <a:pPr eaLnBrk="1" hangingPunct="1">
              <a:lnSpc>
                <a:spcPct val="80000"/>
              </a:lnSpc>
              <a:buFont typeface="Wingdings" panose="05000000000000000000" pitchFamily="2" charset="2"/>
              <a:buNone/>
              <a:defRPr/>
            </a:pPr>
            <a:endParaRPr lang="sr-Latn-CS" sz="1800" dirty="0">
              <a:solidFill>
                <a:srgbClr val="00FFFF"/>
              </a:solidFill>
              <a:effectLst/>
            </a:endParaRPr>
          </a:p>
          <a:p>
            <a:pPr eaLnBrk="1" hangingPunct="1">
              <a:lnSpc>
                <a:spcPct val="80000"/>
              </a:lnSpc>
              <a:buFont typeface="Wingdings" panose="05000000000000000000" pitchFamily="2" charset="2"/>
              <a:buNone/>
              <a:defRPr/>
            </a:pPr>
            <a:r>
              <a:rPr lang="sr-Latn-CS" sz="2000" b="1" i="1" dirty="0">
                <a:solidFill>
                  <a:srgbClr val="00FFFF"/>
                </a:solidFill>
                <a:effectLst/>
              </a:rPr>
              <a:t>   </a:t>
            </a:r>
            <a:r>
              <a:rPr lang="sr-Latn-CS" sz="2000" b="1" i="1" dirty="0">
                <a:solidFill>
                  <a:srgbClr val="FF9900"/>
                </a:solidFill>
                <a:effectLst/>
              </a:rPr>
              <a:t>II – </a:t>
            </a:r>
            <a:r>
              <a:rPr lang="en-GB" sz="2000" i="1" dirty="0">
                <a:solidFill>
                  <a:srgbClr val="FF9900"/>
                </a:solidFill>
                <a:effectLst/>
              </a:rPr>
              <a:t>classic type of anastomoses </a:t>
            </a:r>
            <a:r>
              <a:rPr lang="sr-Latn-CS" sz="1800" b="1" i="1" dirty="0">
                <a:solidFill>
                  <a:srgbClr val="FF9900"/>
                </a:solidFill>
                <a:effectLst/>
              </a:rPr>
              <a:t>(“M”)</a:t>
            </a:r>
            <a:r>
              <a:rPr lang="sr-Latn-CS" sz="2000" i="1" dirty="0">
                <a:solidFill>
                  <a:srgbClr val="FF9900"/>
                </a:solidFill>
                <a:effectLst/>
              </a:rPr>
              <a:t>:</a:t>
            </a:r>
            <a:r>
              <a:rPr lang="sr-Latn-CS" sz="2000" i="1" dirty="0">
                <a:solidFill>
                  <a:srgbClr val="FF0000"/>
                </a:solidFill>
                <a:effectLst/>
              </a:rPr>
              <a:t> </a:t>
            </a:r>
          </a:p>
          <a:p>
            <a:pPr eaLnBrk="1" hangingPunct="1">
              <a:lnSpc>
                <a:spcPct val="80000"/>
              </a:lnSpc>
              <a:buFont typeface="Wingdings" panose="05000000000000000000" pitchFamily="2" charset="2"/>
              <a:buNone/>
              <a:defRPr/>
            </a:pPr>
            <a:r>
              <a:rPr lang="sr-Latn-CS" sz="2000" i="1" dirty="0">
                <a:solidFill>
                  <a:srgbClr val="00FFFF"/>
                </a:solidFill>
                <a:effectLst/>
              </a:rPr>
              <a:t>        </a:t>
            </a:r>
            <a:r>
              <a:rPr lang="sr-Latn-CS" sz="2000" b="1" i="1" dirty="0">
                <a:solidFill>
                  <a:srgbClr val="00FFFF"/>
                </a:solidFill>
                <a:effectLst/>
              </a:rPr>
              <a:t>v. mediana </a:t>
            </a:r>
            <a:r>
              <a:rPr lang="sr-Latn-CS" sz="2000" b="1" i="1" dirty="0" err="1">
                <a:solidFill>
                  <a:srgbClr val="00FFFF"/>
                </a:solidFill>
                <a:effectLst/>
              </a:rPr>
              <a:t>antebrachii</a:t>
            </a:r>
            <a:r>
              <a:rPr lang="sr-Latn-CS" sz="2000" b="1" i="1" dirty="0">
                <a:solidFill>
                  <a:srgbClr val="00FFFF"/>
                </a:solidFill>
                <a:effectLst/>
              </a:rPr>
              <a:t> </a:t>
            </a:r>
            <a:r>
              <a:rPr lang="en-GB" sz="2000" dirty="0">
                <a:solidFill>
                  <a:srgbClr val="00FFFF"/>
                </a:solidFill>
                <a:effectLst/>
              </a:rPr>
              <a:t>branches into</a:t>
            </a:r>
            <a:r>
              <a:rPr lang="sr-Latn-CS" sz="2000" dirty="0">
                <a:solidFill>
                  <a:srgbClr val="00FFFF"/>
                </a:solidFill>
                <a:effectLst/>
              </a:rPr>
              <a:t>:</a:t>
            </a:r>
          </a:p>
          <a:p>
            <a:pPr eaLnBrk="1" hangingPunct="1">
              <a:lnSpc>
                <a:spcPct val="80000"/>
              </a:lnSpc>
              <a:buFont typeface="Wingdings" panose="05000000000000000000" pitchFamily="2" charset="2"/>
              <a:buNone/>
              <a:defRPr/>
            </a:pPr>
            <a:r>
              <a:rPr lang="sr-Latn-CS" sz="2000" dirty="0">
                <a:solidFill>
                  <a:srgbClr val="00FFFF"/>
                </a:solidFill>
                <a:effectLst/>
              </a:rPr>
              <a:t>        </a:t>
            </a:r>
            <a:r>
              <a:rPr lang="sr-Latn-CS" sz="2000" b="1" dirty="0">
                <a:solidFill>
                  <a:srgbClr val="00FFFF"/>
                </a:solidFill>
                <a:effectLst/>
              </a:rPr>
              <a:t>v. mediana cephalica </a:t>
            </a:r>
            <a:r>
              <a:rPr lang="sr-Latn-CS" sz="1800" dirty="0">
                <a:solidFill>
                  <a:srgbClr val="00FFFF"/>
                </a:solidFill>
                <a:effectLst/>
              </a:rPr>
              <a:t>et</a:t>
            </a:r>
            <a:r>
              <a:rPr lang="sr-Latn-CS" sz="2000" b="1" dirty="0">
                <a:solidFill>
                  <a:srgbClr val="00FFFF"/>
                </a:solidFill>
                <a:effectLst/>
              </a:rPr>
              <a:t> v. mediana basilica</a:t>
            </a:r>
            <a:r>
              <a:rPr lang="sr-Latn-CS" sz="2000" dirty="0">
                <a:solidFill>
                  <a:srgbClr val="00FFFF"/>
                </a:solidFill>
                <a:effectLst/>
              </a:rPr>
              <a:t> </a:t>
            </a:r>
            <a:endParaRPr lang="en-US" sz="2000" dirty="0">
              <a:solidFill>
                <a:srgbClr val="00FFFF"/>
              </a:solidFill>
              <a:effectLst/>
            </a:endParaRPr>
          </a:p>
        </p:txBody>
      </p:sp>
    </p:spTree>
    <p:extLst>
      <p:ext uri="{BB962C8B-B14F-4D97-AF65-F5344CB8AC3E}">
        <p14:creationId xmlns:p14="http://schemas.microsoft.com/office/powerpoint/2010/main" val="3942938267"/>
      </p:ext>
    </p:extLst>
  </p:cSld>
  <p:clrMapOvr>
    <a:masterClrMapping/>
  </p:clrMapOvr>
  <p:transition spd="slow">
    <p:strips dir="rd"/>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2338" name="Picture 6" descr="varij"/>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900113" y="3860800"/>
            <a:ext cx="7632700" cy="2736850"/>
          </a:xfrm>
          <a:noFill/>
          <a:extLst>
            <a:ext uri="{909E8E84-426E-40DD-AFC4-6F175D3DCCD1}">
              <a14:hiddenFill xmlns:a14="http://schemas.microsoft.com/office/drawing/2010/main">
                <a:solidFill>
                  <a:srgbClr val="FFFFFF"/>
                </a:solidFill>
              </a14:hiddenFill>
            </a:ext>
          </a:extLst>
        </p:spPr>
      </p:pic>
      <p:pic>
        <p:nvPicPr>
          <p:cNvPr id="142339" name="Picture 11" descr="vv cubiti"/>
          <p:cNvPicPr>
            <a:picLocks noGrp="1" noChangeAspect="1" noChangeArrowheads="1"/>
          </p:cNvPicPr>
          <p:nvPr>
            <p:ph sz="half" idx="1"/>
          </p:nvPr>
        </p:nvPicPr>
        <p:blipFill>
          <a:blip r:embed="rId4">
            <a:extLst>
              <a:ext uri="{28A0092B-C50C-407E-A947-70E740481C1C}">
                <a14:useLocalDpi xmlns:a14="http://schemas.microsoft.com/office/drawing/2010/main" val="0"/>
              </a:ext>
            </a:extLst>
          </a:blip>
          <a:srcRect/>
          <a:stretch>
            <a:fillRect/>
          </a:stretch>
        </p:blipFill>
        <p:spPr>
          <a:xfrm>
            <a:off x="900113" y="260350"/>
            <a:ext cx="7632700" cy="3384550"/>
          </a:xfrm>
          <a:noFill/>
          <a:extLst>
            <a:ext uri="{909E8E84-426E-40DD-AFC4-6F175D3DCCD1}">
              <a14:hiddenFill xmlns:a14="http://schemas.microsoft.com/office/drawing/2010/main">
                <a:solidFill>
                  <a:srgbClr val="FFFFFF"/>
                </a:solidFill>
              </a14:hiddenFill>
            </a:ext>
          </a:extLst>
        </p:spPr>
      </p:pic>
      <p:sp>
        <p:nvSpPr>
          <p:cNvPr id="139276" name="Text Box 12"/>
          <p:cNvSpPr txBox="1">
            <a:spLocks noChangeArrowheads="1"/>
          </p:cNvSpPr>
          <p:nvPr/>
        </p:nvSpPr>
        <p:spPr bwMode="auto">
          <a:xfrm>
            <a:off x="4067175" y="5949950"/>
            <a:ext cx="1296988" cy="641350"/>
          </a:xfrm>
          <a:prstGeom prst="rect">
            <a:avLst/>
          </a:prstGeom>
          <a:noFill/>
          <a:ln w="9525">
            <a:noFill/>
            <a:miter lim="800000"/>
            <a:headEnd/>
            <a:tailEnd/>
          </a:ln>
          <a:effectLst/>
        </p:spPr>
        <p:txBody>
          <a:bodyPr>
            <a:spAutoFit/>
          </a:bodyPr>
          <a:lstStyle/>
          <a:p>
            <a:pPr>
              <a:spcBef>
                <a:spcPct val="50000"/>
              </a:spcBef>
              <a:defRPr/>
            </a:pPr>
            <a:r>
              <a:rPr lang="en-US" sz="3600">
                <a:solidFill>
                  <a:srgbClr val="800000"/>
                </a:solidFill>
                <a:effectLst>
                  <a:outerShdw blurRad="38100" dist="38100" dir="2700000" algn="tl">
                    <a:srgbClr val="000000"/>
                  </a:outerShdw>
                </a:effectLst>
              </a:rPr>
              <a:t>"N"</a:t>
            </a:r>
          </a:p>
        </p:txBody>
      </p:sp>
      <p:sp>
        <p:nvSpPr>
          <p:cNvPr id="139277" name="Rectangle 13"/>
          <p:cNvSpPr>
            <a:spLocks noChangeArrowheads="1"/>
          </p:cNvSpPr>
          <p:nvPr/>
        </p:nvSpPr>
        <p:spPr bwMode="auto">
          <a:xfrm>
            <a:off x="6443663" y="5949950"/>
            <a:ext cx="987425" cy="641350"/>
          </a:xfrm>
          <a:prstGeom prst="rect">
            <a:avLst/>
          </a:prstGeom>
          <a:noFill/>
          <a:ln w="9525">
            <a:noFill/>
            <a:miter lim="800000"/>
            <a:headEnd/>
            <a:tailEnd/>
          </a:ln>
          <a:effectLst/>
        </p:spPr>
        <p:txBody>
          <a:bodyPr wrap="none">
            <a:spAutoFit/>
          </a:bodyPr>
          <a:lstStyle/>
          <a:p>
            <a:pPr>
              <a:defRPr/>
            </a:pPr>
            <a:r>
              <a:rPr lang="en-US" sz="3600">
                <a:solidFill>
                  <a:srgbClr val="800000"/>
                </a:solidFill>
                <a:effectLst>
                  <a:outerShdw blurRad="38100" dist="38100" dir="2700000" algn="tl">
                    <a:srgbClr val="000000"/>
                  </a:outerShdw>
                </a:effectLst>
              </a:rPr>
              <a:t>“</a:t>
            </a:r>
            <a:r>
              <a:rPr lang="sr-Latn-CS" sz="3600">
                <a:solidFill>
                  <a:srgbClr val="800000"/>
                </a:solidFill>
                <a:effectLst>
                  <a:outerShdw blurRad="38100" dist="38100" dir="2700000" algn="tl">
                    <a:srgbClr val="000000"/>
                  </a:outerShdw>
                </a:effectLst>
              </a:rPr>
              <a:t>M</a:t>
            </a:r>
            <a:r>
              <a:rPr lang="en-US" sz="3600">
                <a:solidFill>
                  <a:srgbClr val="800000"/>
                </a:solidFill>
                <a:effectLst>
                  <a:outerShdw blurRad="38100" dist="38100" dir="2700000" algn="tl">
                    <a:srgbClr val="000000"/>
                  </a:outerShdw>
                </a:effectLst>
              </a:rPr>
              <a:t>"</a:t>
            </a:r>
          </a:p>
        </p:txBody>
      </p:sp>
    </p:spTree>
  </p:cSld>
  <p:clrMapOvr>
    <a:masterClrMapping/>
  </p:clrMapOvr>
  <p:transition spd="slow">
    <p:strips dir="rd"/>
  </p:transition>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3ED31D2-9C54-4DA2-9E6B-2C0BA29EF89E}"/>
              </a:ext>
            </a:extLst>
          </p:cNvPr>
          <p:cNvPicPr>
            <a:picLocks noChangeAspect="1"/>
          </p:cNvPicPr>
          <p:nvPr/>
        </p:nvPicPr>
        <p:blipFill>
          <a:blip r:embed="rId2"/>
          <a:stretch>
            <a:fillRect/>
          </a:stretch>
        </p:blipFill>
        <p:spPr>
          <a:xfrm>
            <a:off x="755576" y="620688"/>
            <a:ext cx="7801320" cy="5385964"/>
          </a:xfrm>
          <a:prstGeom prst="rect">
            <a:avLst/>
          </a:prstGeom>
        </p:spPr>
      </p:pic>
    </p:spTree>
    <p:extLst>
      <p:ext uri="{BB962C8B-B14F-4D97-AF65-F5344CB8AC3E}">
        <p14:creationId xmlns:p14="http://schemas.microsoft.com/office/powerpoint/2010/main" val="915945969"/>
      </p:ext>
    </p:extLst>
  </p:cSld>
  <p:clrMapOvr>
    <a:masterClrMapping/>
  </p:clrMapOvr>
  <p:transition spd="slow">
    <p:strips dir="rd"/>
  </p:transition>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958B9CB-11B8-3AD3-4611-D6B7793E468E}"/>
              </a:ext>
            </a:extLst>
          </p:cNvPr>
          <p:cNvPicPr>
            <a:picLocks noChangeAspect="1"/>
          </p:cNvPicPr>
          <p:nvPr/>
        </p:nvPicPr>
        <p:blipFill>
          <a:blip r:embed="rId2"/>
          <a:stretch>
            <a:fillRect/>
          </a:stretch>
        </p:blipFill>
        <p:spPr>
          <a:xfrm>
            <a:off x="539552" y="886138"/>
            <a:ext cx="7943507" cy="5085724"/>
          </a:xfrm>
          <a:prstGeom prst="rect">
            <a:avLst/>
          </a:prstGeom>
        </p:spPr>
      </p:pic>
    </p:spTree>
    <p:extLst>
      <p:ext uri="{BB962C8B-B14F-4D97-AF65-F5344CB8AC3E}">
        <p14:creationId xmlns:p14="http://schemas.microsoft.com/office/powerpoint/2010/main" val="3509992413"/>
      </p:ext>
    </p:extLst>
  </p:cSld>
  <p:clrMapOvr>
    <a:masterClrMapping/>
  </p:clrMapOvr>
  <p:transition spd="slow">
    <p:strips dir="rd"/>
  </p:transition>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221604E-499F-2E53-A9BD-3B24B52178EA}"/>
              </a:ext>
            </a:extLst>
          </p:cNvPr>
          <p:cNvPicPr>
            <a:picLocks noChangeAspect="1"/>
          </p:cNvPicPr>
          <p:nvPr/>
        </p:nvPicPr>
        <p:blipFill>
          <a:blip r:embed="rId2"/>
          <a:stretch>
            <a:fillRect/>
          </a:stretch>
        </p:blipFill>
        <p:spPr>
          <a:xfrm>
            <a:off x="611560" y="880422"/>
            <a:ext cx="8048633" cy="5097155"/>
          </a:xfrm>
          <a:prstGeom prst="rect">
            <a:avLst/>
          </a:prstGeom>
        </p:spPr>
      </p:pic>
    </p:spTree>
    <p:extLst>
      <p:ext uri="{BB962C8B-B14F-4D97-AF65-F5344CB8AC3E}">
        <p14:creationId xmlns:p14="http://schemas.microsoft.com/office/powerpoint/2010/main" val="3609961182"/>
      </p:ext>
    </p:extLst>
  </p:cSld>
  <p:clrMapOvr>
    <a:masterClrMapping/>
  </p:clrMapOvr>
  <p:transition spd="slow">
    <p:strips dir="rd"/>
  </p:transition>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idx="4294967295"/>
          </p:nvPr>
        </p:nvSpPr>
        <p:spPr>
          <a:xfrm>
            <a:off x="457200" y="277813"/>
            <a:ext cx="8229600" cy="417512"/>
          </a:xfrm>
        </p:spPr>
        <p:txBody>
          <a:bodyPr/>
          <a:lstStyle/>
          <a:p>
            <a:pPr eaLnBrk="1" hangingPunct="1">
              <a:buFont typeface="Arial" panose="020B0604020202020204" pitchFamily="34" charset="0"/>
              <a:buNone/>
              <a:defRPr/>
            </a:pPr>
            <a:r>
              <a:rPr lang="en-GB" altLang="en-US" sz="3600" b="1" dirty="0">
                <a:solidFill>
                  <a:srgbClr val="FF0000"/>
                </a:solidFill>
              </a:rPr>
              <a:t>INTRODUCTION TO NEUROLOGY</a:t>
            </a:r>
            <a:endParaRPr lang="sr-Cyrl-CS" altLang="en-US" sz="3600" b="1" dirty="0">
              <a:solidFill>
                <a:srgbClr val="FF0000"/>
              </a:solidFill>
            </a:endParaRPr>
          </a:p>
        </p:txBody>
      </p:sp>
      <p:sp>
        <p:nvSpPr>
          <p:cNvPr id="5123" name="Rectangle 3"/>
          <p:cNvSpPr>
            <a:spLocks noGrp="1" noChangeArrowheads="1"/>
          </p:cNvSpPr>
          <p:nvPr>
            <p:ph type="body" idx="4294967295"/>
          </p:nvPr>
        </p:nvSpPr>
        <p:spPr>
          <a:xfrm>
            <a:off x="0" y="1052513"/>
            <a:ext cx="9144000" cy="5616575"/>
          </a:xfrm>
        </p:spPr>
        <p:txBody>
          <a:bodyPr/>
          <a:lstStyle/>
          <a:p>
            <a:pPr eaLnBrk="1" hangingPunct="1">
              <a:lnSpc>
                <a:spcPct val="90000"/>
              </a:lnSpc>
              <a:buFont typeface="Wingdings" panose="05000000000000000000" pitchFamily="2" charset="2"/>
              <a:buNone/>
              <a:defRPr/>
            </a:pPr>
            <a:r>
              <a:rPr lang="sr-Latn-CS" altLang="en-US" sz="2800" b="1" i="1" dirty="0" err="1">
                <a:solidFill>
                  <a:srgbClr val="FFFF00"/>
                </a:solidFill>
              </a:rPr>
              <a:t>Systema</a:t>
            </a:r>
            <a:r>
              <a:rPr lang="sr-Latn-CS" altLang="en-US" sz="2800" b="1" i="1" dirty="0">
                <a:solidFill>
                  <a:srgbClr val="FFFF00"/>
                </a:solidFill>
              </a:rPr>
              <a:t> </a:t>
            </a:r>
            <a:r>
              <a:rPr lang="sr-Latn-CS" altLang="en-US" sz="2800" b="1" i="1" dirty="0" err="1">
                <a:solidFill>
                  <a:srgbClr val="FFFF00"/>
                </a:solidFill>
              </a:rPr>
              <a:t>nervosum</a:t>
            </a:r>
            <a:r>
              <a:rPr lang="sr-Latn-CS" altLang="en-US" sz="2800" b="1" dirty="0">
                <a:solidFill>
                  <a:srgbClr val="FFFF00"/>
                </a:solidFill>
              </a:rPr>
              <a:t> – </a:t>
            </a:r>
          </a:p>
          <a:p>
            <a:pPr eaLnBrk="1" hangingPunct="1">
              <a:lnSpc>
                <a:spcPct val="90000"/>
              </a:lnSpc>
              <a:buFont typeface="Wingdings" panose="05000000000000000000" pitchFamily="2" charset="2"/>
              <a:buNone/>
              <a:defRPr/>
            </a:pPr>
            <a:endParaRPr lang="sr-Latn-CS" altLang="en-US" sz="2800" b="1" dirty="0">
              <a:solidFill>
                <a:srgbClr val="FFFF00"/>
              </a:solidFill>
            </a:endParaRPr>
          </a:p>
          <a:p>
            <a:pPr eaLnBrk="1" hangingPunct="1">
              <a:lnSpc>
                <a:spcPct val="90000"/>
              </a:lnSpc>
              <a:buFont typeface="Wingdings" panose="05000000000000000000" pitchFamily="2" charset="2"/>
              <a:buNone/>
              <a:defRPr/>
            </a:pPr>
            <a:r>
              <a:rPr lang="sr-Latn-CS" altLang="en-US" sz="2400" dirty="0">
                <a:solidFill>
                  <a:srgbClr val="FFFF00"/>
                </a:solidFill>
              </a:rPr>
              <a:t> - </a:t>
            </a:r>
            <a:r>
              <a:rPr lang="en-GB" altLang="en-US" sz="2400" dirty="0">
                <a:solidFill>
                  <a:srgbClr val="FFFF00"/>
                </a:solidFill>
              </a:rPr>
              <a:t>the main integrative and control centre of the human body</a:t>
            </a:r>
            <a:r>
              <a:rPr lang="sr-Latn-CS" altLang="en-US" sz="2400" dirty="0">
                <a:solidFill>
                  <a:srgbClr val="FFFF00"/>
                </a:solidFill>
              </a:rPr>
              <a:t>; </a:t>
            </a:r>
            <a:endParaRPr lang="sr-Latn-CS" altLang="en-US" sz="1600" dirty="0">
              <a:solidFill>
                <a:srgbClr val="FFFF00"/>
              </a:solidFill>
            </a:endParaRPr>
          </a:p>
          <a:p>
            <a:pPr eaLnBrk="1" hangingPunct="1">
              <a:lnSpc>
                <a:spcPct val="90000"/>
              </a:lnSpc>
              <a:buFont typeface="Wingdings" panose="05000000000000000000" pitchFamily="2" charset="2"/>
              <a:buNone/>
              <a:defRPr/>
            </a:pPr>
            <a:endParaRPr lang="sr-Latn-CS" altLang="en-US" sz="2400" dirty="0">
              <a:solidFill>
                <a:srgbClr val="FFFF00"/>
              </a:solidFill>
            </a:endParaRPr>
          </a:p>
          <a:p>
            <a:pPr eaLnBrk="1" hangingPunct="1">
              <a:lnSpc>
                <a:spcPct val="90000"/>
              </a:lnSpc>
              <a:buNone/>
              <a:defRPr/>
            </a:pPr>
            <a:r>
              <a:rPr lang="sr-Latn-CS" altLang="en-US" sz="2400" dirty="0">
                <a:solidFill>
                  <a:srgbClr val="FFFF00"/>
                </a:solidFill>
              </a:rPr>
              <a:t> - </a:t>
            </a:r>
            <a:r>
              <a:rPr lang="en-GB" altLang="en-US" sz="2400" dirty="0">
                <a:solidFill>
                  <a:srgbClr val="FFFF00"/>
                </a:solidFill>
              </a:rPr>
              <a:t>regulates the function of all organs and harmonizes their</a:t>
            </a:r>
          </a:p>
          <a:p>
            <a:pPr eaLnBrk="1" hangingPunct="1">
              <a:lnSpc>
                <a:spcPct val="90000"/>
              </a:lnSpc>
              <a:buNone/>
              <a:defRPr/>
            </a:pPr>
            <a:r>
              <a:rPr lang="en-GB" altLang="en-US" sz="2400" dirty="0">
                <a:solidFill>
                  <a:srgbClr val="FFFF00"/>
                </a:solidFill>
              </a:rPr>
              <a:t>   functions</a:t>
            </a:r>
            <a:r>
              <a:rPr lang="sr-Latn-CS" altLang="en-US" sz="2400" dirty="0">
                <a:solidFill>
                  <a:srgbClr val="FFFF00"/>
                </a:solidFill>
              </a:rPr>
              <a:t>; </a:t>
            </a:r>
          </a:p>
          <a:p>
            <a:pPr eaLnBrk="1" hangingPunct="1">
              <a:lnSpc>
                <a:spcPct val="90000"/>
              </a:lnSpc>
              <a:buFont typeface="Wingdings" panose="05000000000000000000" pitchFamily="2" charset="2"/>
              <a:buNone/>
              <a:defRPr/>
            </a:pPr>
            <a:endParaRPr lang="sr-Latn-CS" altLang="en-US" sz="2400" dirty="0">
              <a:solidFill>
                <a:srgbClr val="FFFF00"/>
              </a:solidFill>
            </a:endParaRPr>
          </a:p>
          <a:p>
            <a:pPr eaLnBrk="1" hangingPunct="1">
              <a:lnSpc>
                <a:spcPct val="90000"/>
              </a:lnSpc>
              <a:buNone/>
              <a:defRPr/>
            </a:pPr>
            <a:r>
              <a:rPr lang="sr-Latn-CS" altLang="en-US" sz="2400" dirty="0">
                <a:solidFill>
                  <a:srgbClr val="FFFF00"/>
                </a:solidFill>
              </a:rPr>
              <a:t> - </a:t>
            </a:r>
            <a:r>
              <a:rPr lang="en-GB" altLang="en-US" sz="2400" dirty="0">
                <a:solidFill>
                  <a:srgbClr val="FFFF00"/>
                </a:solidFill>
              </a:rPr>
              <a:t>establishes the organism's connection with the external environment by adjusting the organism's reactions to stimuli from the external environment (adaptation syndrome)</a:t>
            </a:r>
            <a:r>
              <a:rPr lang="sr-Latn-CS" altLang="en-US" sz="2400" dirty="0">
                <a:solidFill>
                  <a:srgbClr val="FFFF00"/>
                </a:solidFill>
              </a:rPr>
              <a:t>; </a:t>
            </a:r>
          </a:p>
          <a:p>
            <a:pPr eaLnBrk="1" hangingPunct="1">
              <a:lnSpc>
                <a:spcPct val="90000"/>
              </a:lnSpc>
              <a:buFont typeface="Wingdings" panose="05000000000000000000" pitchFamily="2" charset="2"/>
              <a:buNone/>
              <a:defRPr/>
            </a:pPr>
            <a:endParaRPr lang="sr-Latn-CS" altLang="en-US" sz="2400" dirty="0">
              <a:solidFill>
                <a:srgbClr val="FFFF00"/>
              </a:solidFill>
            </a:endParaRPr>
          </a:p>
          <a:p>
            <a:pPr eaLnBrk="1" hangingPunct="1">
              <a:lnSpc>
                <a:spcPct val="90000"/>
              </a:lnSpc>
              <a:buNone/>
              <a:defRPr/>
            </a:pPr>
            <a:r>
              <a:rPr lang="sr-Latn-CS" altLang="en-US" sz="2400" dirty="0">
                <a:solidFill>
                  <a:srgbClr val="FFFF00"/>
                </a:solidFill>
              </a:rPr>
              <a:t> - </a:t>
            </a:r>
            <a:r>
              <a:rPr lang="en-GB" altLang="en-US" sz="2400" dirty="0">
                <a:solidFill>
                  <a:srgbClr val="FFFF00"/>
                </a:solidFill>
              </a:rPr>
              <a:t>together with the endocrine system, it establishes a perfect balance in the internal environment of the organism (homeostasis)</a:t>
            </a:r>
            <a:r>
              <a:rPr lang="sr-Latn-CS" altLang="en-US" sz="2400" b="1" dirty="0">
                <a:solidFill>
                  <a:srgbClr val="FFFF00"/>
                </a:solidFill>
              </a:rPr>
              <a:t>. </a:t>
            </a:r>
            <a:endParaRPr lang="en-US" altLang="en-US" sz="2400" b="1" dirty="0">
              <a:solidFill>
                <a:srgbClr val="FFFF00"/>
              </a:solidFill>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5123">
                                            <p:txEl>
                                              <p:pRg st="2" end="2"/>
                                            </p:txEl>
                                          </p:spTgt>
                                        </p:tgtEl>
                                        <p:attrNameLst>
                                          <p:attrName>style.visibility</p:attrName>
                                        </p:attrNameLst>
                                      </p:cBhvr>
                                      <p:to>
                                        <p:strVal val="visible"/>
                                      </p:to>
                                    </p:set>
                                    <p:anim calcmode="lin" valueType="num">
                                      <p:cBhvr>
                                        <p:cTn id="7" dur="500" fill="hold"/>
                                        <p:tgtEl>
                                          <p:spTgt spid="5123">
                                            <p:txEl>
                                              <p:pRg st="2" end="2"/>
                                            </p:txEl>
                                          </p:spTgt>
                                        </p:tgtEl>
                                        <p:attrNameLst>
                                          <p:attrName>ppt_w</p:attrName>
                                        </p:attrNameLst>
                                      </p:cBhvr>
                                      <p:tavLst>
                                        <p:tav tm="0">
                                          <p:val>
                                            <p:fltVal val="0"/>
                                          </p:val>
                                        </p:tav>
                                        <p:tav tm="100000">
                                          <p:val>
                                            <p:strVal val="#ppt_w"/>
                                          </p:val>
                                        </p:tav>
                                      </p:tavLst>
                                    </p:anim>
                                    <p:anim calcmode="lin" valueType="num">
                                      <p:cBhvr>
                                        <p:cTn id="8" dur="500" fill="hold"/>
                                        <p:tgtEl>
                                          <p:spTgt spid="5123">
                                            <p:txEl>
                                              <p:pRg st="2" end="2"/>
                                            </p:txEl>
                                          </p:spTgt>
                                        </p:tgtEl>
                                        <p:attrNameLst>
                                          <p:attrName>ppt_h</p:attrName>
                                        </p:attrNameLst>
                                      </p:cBhvr>
                                      <p:tavLst>
                                        <p:tav tm="0">
                                          <p:val>
                                            <p:fltVal val="0"/>
                                          </p:val>
                                        </p:tav>
                                        <p:tav tm="100000">
                                          <p:val>
                                            <p:strVal val="#ppt_h"/>
                                          </p:val>
                                        </p:tav>
                                      </p:tavLst>
                                    </p:anim>
                                    <p:anim calcmode="lin" valueType="num">
                                      <p:cBhvr>
                                        <p:cTn id="9" dur="500" fill="hold"/>
                                        <p:tgtEl>
                                          <p:spTgt spid="5123">
                                            <p:txEl>
                                              <p:pRg st="2" end="2"/>
                                            </p:txEl>
                                          </p:spTgt>
                                        </p:tgtEl>
                                        <p:attrNameLst>
                                          <p:attrName>style.rotation</p:attrName>
                                        </p:attrNameLst>
                                      </p:cBhvr>
                                      <p:tavLst>
                                        <p:tav tm="0">
                                          <p:val>
                                            <p:fltVal val="90"/>
                                          </p:val>
                                        </p:tav>
                                        <p:tav tm="100000">
                                          <p:val>
                                            <p:fltVal val="0"/>
                                          </p:val>
                                        </p:tav>
                                      </p:tavLst>
                                    </p:anim>
                                    <p:animEffect transition="in" filter="fade">
                                      <p:cBhvr>
                                        <p:cTn id="10" dur="500"/>
                                        <p:tgtEl>
                                          <p:spTgt spid="5123">
                                            <p:txEl>
                                              <p:pRg st="2" end="2"/>
                                            </p:txEl>
                                          </p:spTgt>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31" presetClass="entr" presetSubtype="0" fill="hold" nodeType="clickEffect">
                                  <p:stCondLst>
                                    <p:cond delay="0"/>
                                  </p:stCondLst>
                                  <p:iterate type="lt">
                                    <p:tmPct val="5000"/>
                                  </p:iterate>
                                  <p:childTnLst>
                                    <p:set>
                                      <p:cBhvr>
                                        <p:cTn id="14" dur="1" fill="hold">
                                          <p:stCondLst>
                                            <p:cond delay="0"/>
                                          </p:stCondLst>
                                        </p:cTn>
                                        <p:tgtEl>
                                          <p:spTgt spid="5123">
                                            <p:txEl>
                                              <p:pRg st="4" end="4"/>
                                            </p:txEl>
                                          </p:spTgt>
                                        </p:tgtEl>
                                        <p:attrNameLst>
                                          <p:attrName>style.visibility</p:attrName>
                                        </p:attrNameLst>
                                      </p:cBhvr>
                                      <p:to>
                                        <p:strVal val="visible"/>
                                      </p:to>
                                    </p:set>
                                    <p:anim calcmode="lin" valueType="num">
                                      <p:cBhvr>
                                        <p:cTn id="15" dur="500" fill="hold"/>
                                        <p:tgtEl>
                                          <p:spTgt spid="5123">
                                            <p:txEl>
                                              <p:pRg st="4" end="4"/>
                                            </p:txEl>
                                          </p:spTgt>
                                        </p:tgtEl>
                                        <p:attrNameLst>
                                          <p:attrName>ppt_w</p:attrName>
                                        </p:attrNameLst>
                                      </p:cBhvr>
                                      <p:tavLst>
                                        <p:tav tm="0">
                                          <p:val>
                                            <p:fltVal val="0"/>
                                          </p:val>
                                        </p:tav>
                                        <p:tav tm="100000">
                                          <p:val>
                                            <p:strVal val="#ppt_w"/>
                                          </p:val>
                                        </p:tav>
                                      </p:tavLst>
                                    </p:anim>
                                    <p:anim calcmode="lin" valueType="num">
                                      <p:cBhvr>
                                        <p:cTn id="16" dur="500" fill="hold"/>
                                        <p:tgtEl>
                                          <p:spTgt spid="5123">
                                            <p:txEl>
                                              <p:pRg st="4" end="4"/>
                                            </p:txEl>
                                          </p:spTgt>
                                        </p:tgtEl>
                                        <p:attrNameLst>
                                          <p:attrName>ppt_h</p:attrName>
                                        </p:attrNameLst>
                                      </p:cBhvr>
                                      <p:tavLst>
                                        <p:tav tm="0">
                                          <p:val>
                                            <p:fltVal val="0"/>
                                          </p:val>
                                        </p:tav>
                                        <p:tav tm="100000">
                                          <p:val>
                                            <p:strVal val="#ppt_h"/>
                                          </p:val>
                                        </p:tav>
                                      </p:tavLst>
                                    </p:anim>
                                    <p:anim calcmode="lin" valueType="num">
                                      <p:cBhvr>
                                        <p:cTn id="17" dur="500" fill="hold"/>
                                        <p:tgtEl>
                                          <p:spTgt spid="5123">
                                            <p:txEl>
                                              <p:pRg st="4" end="4"/>
                                            </p:txEl>
                                          </p:spTgt>
                                        </p:tgtEl>
                                        <p:attrNameLst>
                                          <p:attrName>style.rotation</p:attrName>
                                        </p:attrNameLst>
                                      </p:cBhvr>
                                      <p:tavLst>
                                        <p:tav tm="0">
                                          <p:val>
                                            <p:fltVal val="90"/>
                                          </p:val>
                                        </p:tav>
                                        <p:tav tm="100000">
                                          <p:val>
                                            <p:fltVal val="0"/>
                                          </p:val>
                                        </p:tav>
                                      </p:tavLst>
                                    </p:anim>
                                    <p:animEffect transition="in" filter="fade">
                                      <p:cBhvr>
                                        <p:cTn id="18" dur="500"/>
                                        <p:tgtEl>
                                          <p:spTgt spid="5123">
                                            <p:txEl>
                                              <p:pRg st="4" end="4"/>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iterate type="lt">
                                    <p:tmPct val="5000"/>
                                  </p:iterate>
                                  <p:childTnLst>
                                    <p:set>
                                      <p:cBhvr>
                                        <p:cTn id="22" dur="1" fill="hold">
                                          <p:stCondLst>
                                            <p:cond delay="0"/>
                                          </p:stCondLst>
                                        </p:cTn>
                                        <p:tgtEl>
                                          <p:spTgt spid="5123">
                                            <p:txEl>
                                              <p:pRg st="5" end="5"/>
                                            </p:txEl>
                                          </p:spTgt>
                                        </p:tgtEl>
                                        <p:attrNameLst>
                                          <p:attrName>style.visibility</p:attrName>
                                        </p:attrNameLst>
                                      </p:cBhvr>
                                      <p:to>
                                        <p:strVal val="visible"/>
                                      </p:to>
                                    </p:set>
                                    <p:anim calcmode="lin" valueType="num">
                                      <p:cBhvr>
                                        <p:cTn id="23" dur="500" fill="hold"/>
                                        <p:tgtEl>
                                          <p:spTgt spid="5123">
                                            <p:txEl>
                                              <p:pRg st="5" end="5"/>
                                            </p:txEl>
                                          </p:spTgt>
                                        </p:tgtEl>
                                        <p:attrNameLst>
                                          <p:attrName>ppt_w</p:attrName>
                                        </p:attrNameLst>
                                      </p:cBhvr>
                                      <p:tavLst>
                                        <p:tav tm="0">
                                          <p:val>
                                            <p:fltVal val="0"/>
                                          </p:val>
                                        </p:tav>
                                        <p:tav tm="100000">
                                          <p:val>
                                            <p:strVal val="#ppt_w"/>
                                          </p:val>
                                        </p:tav>
                                      </p:tavLst>
                                    </p:anim>
                                    <p:anim calcmode="lin" valueType="num">
                                      <p:cBhvr>
                                        <p:cTn id="24" dur="500" fill="hold"/>
                                        <p:tgtEl>
                                          <p:spTgt spid="5123">
                                            <p:txEl>
                                              <p:pRg st="5" end="5"/>
                                            </p:txEl>
                                          </p:spTgt>
                                        </p:tgtEl>
                                        <p:attrNameLst>
                                          <p:attrName>ppt_h</p:attrName>
                                        </p:attrNameLst>
                                      </p:cBhvr>
                                      <p:tavLst>
                                        <p:tav tm="0">
                                          <p:val>
                                            <p:fltVal val="0"/>
                                          </p:val>
                                        </p:tav>
                                        <p:tav tm="100000">
                                          <p:val>
                                            <p:strVal val="#ppt_h"/>
                                          </p:val>
                                        </p:tav>
                                      </p:tavLst>
                                    </p:anim>
                                    <p:anim calcmode="lin" valueType="num">
                                      <p:cBhvr>
                                        <p:cTn id="25" dur="500" fill="hold"/>
                                        <p:tgtEl>
                                          <p:spTgt spid="5123">
                                            <p:txEl>
                                              <p:pRg st="5" end="5"/>
                                            </p:txEl>
                                          </p:spTgt>
                                        </p:tgtEl>
                                        <p:attrNameLst>
                                          <p:attrName>style.rotation</p:attrName>
                                        </p:attrNameLst>
                                      </p:cBhvr>
                                      <p:tavLst>
                                        <p:tav tm="0">
                                          <p:val>
                                            <p:fltVal val="90"/>
                                          </p:val>
                                        </p:tav>
                                        <p:tav tm="100000">
                                          <p:val>
                                            <p:fltVal val="0"/>
                                          </p:val>
                                        </p:tav>
                                      </p:tavLst>
                                    </p:anim>
                                    <p:animEffect transition="in" filter="fade">
                                      <p:cBhvr>
                                        <p:cTn id="26" dur="500"/>
                                        <p:tgtEl>
                                          <p:spTgt spid="5123">
                                            <p:txEl>
                                              <p:pRg st="5" end="5"/>
                                            </p:txEl>
                                          </p:spTgt>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31" presetClass="entr" presetSubtype="0" fill="hold" nodeType="clickEffect">
                                  <p:stCondLst>
                                    <p:cond delay="0"/>
                                  </p:stCondLst>
                                  <p:iterate type="lt">
                                    <p:tmPct val="5000"/>
                                  </p:iterate>
                                  <p:childTnLst>
                                    <p:set>
                                      <p:cBhvr>
                                        <p:cTn id="30" dur="1" fill="hold">
                                          <p:stCondLst>
                                            <p:cond delay="0"/>
                                          </p:stCondLst>
                                        </p:cTn>
                                        <p:tgtEl>
                                          <p:spTgt spid="5123">
                                            <p:txEl>
                                              <p:pRg st="7" end="7"/>
                                            </p:txEl>
                                          </p:spTgt>
                                        </p:tgtEl>
                                        <p:attrNameLst>
                                          <p:attrName>style.visibility</p:attrName>
                                        </p:attrNameLst>
                                      </p:cBhvr>
                                      <p:to>
                                        <p:strVal val="visible"/>
                                      </p:to>
                                    </p:set>
                                    <p:anim calcmode="lin" valueType="num">
                                      <p:cBhvr>
                                        <p:cTn id="31" dur="500" fill="hold"/>
                                        <p:tgtEl>
                                          <p:spTgt spid="5123">
                                            <p:txEl>
                                              <p:pRg st="7" end="7"/>
                                            </p:txEl>
                                          </p:spTgt>
                                        </p:tgtEl>
                                        <p:attrNameLst>
                                          <p:attrName>ppt_w</p:attrName>
                                        </p:attrNameLst>
                                      </p:cBhvr>
                                      <p:tavLst>
                                        <p:tav tm="0">
                                          <p:val>
                                            <p:fltVal val="0"/>
                                          </p:val>
                                        </p:tav>
                                        <p:tav tm="100000">
                                          <p:val>
                                            <p:strVal val="#ppt_w"/>
                                          </p:val>
                                        </p:tav>
                                      </p:tavLst>
                                    </p:anim>
                                    <p:anim calcmode="lin" valueType="num">
                                      <p:cBhvr>
                                        <p:cTn id="32" dur="500" fill="hold"/>
                                        <p:tgtEl>
                                          <p:spTgt spid="5123">
                                            <p:txEl>
                                              <p:pRg st="7" end="7"/>
                                            </p:txEl>
                                          </p:spTgt>
                                        </p:tgtEl>
                                        <p:attrNameLst>
                                          <p:attrName>ppt_h</p:attrName>
                                        </p:attrNameLst>
                                      </p:cBhvr>
                                      <p:tavLst>
                                        <p:tav tm="0">
                                          <p:val>
                                            <p:fltVal val="0"/>
                                          </p:val>
                                        </p:tav>
                                        <p:tav tm="100000">
                                          <p:val>
                                            <p:strVal val="#ppt_h"/>
                                          </p:val>
                                        </p:tav>
                                      </p:tavLst>
                                    </p:anim>
                                    <p:anim calcmode="lin" valueType="num">
                                      <p:cBhvr>
                                        <p:cTn id="33" dur="500" fill="hold"/>
                                        <p:tgtEl>
                                          <p:spTgt spid="5123">
                                            <p:txEl>
                                              <p:pRg st="7" end="7"/>
                                            </p:txEl>
                                          </p:spTgt>
                                        </p:tgtEl>
                                        <p:attrNameLst>
                                          <p:attrName>style.rotation</p:attrName>
                                        </p:attrNameLst>
                                      </p:cBhvr>
                                      <p:tavLst>
                                        <p:tav tm="0">
                                          <p:val>
                                            <p:fltVal val="90"/>
                                          </p:val>
                                        </p:tav>
                                        <p:tav tm="100000">
                                          <p:val>
                                            <p:fltVal val="0"/>
                                          </p:val>
                                        </p:tav>
                                      </p:tavLst>
                                    </p:anim>
                                    <p:animEffect transition="in" filter="fade">
                                      <p:cBhvr>
                                        <p:cTn id="34" dur="500"/>
                                        <p:tgtEl>
                                          <p:spTgt spid="5123">
                                            <p:txEl>
                                              <p:pRg st="7" end="7"/>
                                            </p:txEl>
                                          </p:spTgt>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31" presetClass="entr" presetSubtype="0" fill="hold" nodeType="clickEffect">
                                  <p:stCondLst>
                                    <p:cond delay="0"/>
                                  </p:stCondLst>
                                  <p:iterate type="lt">
                                    <p:tmPct val="5000"/>
                                  </p:iterate>
                                  <p:childTnLst>
                                    <p:set>
                                      <p:cBhvr>
                                        <p:cTn id="38" dur="1" fill="hold">
                                          <p:stCondLst>
                                            <p:cond delay="0"/>
                                          </p:stCondLst>
                                        </p:cTn>
                                        <p:tgtEl>
                                          <p:spTgt spid="5123">
                                            <p:txEl>
                                              <p:pRg st="9" end="9"/>
                                            </p:txEl>
                                          </p:spTgt>
                                        </p:tgtEl>
                                        <p:attrNameLst>
                                          <p:attrName>style.visibility</p:attrName>
                                        </p:attrNameLst>
                                      </p:cBhvr>
                                      <p:to>
                                        <p:strVal val="visible"/>
                                      </p:to>
                                    </p:set>
                                    <p:anim calcmode="lin" valueType="num">
                                      <p:cBhvr>
                                        <p:cTn id="39" dur="500" fill="hold"/>
                                        <p:tgtEl>
                                          <p:spTgt spid="5123">
                                            <p:txEl>
                                              <p:pRg st="9" end="9"/>
                                            </p:txEl>
                                          </p:spTgt>
                                        </p:tgtEl>
                                        <p:attrNameLst>
                                          <p:attrName>ppt_w</p:attrName>
                                        </p:attrNameLst>
                                      </p:cBhvr>
                                      <p:tavLst>
                                        <p:tav tm="0">
                                          <p:val>
                                            <p:fltVal val="0"/>
                                          </p:val>
                                        </p:tav>
                                        <p:tav tm="100000">
                                          <p:val>
                                            <p:strVal val="#ppt_w"/>
                                          </p:val>
                                        </p:tav>
                                      </p:tavLst>
                                    </p:anim>
                                    <p:anim calcmode="lin" valueType="num">
                                      <p:cBhvr>
                                        <p:cTn id="40" dur="500" fill="hold"/>
                                        <p:tgtEl>
                                          <p:spTgt spid="5123">
                                            <p:txEl>
                                              <p:pRg st="9" end="9"/>
                                            </p:txEl>
                                          </p:spTgt>
                                        </p:tgtEl>
                                        <p:attrNameLst>
                                          <p:attrName>ppt_h</p:attrName>
                                        </p:attrNameLst>
                                      </p:cBhvr>
                                      <p:tavLst>
                                        <p:tav tm="0">
                                          <p:val>
                                            <p:fltVal val="0"/>
                                          </p:val>
                                        </p:tav>
                                        <p:tav tm="100000">
                                          <p:val>
                                            <p:strVal val="#ppt_h"/>
                                          </p:val>
                                        </p:tav>
                                      </p:tavLst>
                                    </p:anim>
                                    <p:anim calcmode="lin" valueType="num">
                                      <p:cBhvr>
                                        <p:cTn id="41" dur="500" fill="hold"/>
                                        <p:tgtEl>
                                          <p:spTgt spid="5123">
                                            <p:txEl>
                                              <p:pRg st="9" end="9"/>
                                            </p:txEl>
                                          </p:spTgt>
                                        </p:tgtEl>
                                        <p:attrNameLst>
                                          <p:attrName>style.rotation</p:attrName>
                                        </p:attrNameLst>
                                      </p:cBhvr>
                                      <p:tavLst>
                                        <p:tav tm="0">
                                          <p:val>
                                            <p:fltVal val="90"/>
                                          </p:val>
                                        </p:tav>
                                        <p:tav tm="100000">
                                          <p:val>
                                            <p:fltVal val="0"/>
                                          </p:val>
                                        </p:tav>
                                      </p:tavLst>
                                    </p:anim>
                                    <p:animEffect transition="in" filter="fade">
                                      <p:cBhvr>
                                        <p:cTn id="42" dur="500"/>
                                        <p:tgtEl>
                                          <p:spTgt spid="512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5410" name="Picture 4" descr="neur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8000" y="869950"/>
            <a:ext cx="8128000" cy="511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trips dir="rd"/>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
            <a:ext cx="8229600" cy="548680"/>
          </a:xfrm>
        </p:spPr>
        <p:txBody>
          <a:bodyPr/>
          <a:lstStyle/>
          <a:p>
            <a:pPr>
              <a:defRPr/>
            </a:pPr>
            <a:r>
              <a:rPr lang="en-GB" sz="3200" dirty="0" err="1"/>
              <a:t>Postpectoral</a:t>
            </a:r>
            <a:r>
              <a:rPr lang="en-GB" sz="3200" dirty="0"/>
              <a:t> part </a:t>
            </a:r>
            <a:endParaRPr lang="en-US" sz="3200" dirty="0"/>
          </a:p>
        </p:txBody>
      </p:sp>
      <p:sp>
        <p:nvSpPr>
          <p:cNvPr id="3" name="Text Placeholder 2"/>
          <p:cNvSpPr>
            <a:spLocks noGrp="1"/>
          </p:cNvSpPr>
          <p:nvPr>
            <p:ph type="body" sz="half" idx="1"/>
          </p:nvPr>
        </p:nvSpPr>
        <p:spPr>
          <a:xfrm>
            <a:off x="107504" y="692696"/>
            <a:ext cx="8784976" cy="6048672"/>
          </a:xfrm>
        </p:spPr>
        <p:txBody>
          <a:bodyPr/>
          <a:lstStyle/>
          <a:p>
            <a:pPr>
              <a:defRPr/>
            </a:pPr>
            <a:r>
              <a:rPr lang="en-GB" sz="2000" dirty="0"/>
              <a:t>It has three branches:</a:t>
            </a:r>
          </a:p>
          <a:p>
            <a:pPr marL="0" indent="0">
              <a:buNone/>
              <a:defRPr/>
            </a:pPr>
            <a:r>
              <a:rPr lang="en-GB" sz="2000" dirty="0"/>
              <a:t>- The subscapular artery is the largest branch of the axillary artery. </a:t>
            </a:r>
          </a:p>
          <a:p>
            <a:pPr marL="0" indent="0">
              <a:buNone/>
              <a:defRPr/>
            </a:pPr>
            <a:r>
              <a:rPr lang="en-GB" sz="2000" dirty="0"/>
              <a:t>- Opposite the origin of this artery, the anterior circumflex humeral and </a:t>
            </a:r>
            <a:br>
              <a:rPr lang="en-GB" sz="2000" dirty="0"/>
            </a:br>
            <a:r>
              <a:rPr lang="en-GB" sz="2000" dirty="0"/>
              <a:t>posterior circumflex humeral arteries  arise, sometimes by means of a </a:t>
            </a:r>
            <a:br>
              <a:rPr lang="en-GB" sz="2000" dirty="0"/>
            </a:br>
            <a:r>
              <a:rPr lang="en-GB" sz="2000" dirty="0"/>
              <a:t>common trunk. </a:t>
            </a:r>
            <a:endParaRPr lang="en-US" sz="2000" dirty="0"/>
          </a:p>
        </p:txBody>
      </p:sp>
      <p:pic>
        <p:nvPicPr>
          <p:cNvPr id="5" name="Picture 5" descr="a">
            <a:extLst>
              <a:ext uri="{FF2B5EF4-FFF2-40B4-BE49-F238E27FC236}">
                <a16:creationId xmlns:a16="http://schemas.microsoft.com/office/drawing/2014/main" id="{C4C3204C-167A-879D-9D62-686015FCC5F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83768" y="2222866"/>
            <a:ext cx="5915000" cy="44362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19995927"/>
      </p:ext>
    </p:extLst>
  </p:cSld>
  <p:clrMapOvr>
    <a:masterClrMapping/>
  </p:clrMapOvr>
  <p:transition spd="slow">
    <p:strips dir="rd"/>
  </p:transition>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Grp="1" noChangeArrowheads="1"/>
          </p:cNvSpPr>
          <p:nvPr>
            <p:ph type="body" idx="4294967295"/>
          </p:nvPr>
        </p:nvSpPr>
        <p:spPr>
          <a:xfrm>
            <a:off x="0" y="476672"/>
            <a:ext cx="9144000" cy="5761037"/>
          </a:xfrm>
        </p:spPr>
        <p:txBody>
          <a:bodyPr/>
          <a:lstStyle/>
          <a:p>
            <a:pPr eaLnBrk="1" hangingPunct="1">
              <a:buClr>
                <a:srgbClr val="1B587C"/>
              </a:buClr>
              <a:buFontTx/>
              <a:buNone/>
              <a:defRPr/>
            </a:pPr>
            <a:r>
              <a:rPr lang="en-GB" altLang="en-US" sz="2800" b="1" i="1" dirty="0">
                <a:effectLst>
                  <a:outerShdw blurRad="38100" dist="38100" dir="2700000" algn="tl">
                    <a:srgbClr val="C0C0C0"/>
                  </a:outerShdw>
                </a:effectLst>
                <a:latin typeface="Constantia" panose="02030602050306030303" pitchFamily="18" charset="0"/>
              </a:rPr>
              <a:t>Main functions of the nervous system </a:t>
            </a:r>
            <a:r>
              <a:rPr lang="en-US" altLang="en-US" sz="2800" b="1" i="1" dirty="0">
                <a:effectLst>
                  <a:outerShdw blurRad="38100" dist="38100" dir="2700000" algn="tl">
                    <a:srgbClr val="C0C0C0"/>
                  </a:outerShdw>
                </a:effectLst>
                <a:latin typeface="Constantia" panose="02030602050306030303" pitchFamily="18" charset="0"/>
              </a:rPr>
              <a:t>:</a:t>
            </a:r>
          </a:p>
          <a:p>
            <a:pPr eaLnBrk="1" hangingPunct="1">
              <a:buClr>
                <a:srgbClr val="1B587C"/>
              </a:buClr>
              <a:buFontTx/>
              <a:buNone/>
              <a:defRPr/>
            </a:pPr>
            <a:endParaRPr lang="en-US" altLang="en-US" sz="2800" b="1" dirty="0">
              <a:effectLst>
                <a:outerShdw blurRad="38100" dist="38100" dir="2700000" algn="tl">
                  <a:srgbClr val="C0C0C0"/>
                </a:outerShdw>
              </a:effectLst>
            </a:endParaRPr>
          </a:p>
          <a:p>
            <a:pPr eaLnBrk="1" hangingPunct="1">
              <a:buClr>
                <a:srgbClr val="1B587C"/>
              </a:buClr>
              <a:defRPr/>
            </a:pPr>
            <a:r>
              <a:rPr lang="en-GB" altLang="en-US" sz="2800" b="1" dirty="0">
                <a:solidFill>
                  <a:srgbClr val="FFFF00"/>
                </a:solidFill>
                <a:effectLst>
                  <a:outerShdw blurRad="38100" dist="38100" dir="2700000" algn="tl">
                    <a:srgbClr val="C0C0C0"/>
                  </a:outerShdw>
                </a:effectLst>
                <a:latin typeface="Constantia" panose="02030602050306030303" pitchFamily="18" charset="0"/>
              </a:rPr>
              <a:t>Sensory</a:t>
            </a:r>
            <a:r>
              <a:rPr lang="en-US" altLang="en-US" sz="2800" b="1" dirty="0">
                <a:solidFill>
                  <a:srgbClr val="FFFF00"/>
                </a:solidFill>
                <a:effectLst>
                  <a:outerShdw blurRad="38100" dist="38100" dir="2700000" algn="tl">
                    <a:srgbClr val="C0C0C0"/>
                  </a:outerShdw>
                </a:effectLst>
                <a:latin typeface="Constantia" panose="02030602050306030303" pitchFamily="18" charset="0"/>
              </a:rPr>
              <a:t> </a:t>
            </a:r>
            <a:endParaRPr lang="en-US" sz="2800" b="1" dirty="0">
              <a:solidFill>
                <a:srgbClr val="FFFF00"/>
              </a:solidFill>
              <a:effectLst>
                <a:outerShdw blurRad="38100" dist="38100" dir="2700000" algn="tl">
                  <a:srgbClr val="C0C0C0"/>
                </a:outerShdw>
              </a:effectLst>
              <a:latin typeface="Constantia" panose="02030602050306030303" pitchFamily="18" charset="0"/>
            </a:endParaRPr>
          </a:p>
          <a:p>
            <a:pPr eaLnBrk="1" hangingPunct="1">
              <a:buClr>
                <a:srgbClr val="1B587C"/>
              </a:buClr>
              <a:buFontTx/>
              <a:buNone/>
              <a:defRPr/>
            </a:pPr>
            <a:r>
              <a:rPr lang="en-US" sz="2400" b="1" dirty="0">
                <a:effectLst>
                  <a:outerShdw blurRad="38100" dist="38100" dir="2700000" algn="tl">
                    <a:srgbClr val="C0C0C0"/>
                  </a:outerShdw>
                </a:effectLst>
                <a:latin typeface="Constantia" panose="02030602050306030303" pitchFamily="18" charset="0"/>
              </a:rPr>
              <a:t> </a:t>
            </a:r>
            <a:r>
              <a:rPr lang="en-US" altLang="en-US" sz="2400" b="1" dirty="0">
                <a:effectLst>
                  <a:outerShdw blurRad="38100" dist="38100" dir="2700000" algn="tl">
                    <a:srgbClr val="C0C0C0"/>
                  </a:outerShdw>
                </a:effectLst>
                <a:latin typeface="Constantia" panose="02030602050306030303" pitchFamily="18" charset="0"/>
              </a:rPr>
              <a:t>–</a:t>
            </a:r>
            <a:r>
              <a:rPr lang="en-US" altLang="en-US" sz="2800" b="1" dirty="0">
                <a:effectLst>
                  <a:outerShdw blurRad="38100" dist="38100" dir="2700000" algn="tl">
                    <a:srgbClr val="C0C0C0"/>
                  </a:outerShdw>
                </a:effectLst>
                <a:latin typeface="Constantia" panose="02030602050306030303" pitchFamily="18" charset="0"/>
              </a:rPr>
              <a:t> </a:t>
            </a:r>
            <a:r>
              <a:rPr lang="en-GB" altLang="en-US" sz="2400" b="1" dirty="0">
                <a:effectLst>
                  <a:outerShdw blurRad="38100" dist="38100" dir="2700000" algn="tl">
                    <a:srgbClr val="C0C0C0"/>
                  </a:outerShdw>
                </a:effectLst>
                <a:latin typeface="Constantia" panose="02030602050306030303" pitchFamily="18" charset="0"/>
              </a:rPr>
              <a:t>changes in the body and the external environment are registered</a:t>
            </a:r>
            <a:r>
              <a:rPr lang="en-US" altLang="en-US" sz="2400" b="1" dirty="0">
                <a:effectLst>
                  <a:outerShdw blurRad="38100" dist="38100" dir="2700000" algn="tl">
                    <a:srgbClr val="C0C0C0"/>
                  </a:outerShdw>
                </a:effectLst>
                <a:latin typeface="Constantia" panose="02030602050306030303" pitchFamily="18" charset="0"/>
              </a:rPr>
              <a:t> by sensory part of nervous system</a:t>
            </a:r>
          </a:p>
          <a:p>
            <a:pPr eaLnBrk="1" hangingPunct="1">
              <a:buClr>
                <a:srgbClr val="1B587C"/>
              </a:buClr>
              <a:buFontTx/>
              <a:buNone/>
              <a:defRPr/>
            </a:pPr>
            <a:endParaRPr lang="en-US" altLang="en-US" sz="2400" b="1" dirty="0">
              <a:effectLst>
                <a:outerShdw blurRad="38100" dist="38100" dir="2700000" algn="tl">
                  <a:srgbClr val="C0C0C0"/>
                </a:outerShdw>
              </a:effectLst>
              <a:latin typeface="Constantia" panose="02030602050306030303" pitchFamily="18" charset="0"/>
            </a:endParaRPr>
          </a:p>
          <a:p>
            <a:pPr eaLnBrk="1" hangingPunct="1">
              <a:buClr>
                <a:srgbClr val="1B587C"/>
              </a:buClr>
              <a:defRPr/>
            </a:pPr>
            <a:r>
              <a:rPr lang="en-GB" altLang="en-US" sz="2800" b="1" dirty="0">
                <a:solidFill>
                  <a:srgbClr val="FFFF00"/>
                </a:solidFill>
                <a:effectLst>
                  <a:outerShdw blurRad="38100" dist="38100" dir="2700000" algn="tl">
                    <a:srgbClr val="C0C0C0"/>
                  </a:outerShdw>
                </a:effectLst>
                <a:latin typeface="Constantia" panose="02030602050306030303" pitchFamily="18" charset="0"/>
              </a:rPr>
              <a:t>Integrative</a:t>
            </a:r>
            <a:r>
              <a:rPr lang="en-US" altLang="en-US" sz="2800" b="1" dirty="0">
                <a:solidFill>
                  <a:srgbClr val="FFFF00"/>
                </a:solidFill>
                <a:effectLst>
                  <a:outerShdw blurRad="38100" dist="38100" dir="2700000" algn="tl">
                    <a:srgbClr val="C0C0C0"/>
                  </a:outerShdw>
                </a:effectLst>
                <a:latin typeface="Constantia" panose="02030602050306030303" pitchFamily="18" charset="0"/>
              </a:rPr>
              <a:t> (</a:t>
            </a:r>
            <a:r>
              <a:rPr lang="en-GB" altLang="en-US" sz="2800" b="1" dirty="0" err="1">
                <a:solidFill>
                  <a:srgbClr val="FFFF00"/>
                </a:solidFill>
                <a:effectLst>
                  <a:outerShdw blurRad="38100" dist="38100" dir="2700000" algn="tl">
                    <a:srgbClr val="C0C0C0"/>
                  </a:outerShdw>
                </a:effectLst>
                <a:latin typeface="Constantia" panose="02030602050306030303" pitchFamily="18" charset="0"/>
              </a:rPr>
              <a:t>asociative</a:t>
            </a:r>
            <a:r>
              <a:rPr lang="sr-Cyrl-RS" altLang="en-US" sz="2800" b="1" dirty="0">
                <a:solidFill>
                  <a:srgbClr val="FFFF00"/>
                </a:solidFill>
                <a:effectLst>
                  <a:outerShdw blurRad="38100" dist="38100" dir="2700000" algn="tl">
                    <a:srgbClr val="C0C0C0"/>
                  </a:outerShdw>
                </a:effectLst>
                <a:latin typeface="Constantia" panose="02030602050306030303" pitchFamily="18" charset="0"/>
              </a:rPr>
              <a:t>)</a:t>
            </a:r>
            <a:endParaRPr lang="en-US" sz="2800" b="1" dirty="0">
              <a:solidFill>
                <a:srgbClr val="FFFF00"/>
              </a:solidFill>
              <a:effectLst>
                <a:outerShdw blurRad="38100" dist="38100" dir="2700000" algn="tl">
                  <a:srgbClr val="C0C0C0"/>
                </a:outerShdw>
              </a:effectLst>
              <a:latin typeface="Constantia" panose="02030602050306030303" pitchFamily="18" charset="0"/>
            </a:endParaRPr>
          </a:p>
          <a:p>
            <a:pPr eaLnBrk="1" hangingPunct="1">
              <a:buClr>
                <a:srgbClr val="1B587C"/>
              </a:buClr>
              <a:buFontTx/>
              <a:buNone/>
              <a:defRPr/>
            </a:pPr>
            <a:r>
              <a:rPr lang="en-US" sz="2400" b="1" dirty="0">
                <a:effectLst>
                  <a:outerShdw blurRad="38100" dist="38100" dir="2700000" algn="tl">
                    <a:srgbClr val="C0C0C0"/>
                  </a:outerShdw>
                </a:effectLst>
                <a:latin typeface="Constantia" panose="02030602050306030303" pitchFamily="18" charset="0"/>
              </a:rPr>
              <a:t> </a:t>
            </a:r>
            <a:r>
              <a:rPr lang="en-US" altLang="en-US" sz="2400" b="1" dirty="0">
                <a:effectLst>
                  <a:outerShdw blurRad="38100" dist="38100" dir="2700000" algn="tl">
                    <a:srgbClr val="C0C0C0"/>
                  </a:outerShdw>
                </a:effectLst>
                <a:latin typeface="Constantia" panose="02030602050306030303" pitchFamily="18" charset="0"/>
              </a:rPr>
              <a:t>– </a:t>
            </a:r>
            <a:r>
              <a:rPr lang="en-GB" altLang="en-US" sz="2400" b="1" dirty="0">
                <a:effectLst>
                  <a:outerShdw blurRad="38100" dist="38100" dir="2700000" algn="tl">
                    <a:srgbClr val="C0C0C0"/>
                  </a:outerShdw>
                </a:effectLst>
                <a:latin typeface="Constantia" panose="02030602050306030303" pitchFamily="18" charset="0"/>
              </a:rPr>
              <a:t>received stimuli are </a:t>
            </a:r>
            <a:r>
              <a:rPr lang="en-GB" altLang="en-US" sz="2400" b="1" dirty="0" err="1">
                <a:effectLst>
                  <a:outerShdw blurRad="38100" dist="38100" dir="2700000" algn="tl">
                    <a:srgbClr val="C0C0C0"/>
                  </a:outerShdw>
                </a:effectLst>
                <a:latin typeface="Constantia" panose="02030602050306030303" pitchFamily="18" charset="0"/>
              </a:rPr>
              <a:t>analyzed</a:t>
            </a:r>
            <a:r>
              <a:rPr lang="en-US" altLang="en-US" sz="2400" b="1" dirty="0">
                <a:effectLst>
                  <a:outerShdw blurRad="38100" dist="38100" dir="2700000" algn="tl">
                    <a:srgbClr val="C0C0C0"/>
                  </a:outerShdw>
                </a:effectLst>
                <a:latin typeface="Constantia" panose="02030602050306030303" pitchFamily="18" charset="0"/>
              </a:rPr>
              <a:t>;</a:t>
            </a:r>
          </a:p>
          <a:p>
            <a:pPr eaLnBrk="1" hangingPunct="1">
              <a:buClr>
                <a:srgbClr val="1B587C"/>
              </a:buClr>
              <a:buFontTx/>
              <a:buNone/>
              <a:defRPr/>
            </a:pPr>
            <a:endParaRPr lang="en-US" altLang="en-US" sz="2400" b="1" dirty="0">
              <a:effectLst>
                <a:outerShdw blurRad="38100" dist="38100" dir="2700000" algn="tl">
                  <a:srgbClr val="C0C0C0"/>
                </a:outerShdw>
              </a:effectLst>
              <a:latin typeface="Constantia" panose="02030602050306030303" pitchFamily="18" charset="0"/>
            </a:endParaRPr>
          </a:p>
          <a:p>
            <a:pPr eaLnBrk="1" hangingPunct="1">
              <a:buClr>
                <a:srgbClr val="1B587C"/>
              </a:buClr>
              <a:defRPr/>
            </a:pPr>
            <a:r>
              <a:rPr lang="en-GB" altLang="en-US" sz="2800" b="1" dirty="0">
                <a:solidFill>
                  <a:srgbClr val="FFFF00"/>
                </a:solidFill>
                <a:effectLst>
                  <a:outerShdw blurRad="38100" dist="38100" dir="2700000" algn="tl">
                    <a:srgbClr val="C0C0C0"/>
                  </a:outerShdw>
                </a:effectLst>
                <a:latin typeface="Constantia" panose="02030602050306030303" pitchFamily="18" charset="0"/>
              </a:rPr>
              <a:t>Motor</a:t>
            </a:r>
            <a:r>
              <a:rPr lang="en-US" altLang="en-US" sz="2400" b="1" dirty="0">
                <a:solidFill>
                  <a:srgbClr val="FFFF00"/>
                </a:solidFill>
                <a:effectLst>
                  <a:outerShdw blurRad="38100" dist="38100" dir="2700000" algn="tl">
                    <a:srgbClr val="C0C0C0"/>
                  </a:outerShdw>
                </a:effectLst>
                <a:latin typeface="Constantia" panose="02030602050306030303" pitchFamily="18" charset="0"/>
              </a:rPr>
              <a:t> </a:t>
            </a:r>
            <a:endParaRPr lang="en-US" sz="2400" b="1" dirty="0">
              <a:solidFill>
                <a:srgbClr val="FFFF00"/>
              </a:solidFill>
              <a:effectLst>
                <a:outerShdw blurRad="38100" dist="38100" dir="2700000" algn="tl">
                  <a:srgbClr val="C0C0C0"/>
                </a:outerShdw>
              </a:effectLst>
              <a:latin typeface="Constantia" panose="02030602050306030303" pitchFamily="18" charset="0"/>
            </a:endParaRPr>
          </a:p>
          <a:p>
            <a:pPr eaLnBrk="1" hangingPunct="1">
              <a:buClr>
                <a:srgbClr val="1B587C"/>
              </a:buClr>
              <a:buFontTx/>
              <a:buNone/>
              <a:defRPr/>
            </a:pPr>
            <a:r>
              <a:rPr lang="en-US" sz="2400" b="1" dirty="0">
                <a:effectLst>
                  <a:outerShdw blurRad="38100" dist="38100" dir="2700000" algn="tl">
                    <a:srgbClr val="C0C0C0"/>
                  </a:outerShdw>
                </a:effectLst>
                <a:latin typeface="Constantia" panose="02030602050306030303" pitchFamily="18" charset="0"/>
              </a:rPr>
              <a:t> </a:t>
            </a:r>
            <a:r>
              <a:rPr lang="en-US" altLang="en-US" sz="2400" b="1" dirty="0">
                <a:effectLst>
                  <a:outerShdw blurRad="38100" dist="38100" dir="2700000" algn="tl">
                    <a:srgbClr val="C0C0C0"/>
                  </a:outerShdw>
                </a:effectLst>
                <a:latin typeface="Constantia" panose="02030602050306030303" pitchFamily="18" charset="0"/>
              </a:rPr>
              <a:t>– </a:t>
            </a:r>
            <a:r>
              <a:rPr lang="en-GB" altLang="en-US" sz="2400" b="1" dirty="0">
                <a:effectLst>
                  <a:outerShdw blurRad="38100" dist="38100" dir="2700000" algn="tl">
                    <a:srgbClr val="C0C0C0"/>
                  </a:outerShdw>
                </a:effectLst>
                <a:latin typeface="Constantia" panose="02030602050306030303" pitchFamily="18" charset="0"/>
              </a:rPr>
              <a:t>responses to stimuli by controlled muscle contraction or glandular secretion</a:t>
            </a:r>
            <a:r>
              <a:rPr lang="en-US" altLang="en-US" sz="2400" b="1" dirty="0">
                <a:effectLst>
                  <a:outerShdw blurRad="38100" dist="38100" dir="2700000" algn="tl">
                    <a:srgbClr val="C0C0C0"/>
                  </a:outerShdw>
                </a:effectLst>
                <a:latin typeface="Constantia" panose="02030602050306030303" pitchFamily="18" charset="0"/>
              </a:rPr>
              <a:t>.</a:t>
            </a:r>
            <a:endParaRPr lang="en-US" sz="2800" b="1" dirty="0">
              <a:effectLst>
                <a:outerShdw blurRad="38100" dist="38100" dir="2700000" algn="tl">
                  <a:srgbClr val="C0C0C0"/>
                </a:outerShdw>
              </a:effectLst>
              <a:latin typeface="Constantia" panose="02030602050306030303" pitchFamily="18" charset="0"/>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9218">
                                            <p:txEl>
                                              <p:pRg st="3" end="3"/>
                                            </p:txEl>
                                          </p:spTgt>
                                        </p:tgtEl>
                                        <p:attrNameLst>
                                          <p:attrName>style.visibility</p:attrName>
                                        </p:attrNameLst>
                                      </p:cBhvr>
                                      <p:to>
                                        <p:strVal val="visible"/>
                                      </p:to>
                                    </p:set>
                                    <p:anim calcmode="lin" valueType="num">
                                      <p:cBhvr>
                                        <p:cTn id="7" dur="500" fill="hold"/>
                                        <p:tgtEl>
                                          <p:spTgt spid="9218">
                                            <p:txEl>
                                              <p:pRg st="3" end="3"/>
                                            </p:txEl>
                                          </p:spTgt>
                                        </p:tgtEl>
                                        <p:attrNameLst>
                                          <p:attrName>ppt_w</p:attrName>
                                        </p:attrNameLst>
                                      </p:cBhvr>
                                      <p:tavLst>
                                        <p:tav tm="0">
                                          <p:val>
                                            <p:fltVal val="0"/>
                                          </p:val>
                                        </p:tav>
                                        <p:tav tm="100000">
                                          <p:val>
                                            <p:strVal val="#ppt_w"/>
                                          </p:val>
                                        </p:tav>
                                      </p:tavLst>
                                    </p:anim>
                                    <p:anim calcmode="lin" valueType="num">
                                      <p:cBhvr>
                                        <p:cTn id="8" dur="500" fill="hold"/>
                                        <p:tgtEl>
                                          <p:spTgt spid="9218">
                                            <p:txEl>
                                              <p:pRg st="3" end="3"/>
                                            </p:txEl>
                                          </p:spTgt>
                                        </p:tgtEl>
                                        <p:attrNameLst>
                                          <p:attrName>ppt_h</p:attrName>
                                        </p:attrNameLst>
                                      </p:cBhvr>
                                      <p:tavLst>
                                        <p:tav tm="0">
                                          <p:val>
                                            <p:fltVal val="0"/>
                                          </p:val>
                                        </p:tav>
                                        <p:tav tm="100000">
                                          <p:val>
                                            <p:strVal val="#ppt_h"/>
                                          </p:val>
                                        </p:tav>
                                      </p:tavLst>
                                    </p:anim>
                                    <p:anim calcmode="lin" valueType="num">
                                      <p:cBhvr>
                                        <p:cTn id="9" dur="500" fill="hold"/>
                                        <p:tgtEl>
                                          <p:spTgt spid="9218">
                                            <p:txEl>
                                              <p:pRg st="3" end="3"/>
                                            </p:txEl>
                                          </p:spTgt>
                                        </p:tgtEl>
                                        <p:attrNameLst>
                                          <p:attrName>style.rotation</p:attrName>
                                        </p:attrNameLst>
                                      </p:cBhvr>
                                      <p:tavLst>
                                        <p:tav tm="0">
                                          <p:val>
                                            <p:fltVal val="90"/>
                                          </p:val>
                                        </p:tav>
                                        <p:tav tm="100000">
                                          <p:val>
                                            <p:fltVal val="0"/>
                                          </p:val>
                                        </p:tav>
                                      </p:tavLst>
                                    </p:anim>
                                    <p:animEffect transition="in" filter="fade">
                                      <p:cBhvr>
                                        <p:cTn id="10" dur="500"/>
                                        <p:tgtEl>
                                          <p:spTgt spid="9218">
                                            <p:txEl>
                                              <p:pRg st="3" end="3"/>
                                            </p:txEl>
                                          </p:spTgt>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31" presetClass="entr" presetSubtype="0" fill="hold" nodeType="clickEffect">
                                  <p:stCondLst>
                                    <p:cond delay="0"/>
                                  </p:stCondLst>
                                  <p:iterate type="lt">
                                    <p:tmPct val="5000"/>
                                  </p:iterate>
                                  <p:childTnLst>
                                    <p:set>
                                      <p:cBhvr>
                                        <p:cTn id="14" dur="1" fill="hold">
                                          <p:stCondLst>
                                            <p:cond delay="0"/>
                                          </p:stCondLst>
                                        </p:cTn>
                                        <p:tgtEl>
                                          <p:spTgt spid="9218">
                                            <p:txEl>
                                              <p:pRg st="6" end="6"/>
                                            </p:txEl>
                                          </p:spTgt>
                                        </p:tgtEl>
                                        <p:attrNameLst>
                                          <p:attrName>style.visibility</p:attrName>
                                        </p:attrNameLst>
                                      </p:cBhvr>
                                      <p:to>
                                        <p:strVal val="visible"/>
                                      </p:to>
                                    </p:set>
                                    <p:anim calcmode="lin" valueType="num">
                                      <p:cBhvr>
                                        <p:cTn id="15" dur="500" fill="hold"/>
                                        <p:tgtEl>
                                          <p:spTgt spid="9218">
                                            <p:txEl>
                                              <p:pRg st="6" end="6"/>
                                            </p:txEl>
                                          </p:spTgt>
                                        </p:tgtEl>
                                        <p:attrNameLst>
                                          <p:attrName>ppt_w</p:attrName>
                                        </p:attrNameLst>
                                      </p:cBhvr>
                                      <p:tavLst>
                                        <p:tav tm="0">
                                          <p:val>
                                            <p:fltVal val="0"/>
                                          </p:val>
                                        </p:tav>
                                        <p:tav tm="100000">
                                          <p:val>
                                            <p:strVal val="#ppt_w"/>
                                          </p:val>
                                        </p:tav>
                                      </p:tavLst>
                                    </p:anim>
                                    <p:anim calcmode="lin" valueType="num">
                                      <p:cBhvr>
                                        <p:cTn id="16" dur="500" fill="hold"/>
                                        <p:tgtEl>
                                          <p:spTgt spid="9218">
                                            <p:txEl>
                                              <p:pRg st="6" end="6"/>
                                            </p:txEl>
                                          </p:spTgt>
                                        </p:tgtEl>
                                        <p:attrNameLst>
                                          <p:attrName>ppt_h</p:attrName>
                                        </p:attrNameLst>
                                      </p:cBhvr>
                                      <p:tavLst>
                                        <p:tav tm="0">
                                          <p:val>
                                            <p:fltVal val="0"/>
                                          </p:val>
                                        </p:tav>
                                        <p:tav tm="100000">
                                          <p:val>
                                            <p:strVal val="#ppt_h"/>
                                          </p:val>
                                        </p:tav>
                                      </p:tavLst>
                                    </p:anim>
                                    <p:anim calcmode="lin" valueType="num">
                                      <p:cBhvr>
                                        <p:cTn id="17" dur="500" fill="hold"/>
                                        <p:tgtEl>
                                          <p:spTgt spid="9218">
                                            <p:txEl>
                                              <p:pRg st="6" end="6"/>
                                            </p:txEl>
                                          </p:spTgt>
                                        </p:tgtEl>
                                        <p:attrNameLst>
                                          <p:attrName>style.rotation</p:attrName>
                                        </p:attrNameLst>
                                      </p:cBhvr>
                                      <p:tavLst>
                                        <p:tav tm="0">
                                          <p:val>
                                            <p:fltVal val="90"/>
                                          </p:val>
                                        </p:tav>
                                        <p:tav tm="100000">
                                          <p:val>
                                            <p:fltVal val="0"/>
                                          </p:val>
                                        </p:tav>
                                      </p:tavLst>
                                    </p:anim>
                                    <p:animEffect transition="in" filter="fade">
                                      <p:cBhvr>
                                        <p:cTn id="18" dur="500"/>
                                        <p:tgtEl>
                                          <p:spTgt spid="9218">
                                            <p:txEl>
                                              <p:pRg st="6" end="6"/>
                                            </p:txEl>
                                          </p:spTgt>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31" presetClass="entr" presetSubtype="0" fill="hold" nodeType="clickEffect">
                                  <p:stCondLst>
                                    <p:cond delay="0"/>
                                  </p:stCondLst>
                                  <p:iterate type="lt">
                                    <p:tmPct val="5000"/>
                                  </p:iterate>
                                  <p:childTnLst>
                                    <p:set>
                                      <p:cBhvr>
                                        <p:cTn id="22" dur="1" fill="hold">
                                          <p:stCondLst>
                                            <p:cond delay="0"/>
                                          </p:stCondLst>
                                        </p:cTn>
                                        <p:tgtEl>
                                          <p:spTgt spid="9218">
                                            <p:txEl>
                                              <p:pRg st="9" end="9"/>
                                            </p:txEl>
                                          </p:spTgt>
                                        </p:tgtEl>
                                        <p:attrNameLst>
                                          <p:attrName>style.visibility</p:attrName>
                                        </p:attrNameLst>
                                      </p:cBhvr>
                                      <p:to>
                                        <p:strVal val="visible"/>
                                      </p:to>
                                    </p:set>
                                    <p:anim calcmode="lin" valueType="num">
                                      <p:cBhvr>
                                        <p:cTn id="23" dur="500" fill="hold"/>
                                        <p:tgtEl>
                                          <p:spTgt spid="9218">
                                            <p:txEl>
                                              <p:pRg st="9" end="9"/>
                                            </p:txEl>
                                          </p:spTgt>
                                        </p:tgtEl>
                                        <p:attrNameLst>
                                          <p:attrName>ppt_w</p:attrName>
                                        </p:attrNameLst>
                                      </p:cBhvr>
                                      <p:tavLst>
                                        <p:tav tm="0">
                                          <p:val>
                                            <p:fltVal val="0"/>
                                          </p:val>
                                        </p:tav>
                                        <p:tav tm="100000">
                                          <p:val>
                                            <p:strVal val="#ppt_w"/>
                                          </p:val>
                                        </p:tav>
                                      </p:tavLst>
                                    </p:anim>
                                    <p:anim calcmode="lin" valueType="num">
                                      <p:cBhvr>
                                        <p:cTn id="24" dur="500" fill="hold"/>
                                        <p:tgtEl>
                                          <p:spTgt spid="9218">
                                            <p:txEl>
                                              <p:pRg st="9" end="9"/>
                                            </p:txEl>
                                          </p:spTgt>
                                        </p:tgtEl>
                                        <p:attrNameLst>
                                          <p:attrName>ppt_h</p:attrName>
                                        </p:attrNameLst>
                                      </p:cBhvr>
                                      <p:tavLst>
                                        <p:tav tm="0">
                                          <p:val>
                                            <p:fltVal val="0"/>
                                          </p:val>
                                        </p:tav>
                                        <p:tav tm="100000">
                                          <p:val>
                                            <p:strVal val="#ppt_h"/>
                                          </p:val>
                                        </p:tav>
                                      </p:tavLst>
                                    </p:anim>
                                    <p:anim calcmode="lin" valueType="num">
                                      <p:cBhvr>
                                        <p:cTn id="25" dur="500" fill="hold"/>
                                        <p:tgtEl>
                                          <p:spTgt spid="9218">
                                            <p:txEl>
                                              <p:pRg st="9" end="9"/>
                                            </p:txEl>
                                          </p:spTgt>
                                        </p:tgtEl>
                                        <p:attrNameLst>
                                          <p:attrName>style.rotation</p:attrName>
                                        </p:attrNameLst>
                                      </p:cBhvr>
                                      <p:tavLst>
                                        <p:tav tm="0">
                                          <p:val>
                                            <p:fltVal val="90"/>
                                          </p:val>
                                        </p:tav>
                                        <p:tav tm="100000">
                                          <p:val>
                                            <p:fltVal val="0"/>
                                          </p:val>
                                        </p:tav>
                                      </p:tavLst>
                                    </p:anim>
                                    <p:animEffect transition="in" filter="fade">
                                      <p:cBhvr>
                                        <p:cTn id="26" dur="500"/>
                                        <p:tgtEl>
                                          <p:spTgt spid="9218">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idx="4294967295"/>
          </p:nvPr>
        </p:nvSpPr>
        <p:spPr>
          <a:xfrm>
            <a:off x="357188" y="928688"/>
            <a:ext cx="8229600" cy="850900"/>
          </a:xfrm>
        </p:spPr>
        <p:txBody>
          <a:bodyPr/>
          <a:lstStyle/>
          <a:p>
            <a:pPr eaLnBrk="1" hangingPunct="1"/>
            <a:r>
              <a:rPr lang="en-GB" altLang="en-US" sz="3200" dirty="0">
                <a:latin typeface="Constantia" panose="02030602050306030303" pitchFamily="18" charset="0"/>
                <a:cs typeface="Times New Roman" panose="02020603050405020304" pitchFamily="18" charset="0"/>
              </a:rPr>
              <a:t>DIVISIONS OF NERVOUS SYSTEM</a:t>
            </a:r>
            <a:endParaRPr lang="en-US" sz="3200" dirty="0">
              <a:latin typeface="Constantia" panose="02030602050306030303" pitchFamily="18" charset="0"/>
              <a:cs typeface="Times New Roman" panose="02020603050405020304" pitchFamily="18" charset="0"/>
            </a:endParaRPr>
          </a:p>
        </p:txBody>
      </p:sp>
      <p:sp>
        <p:nvSpPr>
          <p:cNvPr id="10243" name="Rectangle 3"/>
          <p:cNvSpPr>
            <a:spLocks noGrp="1" noChangeArrowheads="1"/>
          </p:cNvSpPr>
          <p:nvPr>
            <p:ph idx="4294967295"/>
          </p:nvPr>
        </p:nvSpPr>
        <p:spPr>
          <a:xfrm>
            <a:off x="179388" y="1935163"/>
            <a:ext cx="8713787" cy="4389437"/>
          </a:xfrm>
        </p:spPr>
        <p:txBody>
          <a:bodyPr/>
          <a:lstStyle/>
          <a:p>
            <a:pPr eaLnBrk="1" hangingPunct="1"/>
            <a:r>
              <a:rPr lang="en-GB" altLang="en-US" sz="2400" dirty="0">
                <a:latin typeface="Constantia" panose="02030602050306030303" pitchFamily="18" charset="0"/>
              </a:rPr>
              <a:t>MORPHOLOGICAL DIVISION</a:t>
            </a:r>
            <a:r>
              <a:rPr lang="en-US" altLang="en-US" sz="2400" dirty="0">
                <a:latin typeface="Constantia" panose="02030602050306030303" pitchFamily="18" charset="0"/>
              </a:rPr>
              <a:t>:</a:t>
            </a:r>
          </a:p>
          <a:p>
            <a:pPr eaLnBrk="1" hangingPunct="1">
              <a:buFont typeface="Wingdings" panose="05000000000000000000" pitchFamily="2" charset="2"/>
              <a:buNone/>
            </a:pPr>
            <a:endParaRPr lang="en-US" altLang="en-US" sz="2400" dirty="0">
              <a:latin typeface="Constantia" panose="02030602050306030303" pitchFamily="18" charset="0"/>
            </a:endParaRPr>
          </a:p>
          <a:p>
            <a:pPr eaLnBrk="1" hangingPunct="1">
              <a:buFont typeface="Wingdings" panose="05000000000000000000" pitchFamily="2" charset="2"/>
              <a:buNone/>
            </a:pPr>
            <a:r>
              <a:rPr lang="en-US" altLang="en-US" sz="2400" dirty="0">
                <a:latin typeface="Constantia" panose="02030602050306030303" pitchFamily="18" charset="0"/>
              </a:rPr>
              <a:t>		1) </a:t>
            </a:r>
            <a:r>
              <a:rPr lang="en-GB" altLang="en-US" sz="2400" dirty="0">
                <a:latin typeface="Constantia" panose="02030602050306030303" pitchFamily="18" charset="0"/>
              </a:rPr>
              <a:t>CENTRAL NERVOUS SYSTEM</a:t>
            </a:r>
            <a:endParaRPr lang="en-US" altLang="en-US" sz="2400" dirty="0">
              <a:latin typeface="Constantia" panose="02030602050306030303" pitchFamily="18" charset="0"/>
            </a:endParaRPr>
          </a:p>
          <a:p>
            <a:pPr eaLnBrk="1" hangingPunct="1">
              <a:buFont typeface="Wingdings" panose="05000000000000000000" pitchFamily="2" charset="2"/>
              <a:buNone/>
            </a:pPr>
            <a:r>
              <a:rPr lang="en-US" altLang="en-US" sz="2400" dirty="0">
                <a:latin typeface="Constantia" panose="02030602050306030303" pitchFamily="18" charset="0"/>
              </a:rPr>
              <a:t>		2) </a:t>
            </a:r>
            <a:r>
              <a:rPr lang="en-GB" altLang="en-US" sz="2400" dirty="0">
                <a:latin typeface="Constantia" panose="02030602050306030303" pitchFamily="18" charset="0"/>
              </a:rPr>
              <a:t>PERIPHERAL NERVOUS SYSTEM</a:t>
            </a:r>
            <a:endParaRPr lang="en-US" altLang="en-US" sz="2400" dirty="0">
              <a:latin typeface="Constantia" panose="02030602050306030303" pitchFamily="18" charset="0"/>
            </a:endParaRPr>
          </a:p>
          <a:p>
            <a:pPr eaLnBrk="1" hangingPunct="1">
              <a:buFont typeface="Wingdings" panose="05000000000000000000" pitchFamily="2" charset="2"/>
              <a:buNone/>
            </a:pPr>
            <a:endParaRPr lang="en-US" altLang="en-US" sz="2400" dirty="0">
              <a:latin typeface="Constantia" panose="02030602050306030303" pitchFamily="18" charset="0"/>
            </a:endParaRPr>
          </a:p>
          <a:p>
            <a:pPr eaLnBrk="1" hangingPunct="1"/>
            <a:r>
              <a:rPr lang="en-GB" altLang="en-US" sz="2400" dirty="0">
                <a:latin typeface="Constantia" panose="02030602050306030303" pitchFamily="18" charset="0"/>
              </a:rPr>
              <a:t>FUNCTIONAL DIVISION</a:t>
            </a:r>
            <a:r>
              <a:rPr lang="en-US" altLang="en-US" sz="2400" dirty="0">
                <a:latin typeface="Constantia" panose="02030602050306030303" pitchFamily="18" charset="0"/>
              </a:rPr>
              <a:t>:</a:t>
            </a:r>
          </a:p>
          <a:p>
            <a:pPr eaLnBrk="1" hangingPunct="1">
              <a:buFont typeface="Wingdings" panose="05000000000000000000" pitchFamily="2" charset="2"/>
              <a:buNone/>
            </a:pPr>
            <a:endParaRPr lang="en-US" altLang="en-US" sz="2400" dirty="0">
              <a:latin typeface="Constantia" panose="02030602050306030303" pitchFamily="18" charset="0"/>
            </a:endParaRPr>
          </a:p>
          <a:p>
            <a:pPr eaLnBrk="1" hangingPunct="1">
              <a:buFont typeface="Wingdings" panose="05000000000000000000" pitchFamily="2" charset="2"/>
              <a:buNone/>
            </a:pPr>
            <a:r>
              <a:rPr lang="en-US" altLang="en-US" sz="2400" dirty="0">
                <a:latin typeface="Constantia" panose="02030602050306030303" pitchFamily="18" charset="0"/>
              </a:rPr>
              <a:t>		1) </a:t>
            </a:r>
            <a:r>
              <a:rPr lang="en-GB" altLang="en-US" sz="2400" dirty="0">
                <a:latin typeface="Constantia" panose="02030602050306030303" pitchFamily="18" charset="0"/>
              </a:rPr>
              <a:t>SOMATIC NERVOUS SYSTEM</a:t>
            </a:r>
            <a:endParaRPr lang="en-US" altLang="en-US" sz="2400" dirty="0">
              <a:latin typeface="Constantia" panose="02030602050306030303" pitchFamily="18" charset="0"/>
            </a:endParaRPr>
          </a:p>
          <a:p>
            <a:pPr eaLnBrk="1" hangingPunct="1">
              <a:buFont typeface="Wingdings" panose="05000000000000000000" pitchFamily="2" charset="2"/>
              <a:buNone/>
            </a:pPr>
            <a:r>
              <a:rPr lang="en-US" altLang="en-US" sz="2400" dirty="0">
                <a:latin typeface="Constantia" panose="02030602050306030303" pitchFamily="18" charset="0"/>
              </a:rPr>
              <a:t>		2) </a:t>
            </a:r>
            <a:r>
              <a:rPr lang="en-GB" altLang="en-US" sz="2400" dirty="0">
                <a:latin typeface="Constantia" panose="02030602050306030303" pitchFamily="18" charset="0"/>
              </a:rPr>
              <a:t>VEGETATIVE</a:t>
            </a:r>
            <a:r>
              <a:rPr lang="en-US" altLang="en-US" sz="2400" dirty="0">
                <a:latin typeface="Constantia" panose="02030602050306030303" pitchFamily="18" charset="0"/>
              </a:rPr>
              <a:t> (</a:t>
            </a:r>
            <a:r>
              <a:rPr lang="en-GB" altLang="en-US" sz="2400" dirty="0">
                <a:latin typeface="Constantia" panose="02030602050306030303" pitchFamily="18" charset="0"/>
              </a:rPr>
              <a:t>AUTONOMIC</a:t>
            </a:r>
            <a:r>
              <a:rPr lang="en-US" altLang="en-US" sz="2400" dirty="0">
                <a:latin typeface="Constantia" panose="02030602050306030303" pitchFamily="18" charset="0"/>
              </a:rPr>
              <a:t>) </a:t>
            </a:r>
            <a:r>
              <a:rPr lang="en-GB" altLang="en-US" sz="2400" dirty="0">
                <a:latin typeface="Constantia" panose="02030602050306030303" pitchFamily="18" charset="0"/>
              </a:rPr>
              <a:t>NERVOUS SYSTEM</a:t>
            </a:r>
            <a:endParaRPr lang="en-US" sz="2400" dirty="0">
              <a:latin typeface="Constantia" panose="02030602050306030303" pitchFamily="18" charset="0"/>
            </a:endParaRPr>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idx="4294967295"/>
          </p:nvPr>
        </p:nvSpPr>
        <p:spPr>
          <a:xfrm>
            <a:off x="-108520" y="227807"/>
            <a:ext cx="9252520" cy="847725"/>
          </a:xfrm>
        </p:spPr>
        <p:txBody>
          <a:bodyPr/>
          <a:lstStyle/>
          <a:p>
            <a:pPr eaLnBrk="1" hangingPunct="1">
              <a:defRPr/>
            </a:pPr>
            <a:r>
              <a:rPr lang="en-GB" altLang="en-US" sz="2500" b="1" dirty="0">
                <a:solidFill>
                  <a:srgbClr val="FFFF00"/>
                </a:solidFill>
                <a:effectLst>
                  <a:outerShdw blurRad="38100" dist="38100" dir="2700000" algn="tl">
                    <a:srgbClr val="C0C0C0"/>
                  </a:outerShdw>
                </a:effectLst>
                <a:latin typeface="Constantia" panose="02030602050306030303" pitchFamily="18" charset="0"/>
              </a:rPr>
              <a:t>Morphological and topographic division of the nervous system</a:t>
            </a:r>
            <a:r>
              <a:rPr lang="en-US" altLang="en-US" sz="2500" dirty="0">
                <a:solidFill>
                  <a:srgbClr val="FFFF00"/>
                </a:solidFill>
                <a:latin typeface="Constantia" panose="02030602050306030303" pitchFamily="18" charset="0"/>
              </a:rPr>
              <a:t> </a:t>
            </a:r>
            <a:endParaRPr lang="en-US" sz="2500" dirty="0">
              <a:solidFill>
                <a:srgbClr val="FFFF00"/>
              </a:solidFill>
              <a:latin typeface="Constantia" panose="02030602050306030303" pitchFamily="18" charset="0"/>
            </a:endParaRPr>
          </a:p>
        </p:txBody>
      </p:sp>
      <p:sp>
        <p:nvSpPr>
          <p:cNvPr id="11267" name="Rectangle 4"/>
          <p:cNvSpPr>
            <a:spLocks noGrp="1" noChangeArrowheads="1"/>
          </p:cNvSpPr>
          <p:nvPr>
            <p:ph type="body" sz="half" idx="4294967295"/>
          </p:nvPr>
        </p:nvSpPr>
        <p:spPr>
          <a:xfrm>
            <a:off x="0" y="1500188"/>
            <a:ext cx="4857750" cy="4375150"/>
          </a:xfrm>
        </p:spPr>
        <p:txBody>
          <a:bodyPr/>
          <a:lstStyle/>
          <a:p>
            <a:pPr eaLnBrk="1" hangingPunct="1">
              <a:lnSpc>
                <a:spcPct val="90000"/>
              </a:lnSpc>
              <a:buClr>
                <a:srgbClr val="1B587C"/>
              </a:buClr>
              <a:buFontTx/>
              <a:buNone/>
              <a:defRPr/>
            </a:pPr>
            <a:r>
              <a:rPr lang="en-US" altLang="en-US" sz="1800" b="1" i="1" dirty="0" err="1">
                <a:solidFill>
                  <a:srgbClr val="FFFF00"/>
                </a:solidFill>
                <a:effectLst>
                  <a:outerShdw blurRad="38100" dist="38100" dir="2700000" algn="tl">
                    <a:srgbClr val="C0C0C0"/>
                  </a:outerShdw>
                </a:effectLst>
              </a:rPr>
              <a:t>Systema</a:t>
            </a:r>
            <a:r>
              <a:rPr lang="en-US" altLang="en-US" sz="1800" b="1" i="1" dirty="0">
                <a:solidFill>
                  <a:srgbClr val="FFFF00"/>
                </a:solidFill>
                <a:effectLst>
                  <a:outerShdw blurRad="38100" dist="38100" dir="2700000" algn="tl">
                    <a:srgbClr val="C0C0C0"/>
                  </a:outerShdw>
                </a:effectLst>
              </a:rPr>
              <a:t> </a:t>
            </a:r>
            <a:r>
              <a:rPr lang="en-US" altLang="en-US" sz="1800" b="1" i="1" dirty="0" err="1">
                <a:solidFill>
                  <a:srgbClr val="FFFF00"/>
                </a:solidFill>
                <a:effectLst>
                  <a:outerShdw blurRad="38100" dist="38100" dir="2700000" algn="tl">
                    <a:srgbClr val="C0C0C0"/>
                  </a:outerShdw>
                </a:effectLst>
              </a:rPr>
              <a:t>nervosum</a:t>
            </a:r>
            <a:r>
              <a:rPr lang="en-US" altLang="en-US" sz="1800" b="1" i="1" dirty="0">
                <a:solidFill>
                  <a:srgbClr val="FFFF00"/>
                </a:solidFill>
                <a:effectLst>
                  <a:outerShdw blurRad="38100" dist="38100" dir="2700000" algn="tl">
                    <a:srgbClr val="C0C0C0"/>
                  </a:outerShdw>
                </a:effectLst>
              </a:rPr>
              <a:t> </a:t>
            </a:r>
            <a:r>
              <a:rPr lang="en-US" altLang="en-US" sz="1800" b="1" i="1" dirty="0" err="1">
                <a:solidFill>
                  <a:srgbClr val="FFFF00"/>
                </a:solidFill>
                <a:effectLst>
                  <a:outerShdw blurRad="38100" dist="38100" dir="2700000" algn="tl">
                    <a:srgbClr val="C0C0C0"/>
                  </a:outerShdw>
                </a:effectLst>
              </a:rPr>
              <a:t>centrale</a:t>
            </a:r>
            <a:endParaRPr lang="en-US" altLang="en-US" sz="1800" b="1" i="1" dirty="0">
              <a:solidFill>
                <a:srgbClr val="FFFF00"/>
              </a:solidFill>
              <a:effectLst>
                <a:outerShdw blurRad="38100" dist="38100" dir="2700000" algn="tl">
                  <a:srgbClr val="C0C0C0"/>
                </a:outerShdw>
              </a:effectLst>
            </a:endParaRPr>
          </a:p>
          <a:p>
            <a:pPr eaLnBrk="1" hangingPunct="1">
              <a:lnSpc>
                <a:spcPct val="90000"/>
              </a:lnSpc>
              <a:buClr>
                <a:srgbClr val="1B587C"/>
              </a:buClr>
              <a:buFontTx/>
              <a:buNone/>
              <a:defRPr/>
            </a:pPr>
            <a:r>
              <a:rPr lang="en-US" altLang="en-US" sz="1800" b="1" dirty="0">
                <a:solidFill>
                  <a:srgbClr val="FFFF00"/>
                </a:solidFill>
                <a:effectLst>
                  <a:outerShdw blurRad="38100" dist="38100" dir="2700000" algn="tl">
                    <a:srgbClr val="C0C0C0"/>
                  </a:outerShdw>
                </a:effectLst>
                <a:latin typeface="Constantia" panose="02030602050306030303" pitchFamily="18" charset="0"/>
              </a:rPr>
              <a:t>(</a:t>
            </a:r>
            <a:r>
              <a:rPr lang="en-GB" altLang="en-US" sz="1800" b="1" dirty="0">
                <a:solidFill>
                  <a:srgbClr val="FFFF00"/>
                </a:solidFill>
                <a:effectLst>
                  <a:outerShdw blurRad="38100" dist="38100" dir="2700000" algn="tl">
                    <a:srgbClr val="C0C0C0"/>
                  </a:outerShdw>
                </a:effectLst>
                <a:latin typeface="Constantia" panose="02030602050306030303" pitchFamily="18" charset="0"/>
              </a:rPr>
              <a:t>central nervous system </a:t>
            </a:r>
            <a:r>
              <a:rPr lang="en-US" altLang="en-US" sz="1800" dirty="0">
                <a:solidFill>
                  <a:srgbClr val="FFFF00"/>
                </a:solidFill>
                <a:effectLst>
                  <a:outerShdw blurRad="38100" dist="38100" dir="2700000" algn="tl">
                    <a:srgbClr val="C0C0C0"/>
                  </a:outerShdw>
                </a:effectLst>
                <a:latin typeface="Constantia" panose="02030602050306030303" pitchFamily="18" charset="0"/>
              </a:rPr>
              <a:t>–</a:t>
            </a:r>
            <a:r>
              <a:rPr lang="en-US" altLang="en-US" sz="1800" b="1" dirty="0">
                <a:solidFill>
                  <a:srgbClr val="FFFF00"/>
                </a:solidFill>
                <a:effectLst>
                  <a:outerShdw blurRad="38100" dist="38100" dir="2700000" algn="tl">
                    <a:srgbClr val="C0C0C0"/>
                  </a:outerShdw>
                </a:effectLst>
                <a:latin typeface="Constantia" panose="02030602050306030303" pitchFamily="18" charset="0"/>
              </a:rPr>
              <a:t> </a:t>
            </a:r>
            <a:r>
              <a:rPr lang="en-GB" altLang="en-US" sz="1800" b="1" dirty="0">
                <a:solidFill>
                  <a:srgbClr val="FFFF00"/>
                </a:solidFill>
                <a:effectLst>
                  <a:outerShdw blurRad="38100" dist="38100" dir="2700000" algn="tl">
                    <a:srgbClr val="C0C0C0"/>
                  </a:outerShdw>
                </a:effectLst>
                <a:latin typeface="Constantia" panose="02030602050306030303" pitchFamily="18" charset="0"/>
              </a:rPr>
              <a:t>CNS</a:t>
            </a:r>
            <a:r>
              <a:rPr lang="en-US" altLang="en-US" sz="1800" b="1" dirty="0">
                <a:solidFill>
                  <a:srgbClr val="FFFF00"/>
                </a:solidFill>
                <a:effectLst>
                  <a:outerShdw blurRad="38100" dist="38100" dir="2700000" algn="tl">
                    <a:srgbClr val="C0C0C0"/>
                  </a:outerShdw>
                </a:effectLst>
                <a:latin typeface="Constantia" panose="02030602050306030303" pitchFamily="18" charset="0"/>
              </a:rPr>
              <a:t>)</a:t>
            </a:r>
          </a:p>
          <a:p>
            <a:pPr eaLnBrk="1" hangingPunct="1">
              <a:lnSpc>
                <a:spcPct val="90000"/>
              </a:lnSpc>
              <a:buClr>
                <a:srgbClr val="1B587C"/>
              </a:buClr>
              <a:buFontTx/>
              <a:buNone/>
              <a:defRPr/>
            </a:pPr>
            <a:endParaRPr lang="en-US" altLang="en-US" sz="1800" b="1" dirty="0">
              <a:solidFill>
                <a:srgbClr val="FFFF00"/>
              </a:solidFill>
              <a:effectLst>
                <a:outerShdw blurRad="38100" dist="38100" dir="2700000" algn="tl">
                  <a:srgbClr val="C0C0C0"/>
                </a:outerShdw>
              </a:effectLst>
              <a:latin typeface="Constantia" panose="02030602050306030303" pitchFamily="18" charset="0"/>
            </a:endParaRPr>
          </a:p>
          <a:p>
            <a:pPr eaLnBrk="1" hangingPunct="1">
              <a:lnSpc>
                <a:spcPct val="90000"/>
              </a:lnSpc>
              <a:buClr>
                <a:srgbClr val="1B587C"/>
              </a:buClr>
              <a:buFontTx/>
              <a:buNone/>
              <a:defRPr/>
            </a:pPr>
            <a:r>
              <a:rPr lang="en-US" altLang="en-US" sz="1800" b="1" dirty="0">
                <a:effectLst>
                  <a:outerShdw blurRad="38100" dist="38100" dir="2700000" algn="tl">
                    <a:srgbClr val="C0C0C0"/>
                  </a:outerShdw>
                </a:effectLst>
                <a:latin typeface="Constantia" panose="02030602050306030303" pitchFamily="18" charset="0"/>
              </a:rPr>
              <a:t>* Medulla </a:t>
            </a:r>
            <a:r>
              <a:rPr lang="en-US" altLang="en-US" sz="1800" b="1" dirty="0" err="1">
                <a:effectLst>
                  <a:outerShdw blurRad="38100" dist="38100" dir="2700000" algn="tl">
                    <a:srgbClr val="C0C0C0"/>
                  </a:outerShdw>
                </a:effectLst>
                <a:latin typeface="Constantia" panose="02030602050306030303" pitchFamily="18" charset="0"/>
              </a:rPr>
              <a:t>spinalis</a:t>
            </a:r>
            <a:r>
              <a:rPr lang="en-US" altLang="en-US" sz="1800" b="1" dirty="0">
                <a:effectLst>
                  <a:outerShdw blurRad="38100" dist="38100" dir="2700000" algn="tl">
                    <a:srgbClr val="C0C0C0"/>
                  </a:outerShdw>
                </a:effectLst>
                <a:latin typeface="Constantia" panose="02030602050306030303" pitchFamily="18" charset="0"/>
              </a:rPr>
              <a:t> (spinal cord)</a:t>
            </a:r>
            <a:r>
              <a:rPr lang="sr-Latn-RS" altLang="en-US" sz="1800" b="1" dirty="0">
                <a:effectLst>
                  <a:outerShdw blurRad="38100" dist="38100" dir="2700000" algn="tl">
                    <a:srgbClr val="C0C0C0"/>
                  </a:outerShdw>
                </a:effectLst>
                <a:latin typeface="Constantia" panose="02030602050306030303" pitchFamily="18" charset="0"/>
              </a:rPr>
              <a:t>:</a:t>
            </a:r>
            <a:endParaRPr lang="en-US" altLang="en-US" sz="1800" b="1" dirty="0">
              <a:effectLst>
                <a:outerShdw blurRad="38100" dist="38100" dir="2700000" algn="tl">
                  <a:srgbClr val="C0C0C0"/>
                </a:outerShdw>
              </a:effectLst>
              <a:latin typeface="Constantia" panose="02030602050306030303" pitchFamily="18" charset="0"/>
            </a:endParaRPr>
          </a:p>
          <a:p>
            <a:pPr eaLnBrk="1" hangingPunct="1">
              <a:lnSpc>
                <a:spcPct val="90000"/>
              </a:lnSpc>
              <a:buClr>
                <a:srgbClr val="1B587C"/>
              </a:buClr>
              <a:buFontTx/>
              <a:buNone/>
              <a:defRPr/>
            </a:pPr>
            <a:r>
              <a:rPr lang="en-US" altLang="en-US" sz="1800" b="1" dirty="0">
                <a:effectLst>
                  <a:outerShdw blurRad="38100" dist="38100" dir="2700000" algn="tl">
                    <a:srgbClr val="C0C0C0"/>
                  </a:outerShdw>
                </a:effectLst>
                <a:latin typeface="Constantia" panose="02030602050306030303" pitchFamily="18" charset="0"/>
              </a:rPr>
              <a:t>* Encephalon</a:t>
            </a:r>
            <a:r>
              <a:rPr lang="sr-Latn-RS" altLang="en-US" sz="1800" b="1" dirty="0">
                <a:effectLst>
                  <a:outerShdw blurRad="38100" dist="38100" dir="2700000" algn="tl">
                    <a:srgbClr val="C0C0C0"/>
                  </a:outerShdw>
                </a:effectLst>
                <a:latin typeface="Constantia" panose="02030602050306030303" pitchFamily="18" charset="0"/>
              </a:rPr>
              <a:t> (brain)</a:t>
            </a:r>
            <a:r>
              <a:rPr lang="en-US" altLang="en-US" sz="1800" b="1" dirty="0">
                <a:effectLst>
                  <a:outerShdw blurRad="38100" dist="38100" dir="2700000" algn="tl">
                    <a:srgbClr val="C0C0C0"/>
                  </a:outerShdw>
                </a:effectLst>
                <a:latin typeface="Constantia" panose="02030602050306030303" pitchFamily="18" charset="0"/>
              </a:rPr>
              <a:t>:</a:t>
            </a:r>
          </a:p>
          <a:p>
            <a:pPr eaLnBrk="1" hangingPunct="1">
              <a:lnSpc>
                <a:spcPct val="90000"/>
              </a:lnSpc>
              <a:buClr>
                <a:srgbClr val="1B587C"/>
              </a:buClr>
              <a:buFontTx/>
              <a:buNone/>
              <a:defRPr/>
            </a:pPr>
            <a:r>
              <a:rPr lang="en-US" altLang="en-US" sz="1800" b="1" dirty="0">
                <a:effectLst>
                  <a:outerShdw blurRad="38100" dist="38100" dir="2700000" algn="tl">
                    <a:srgbClr val="C0C0C0"/>
                  </a:outerShdw>
                </a:effectLst>
                <a:latin typeface="Constantia" panose="02030602050306030303" pitchFamily="18" charset="0"/>
              </a:rPr>
              <a:t>    - </a:t>
            </a:r>
            <a:r>
              <a:rPr lang="en-GB" altLang="en-US" sz="1800" b="1" dirty="0">
                <a:effectLst>
                  <a:outerShdw blurRad="38100" dist="38100" dir="2700000" algn="tl">
                    <a:srgbClr val="C0C0C0"/>
                  </a:outerShdw>
                </a:effectLst>
                <a:latin typeface="Constantia" panose="02030602050306030303" pitchFamily="18" charset="0"/>
              </a:rPr>
              <a:t>posterior brain </a:t>
            </a:r>
            <a:r>
              <a:rPr lang="sr-Cyrl-RS" altLang="en-US" sz="1800" b="1" dirty="0">
                <a:effectLst>
                  <a:outerShdw blurRad="38100" dist="38100" dir="2700000" algn="tl">
                    <a:srgbClr val="C0C0C0"/>
                  </a:outerShdw>
                </a:effectLst>
                <a:latin typeface="Constantia" panose="02030602050306030303" pitchFamily="18" charset="0"/>
              </a:rPr>
              <a:t>(</a:t>
            </a:r>
            <a:r>
              <a:rPr lang="en-GB" altLang="en-US" sz="1800" b="1" dirty="0" err="1">
                <a:effectLst>
                  <a:outerShdw blurRad="38100" dist="38100" dir="2700000" algn="tl">
                    <a:srgbClr val="C0C0C0"/>
                  </a:outerShdw>
                </a:effectLst>
                <a:latin typeface="Constantia" panose="02030602050306030303" pitchFamily="18" charset="0"/>
              </a:rPr>
              <a:t>rhombencephalon</a:t>
            </a:r>
            <a:r>
              <a:rPr lang="en-GB" altLang="en-US" sz="1800" b="1" dirty="0">
                <a:effectLst>
                  <a:outerShdw blurRad="38100" dist="38100" dir="2700000" algn="tl">
                    <a:srgbClr val="C0C0C0"/>
                  </a:outerShdw>
                </a:effectLst>
                <a:latin typeface="Constantia" panose="02030602050306030303" pitchFamily="18" charset="0"/>
              </a:rPr>
              <a:t>)</a:t>
            </a:r>
            <a:r>
              <a:rPr lang="sr-Cyrl-RS" altLang="en-US" sz="1800" b="1" dirty="0">
                <a:effectLst>
                  <a:outerShdw blurRad="38100" dist="38100" dir="2700000" algn="tl">
                    <a:srgbClr val="C0C0C0"/>
                  </a:outerShdw>
                </a:effectLst>
                <a:latin typeface="Constantia" panose="02030602050306030303" pitchFamily="18" charset="0"/>
              </a:rPr>
              <a:t>:</a:t>
            </a:r>
            <a:br>
              <a:rPr lang="sr-Cyrl-RS" altLang="en-US" sz="1800" b="1" dirty="0">
                <a:effectLst>
                  <a:outerShdw blurRad="38100" dist="38100" dir="2700000" algn="tl">
                    <a:srgbClr val="C0C0C0"/>
                  </a:outerShdw>
                </a:effectLst>
                <a:latin typeface="Constantia" panose="02030602050306030303" pitchFamily="18" charset="0"/>
              </a:rPr>
            </a:br>
            <a:r>
              <a:rPr lang="sr-Cyrl-RS" altLang="en-US" sz="1800" b="1" dirty="0">
                <a:effectLst>
                  <a:outerShdw blurRad="38100" dist="38100" dir="2700000" algn="tl">
                    <a:srgbClr val="C0C0C0"/>
                  </a:outerShdw>
                </a:effectLst>
                <a:latin typeface="Constantia" panose="02030602050306030303" pitchFamily="18" charset="0"/>
              </a:rPr>
              <a:t>   </a:t>
            </a:r>
            <a:r>
              <a:rPr lang="en-US" altLang="en-US" sz="1800" b="1" dirty="0" err="1">
                <a:effectLst>
                  <a:outerShdw blurRad="38100" dist="38100" dir="2700000" algn="tl">
                    <a:srgbClr val="C0C0C0"/>
                  </a:outerShdw>
                </a:effectLst>
                <a:latin typeface="Constantia" panose="02030602050306030303" pitchFamily="18" charset="0"/>
              </a:rPr>
              <a:t>medula</a:t>
            </a:r>
            <a:r>
              <a:rPr lang="en-US" altLang="en-US" sz="1800" b="1" dirty="0">
                <a:effectLst>
                  <a:outerShdw blurRad="38100" dist="38100" dir="2700000" algn="tl">
                    <a:srgbClr val="C0C0C0"/>
                  </a:outerShdw>
                </a:effectLst>
                <a:latin typeface="Constantia" panose="02030602050306030303" pitchFamily="18" charset="0"/>
              </a:rPr>
              <a:t> oblongata</a:t>
            </a:r>
          </a:p>
          <a:p>
            <a:pPr eaLnBrk="1" hangingPunct="1">
              <a:lnSpc>
                <a:spcPct val="90000"/>
              </a:lnSpc>
              <a:buClr>
                <a:srgbClr val="1B587C"/>
              </a:buClr>
              <a:buFontTx/>
              <a:buNone/>
              <a:defRPr/>
            </a:pPr>
            <a:r>
              <a:rPr lang="en-US" altLang="en-US" sz="1800" b="1" dirty="0">
                <a:effectLst>
                  <a:outerShdw blurRad="38100" dist="38100" dir="2700000" algn="tl">
                    <a:srgbClr val="C0C0C0"/>
                  </a:outerShdw>
                </a:effectLst>
                <a:latin typeface="Constantia" panose="02030602050306030303" pitchFamily="18" charset="0"/>
              </a:rPr>
              <a:t>    </a:t>
            </a:r>
            <a:r>
              <a:rPr lang="en-GB" altLang="en-US" sz="1800" b="1" dirty="0">
                <a:effectLst>
                  <a:outerShdw blurRad="38100" dist="38100" dir="2700000" algn="tl">
                    <a:srgbClr val="C0C0C0"/>
                  </a:outerShdw>
                </a:effectLst>
                <a:latin typeface="Constantia" panose="02030602050306030303" pitchFamily="18" charset="0"/>
              </a:rPr>
              <a:t>   </a:t>
            </a:r>
            <a:r>
              <a:rPr lang="sr-Cyrl-RS" altLang="en-US" sz="1800" b="1" dirty="0">
                <a:effectLst>
                  <a:outerShdw blurRad="38100" dist="38100" dir="2700000" algn="tl">
                    <a:srgbClr val="C0C0C0"/>
                  </a:outerShdw>
                </a:effectLst>
                <a:latin typeface="Constantia" panose="02030602050306030303" pitchFamily="18" charset="0"/>
              </a:rPr>
              <a:t>  </a:t>
            </a:r>
            <a:r>
              <a:rPr lang="en-US" altLang="en-US" sz="1800" b="1" dirty="0">
                <a:effectLst>
                  <a:outerShdw blurRad="38100" dist="38100" dir="2700000" algn="tl">
                    <a:srgbClr val="C0C0C0"/>
                  </a:outerShdw>
                </a:effectLst>
                <a:latin typeface="Constantia" panose="02030602050306030303" pitchFamily="18" charset="0"/>
              </a:rPr>
              <a:t>pons</a:t>
            </a:r>
          </a:p>
          <a:p>
            <a:pPr eaLnBrk="1" hangingPunct="1">
              <a:lnSpc>
                <a:spcPct val="90000"/>
              </a:lnSpc>
              <a:buClr>
                <a:srgbClr val="1B587C"/>
              </a:buClr>
              <a:buFontTx/>
              <a:buNone/>
              <a:defRPr/>
            </a:pPr>
            <a:r>
              <a:rPr lang="en-GB" altLang="en-US" sz="1800" b="1" dirty="0">
                <a:effectLst>
                  <a:outerShdw blurRad="38100" dist="38100" dir="2700000" algn="tl">
                    <a:srgbClr val="C0C0C0"/>
                  </a:outerShdw>
                </a:effectLst>
                <a:latin typeface="Constantia" panose="02030602050306030303" pitchFamily="18" charset="0"/>
              </a:rPr>
              <a:t>	</a:t>
            </a:r>
            <a:r>
              <a:rPr lang="sr-Cyrl-RS" altLang="en-US" sz="1800" b="1" dirty="0">
                <a:effectLst>
                  <a:outerShdw blurRad="38100" dist="38100" dir="2700000" algn="tl">
                    <a:srgbClr val="C0C0C0"/>
                  </a:outerShdw>
                </a:effectLst>
                <a:latin typeface="Constantia" panose="02030602050306030303" pitchFamily="18" charset="0"/>
              </a:rPr>
              <a:t>   </a:t>
            </a:r>
            <a:r>
              <a:rPr lang="en-US" altLang="en-US" sz="1800" b="1" dirty="0">
                <a:effectLst>
                  <a:outerShdw blurRad="38100" dist="38100" dir="2700000" algn="tl">
                    <a:srgbClr val="C0C0C0"/>
                  </a:outerShdw>
                </a:effectLst>
                <a:latin typeface="Constantia" panose="02030602050306030303" pitchFamily="18" charset="0"/>
              </a:rPr>
              <a:t>cerebellum</a:t>
            </a:r>
          </a:p>
          <a:p>
            <a:pPr eaLnBrk="1" hangingPunct="1">
              <a:lnSpc>
                <a:spcPct val="90000"/>
              </a:lnSpc>
              <a:buClr>
                <a:srgbClr val="1B587C"/>
              </a:buClr>
              <a:buFontTx/>
              <a:buNone/>
              <a:defRPr/>
            </a:pPr>
            <a:r>
              <a:rPr lang="en-US" altLang="en-US" sz="1800" b="1" dirty="0">
                <a:effectLst>
                  <a:outerShdw blurRad="38100" dist="38100" dir="2700000" algn="tl">
                    <a:srgbClr val="C0C0C0"/>
                  </a:outerShdw>
                </a:effectLst>
                <a:latin typeface="Constantia" panose="02030602050306030303" pitchFamily="18" charset="0"/>
              </a:rPr>
              <a:t>    - </a:t>
            </a:r>
            <a:r>
              <a:rPr lang="en-GB" altLang="en-US" sz="1800" b="1" dirty="0">
                <a:effectLst>
                  <a:outerShdw blurRad="38100" dist="38100" dir="2700000" algn="tl">
                    <a:srgbClr val="C0C0C0"/>
                  </a:outerShdw>
                </a:effectLst>
                <a:latin typeface="Constantia" panose="02030602050306030303" pitchFamily="18" charset="0"/>
              </a:rPr>
              <a:t>middle brain </a:t>
            </a:r>
            <a:r>
              <a:rPr lang="sr-Cyrl-RS" altLang="en-US" sz="1800" b="1" dirty="0">
                <a:effectLst>
                  <a:outerShdw blurRad="38100" dist="38100" dir="2700000" algn="tl">
                    <a:srgbClr val="C0C0C0"/>
                  </a:outerShdw>
                </a:effectLst>
                <a:latin typeface="Constantia" panose="02030602050306030303" pitchFamily="18" charset="0"/>
              </a:rPr>
              <a:t>(</a:t>
            </a:r>
            <a:r>
              <a:rPr lang="en-US" altLang="en-US" sz="1800" b="1" dirty="0">
                <a:effectLst>
                  <a:outerShdw blurRad="38100" dist="38100" dir="2700000" algn="tl">
                    <a:srgbClr val="C0C0C0"/>
                  </a:outerShdw>
                </a:effectLst>
                <a:latin typeface="Constantia" panose="02030602050306030303" pitchFamily="18" charset="0"/>
              </a:rPr>
              <a:t>mesencephalon</a:t>
            </a:r>
            <a:r>
              <a:rPr lang="sr-Cyrl-RS" altLang="en-US" sz="1800" b="1" dirty="0">
                <a:effectLst>
                  <a:outerShdw blurRad="38100" dist="38100" dir="2700000" algn="tl">
                    <a:srgbClr val="C0C0C0"/>
                  </a:outerShdw>
                </a:effectLst>
                <a:latin typeface="Constantia" panose="02030602050306030303" pitchFamily="18" charset="0"/>
              </a:rPr>
              <a:t>)</a:t>
            </a:r>
            <a:endParaRPr lang="en-US" altLang="en-US" sz="1800" b="1" dirty="0">
              <a:effectLst>
                <a:outerShdw blurRad="38100" dist="38100" dir="2700000" algn="tl">
                  <a:srgbClr val="C0C0C0"/>
                </a:outerShdw>
              </a:effectLst>
              <a:latin typeface="Constantia" panose="02030602050306030303" pitchFamily="18" charset="0"/>
            </a:endParaRPr>
          </a:p>
          <a:p>
            <a:pPr eaLnBrk="1" hangingPunct="1">
              <a:lnSpc>
                <a:spcPct val="90000"/>
              </a:lnSpc>
              <a:buClr>
                <a:srgbClr val="1B587C"/>
              </a:buClr>
              <a:buFontTx/>
              <a:buNone/>
              <a:defRPr/>
            </a:pPr>
            <a:r>
              <a:rPr lang="en-US" altLang="en-US" sz="1800" b="1" dirty="0">
                <a:effectLst>
                  <a:outerShdw blurRad="38100" dist="38100" dir="2700000" algn="tl">
                    <a:srgbClr val="C0C0C0"/>
                  </a:outerShdw>
                </a:effectLst>
                <a:latin typeface="Constantia" panose="02030602050306030303" pitchFamily="18" charset="0"/>
              </a:rPr>
              <a:t>    - </a:t>
            </a:r>
            <a:r>
              <a:rPr lang="en-GB" altLang="en-US" sz="1800" b="1" dirty="0">
                <a:effectLst>
                  <a:outerShdw blurRad="38100" dist="38100" dir="2700000" algn="tl">
                    <a:srgbClr val="C0C0C0"/>
                  </a:outerShdw>
                </a:effectLst>
                <a:latin typeface="Constantia" panose="02030602050306030303" pitchFamily="18" charset="0"/>
              </a:rPr>
              <a:t>anterior brain </a:t>
            </a:r>
            <a:r>
              <a:rPr lang="sr-Cyrl-RS" altLang="en-US" sz="1800" b="1" dirty="0">
                <a:effectLst>
                  <a:outerShdw blurRad="38100" dist="38100" dir="2700000" algn="tl">
                    <a:srgbClr val="C0C0C0"/>
                  </a:outerShdw>
                </a:effectLst>
                <a:latin typeface="Constantia" panose="02030602050306030303" pitchFamily="18" charset="0"/>
              </a:rPr>
              <a:t>(</a:t>
            </a:r>
            <a:r>
              <a:rPr lang="en-US" altLang="en-US" sz="1800" b="1" dirty="0" err="1">
                <a:effectLst>
                  <a:outerShdw blurRad="38100" dist="38100" dir="2700000" algn="tl">
                    <a:srgbClr val="C0C0C0"/>
                  </a:outerShdw>
                </a:effectLst>
                <a:latin typeface="Constantia" panose="02030602050306030303" pitchFamily="18" charset="0"/>
              </a:rPr>
              <a:t>prosencephalon</a:t>
            </a:r>
            <a:r>
              <a:rPr lang="sr-Cyrl-RS" altLang="en-US" sz="1800" b="1" dirty="0">
                <a:effectLst>
                  <a:outerShdw blurRad="38100" dist="38100" dir="2700000" algn="tl">
                    <a:srgbClr val="C0C0C0"/>
                  </a:outerShdw>
                </a:effectLst>
                <a:latin typeface="Constantia" panose="02030602050306030303" pitchFamily="18" charset="0"/>
              </a:rPr>
              <a:t>)</a:t>
            </a:r>
            <a:endParaRPr lang="en-US" altLang="en-US" sz="1800" b="1" dirty="0">
              <a:effectLst>
                <a:outerShdw blurRad="38100" dist="38100" dir="2700000" algn="tl">
                  <a:srgbClr val="C0C0C0"/>
                </a:outerShdw>
              </a:effectLst>
              <a:latin typeface="Constantia" panose="02030602050306030303" pitchFamily="18" charset="0"/>
            </a:endParaRPr>
          </a:p>
          <a:p>
            <a:pPr eaLnBrk="1" hangingPunct="1">
              <a:lnSpc>
                <a:spcPct val="90000"/>
              </a:lnSpc>
              <a:buClr>
                <a:srgbClr val="1B587C"/>
              </a:buClr>
              <a:buFontTx/>
              <a:buNone/>
              <a:defRPr/>
            </a:pPr>
            <a:r>
              <a:rPr lang="en-US" altLang="en-US" sz="1800" b="1" dirty="0">
                <a:effectLst>
                  <a:outerShdw blurRad="38100" dist="38100" dir="2700000" algn="tl">
                    <a:srgbClr val="C0C0C0"/>
                  </a:outerShdw>
                </a:effectLst>
                <a:latin typeface="Constantia" panose="02030602050306030303" pitchFamily="18" charset="0"/>
              </a:rPr>
              <a:t>         diencephalon</a:t>
            </a:r>
          </a:p>
          <a:p>
            <a:pPr eaLnBrk="1" hangingPunct="1">
              <a:lnSpc>
                <a:spcPct val="90000"/>
              </a:lnSpc>
              <a:buClr>
                <a:srgbClr val="1B587C"/>
              </a:buClr>
              <a:buFontTx/>
              <a:buNone/>
              <a:defRPr/>
            </a:pPr>
            <a:r>
              <a:rPr lang="en-US" altLang="en-US" sz="1800" b="1" dirty="0">
                <a:effectLst>
                  <a:outerShdw blurRad="38100" dist="38100" dir="2700000" algn="tl">
                    <a:srgbClr val="C0C0C0"/>
                  </a:outerShdw>
                </a:effectLst>
                <a:latin typeface="Constantia" panose="02030602050306030303" pitchFamily="18" charset="0"/>
              </a:rPr>
              <a:t>         telencephalon </a:t>
            </a:r>
            <a:r>
              <a:rPr lang="en-US" altLang="en-US" sz="1800" b="1" dirty="0" err="1">
                <a:effectLst>
                  <a:outerShdw blurRad="38100" dist="38100" dir="2700000" algn="tl">
                    <a:srgbClr val="C0C0C0"/>
                  </a:outerShdw>
                </a:effectLst>
                <a:latin typeface="Constantia" panose="02030602050306030303" pitchFamily="18" charset="0"/>
              </a:rPr>
              <a:t>s.cerebrum</a:t>
            </a:r>
            <a:endParaRPr lang="en-US" altLang="en-US" sz="1800" b="1" dirty="0">
              <a:effectLst>
                <a:outerShdw blurRad="38100" dist="38100" dir="2700000" algn="tl">
                  <a:srgbClr val="C0C0C0"/>
                </a:outerShdw>
              </a:effectLst>
              <a:latin typeface="Constantia" panose="02030602050306030303" pitchFamily="18" charset="0"/>
            </a:endParaRPr>
          </a:p>
        </p:txBody>
      </p:sp>
      <p:sp>
        <p:nvSpPr>
          <p:cNvPr id="11268" name="Rectangle 5"/>
          <p:cNvSpPr>
            <a:spLocks noGrp="1" noChangeArrowheads="1"/>
          </p:cNvSpPr>
          <p:nvPr>
            <p:ph type="body" sz="half" idx="4294967295"/>
          </p:nvPr>
        </p:nvSpPr>
        <p:spPr>
          <a:xfrm>
            <a:off x="4430713" y="1501775"/>
            <a:ext cx="4676775" cy="5356225"/>
          </a:xfrm>
        </p:spPr>
        <p:txBody>
          <a:bodyPr/>
          <a:lstStyle/>
          <a:p>
            <a:pPr eaLnBrk="1" hangingPunct="1">
              <a:buClr>
                <a:srgbClr val="1B587C"/>
              </a:buClr>
              <a:buFontTx/>
              <a:buNone/>
              <a:defRPr/>
            </a:pPr>
            <a:r>
              <a:rPr lang="en-US" altLang="en-US" sz="1800" b="1" i="1" dirty="0" err="1">
                <a:solidFill>
                  <a:srgbClr val="FFFF00"/>
                </a:solidFill>
                <a:effectLst>
                  <a:outerShdw blurRad="38100" dist="38100" dir="2700000" algn="tl">
                    <a:srgbClr val="C0C0C0"/>
                  </a:outerShdw>
                </a:effectLst>
              </a:rPr>
              <a:t>Systema</a:t>
            </a:r>
            <a:r>
              <a:rPr lang="en-US" altLang="en-US" sz="1800" b="1" i="1" dirty="0">
                <a:solidFill>
                  <a:srgbClr val="FFFF00"/>
                </a:solidFill>
                <a:effectLst>
                  <a:outerShdw blurRad="38100" dist="38100" dir="2700000" algn="tl">
                    <a:srgbClr val="C0C0C0"/>
                  </a:outerShdw>
                </a:effectLst>
              </a:rPr>
              <a:t> </a:t>
            </a:r>
            <a:r>
              <a:rPr lang="en-US" altLang="en-US" sz="1800" b="1" i="1" dirty="0" err="1">
                <a:solidFill>
                  <a:srgbClr val="FFFF00"/>
                </a:solidFill>
                <a:effectLst>
                  <a:outerShdw blurRad="38100" dist="38100" dir="2700000" algn="tl">
                    <a:srgbClr val="C0C0C0"/>
                  </a:outerShdw>
                </a:effectLst>
              </a:rPr>
              <a:t>nervosum</a:t>
            </a:r>
            <a:r>
              <a:rPr lang="en-US" altLang="en-US" sz="1800" b="1" i="1" dirty="0">
                <a:solidFill>
                  <a:srgbClr val="FFFF00"/>
                </a:solidFill>
                <a:effectLst>
                  <a:outerShdw blurRad="38100" dist="38100" dir="2700000" algn="tl">
                    <a:srgbClr val="C0C0C0"/>
                  </a:outerShdw>
                </a:effectLst>
              </a:rPr>
              <a:t> </a:t>
            </a:r>
            <a:r>
              <a:rPr lang="en-US" altLang="en-US" sz="1800" b="1" i="1" dirty="0" err="1">
                <a:solidFill>
                  <a:srgbClr val="FFFF00"/>
                </a:solidFill>
                <a:effectLst>
                  <a:outerShdw blurRad="38100" dist="38100" dir="2700000" algn="tl">
                    <a:srgbClr val="C0C0C0"/>
                  </a:outerShdw>
                </a:effectLst>
              </a:rPr>
              <a:t>periphericum</a:t>
            </a:r>
            <a:endParaRPr lang="en-US" altLang="en-US" sz="1800" b="1" i="1" dirty="0">
              <a:solidFill>
                <a:srgbClr val="FFFF00"/>
              </a:solidFill>
              <a:effectLst>
                <a:outerShdw blurRad="38100" dist="38100" dir="2700000" algn="tl">
                  <a:srgbClr val="C0C0C0"/>
                </a:outerShdw>
              </a:effectLst>
            </a:endParaRPr>
          </a:p>
          <a:p>
            <a:pPr eaLnBrk="1" hangingPunct="1">
              <a:buClr>
                <a:srgbClr val="1B587C"/>
              </a:buClr>
              <a:buFontTx/>
              <a:buNone/>
              <a:defRPr/>
            </a:pPr>
            <a:r>
              <a:rPr lang="en-US" altLang="en-US" sz="1800" b="1" dirty="0">
                <a:solidFill>
                  <a:srgbClr val="FFFF00"/>
                </a:solidFill>
                <a:effectLst>
                  <a:outerShdw blurRad="38100" dist="38100" dir="2700000" algn="tl">
                    <a:srgbClr val="C0C0C0"/>
                  </a:outerShdw>
                </a:effectLst>
                <a:latin typeface="Constantia" panose="02030602050306030303" pitchFamily="18" charset="0"/>
              </a:rPr>
              <a:t>(</a:t>
            </a:r>
            <a:r>
              <a:rPr lang="en-GB" altLang="en-US" sz="1800" b="1" dirty="0">
                <a:solidFill>
                  <a:srgbClr val="FFFF00"/>
                </a:solidFill>
                <a:effectLst>
                  <a:outerShdw blurRad="38100" dist="38100" dir="2700000" algn="tl">
                    <a:srgbClr val="C0C0C0"/>
                  </a:outerShdw>
                </a:effectLst>
                <a:latin typeface="Constantia" panose="02030602050306030303" pitchFamily="18" charset="0"/>
              </a:rPr>
              <a:t>peripheral nervous system</a:t>
            </a:r>
            <a:r>
              <a:rPr lang="en-US" altLang="en-US" sz="1800" b="1" dirty="0">
                <a:solidFill>
                  <a:srgbClr val="FFFF00"/>
                </a:solidFill>
                <a:effectLst>
                  <a:outerShdw blurRad="38100" dist="38100" dir="2700000" algn="tl">
                    <a:srgbClr val="C0C0C0"/>
                  </a:outerShdw>
                </a:effectLst>
                <a:latin typeface="Constantia" panose="02030602050306030303" pitchFamily="18" charset="0"/>
              </a:rPr>
              <a:t>)</a:t>
            </a:r>
            <a:br>
              <a:rPr lang="en-US" altLang="en-US" sz="1800" b="1" dirty="0">
                <a:solidFill>
                  <a:srgbClr val="FFFF00"/>
                </a:solidFill>
                <a:effectLst>
                  <a:outerShdw blurRad="38100" dist="38100" dir="2700000" algn="tl">
                    <a:srgbClr val="C0C0C0"/>
                  </a:outerShdw>
                </a:effectLst>
                <a:latin typeface="Constantia" panose="02030602050306030303" pitchFamily="18" charset="0"/>
              </a:rPr>
            </a:br>
            <a:endParaRPr lang="en-US" altLang="en-US" sz="1800" b="1" dirty="0">
              <a:solidFill>
                <a:srgbClr val="FFFF00"/>
              </a:solidFill>
              <a:effectLst>
                <a:outerShdw blurRad="38100" dist="38100" dir="2700000" algn="tl">
                  <a:srgbClr val="C0C0C0"/>
                </a:outerShdw>
              </a:effectLst>
              <a:latin typeface="Constantia" panose="02030602050306030303" pitchFamily="18" charset="0"/>
            </a:endParaRPr>
          </a:p>
          <a:p>
            <a:pPr eaLnBrk="1" hangingPunct="1">
              <a:lnSpc>
                <a:spcPct val="90000"/>
              </a:lnSpc>
              <a:buClr>
                <a:srgbClr val="1B587C"/>
              </a:buClr>
              <a:buFont typeface="Wingdings 2" panose="05020102010507070707" pitchFamily="18" charset="2"/>
              <a:buNone/>
              <a:defRPr/>
            </a:pPr>
            <a:r>
              <a:rPr lang="en-US" altLang="en-US" sz="1800" b="1" dirty="0">
                <a:effectLst>
                  <a:outerShdw blurRad="38100" dist="38100" dir="2700000" algn="tl">
                    <a:srgbClr val="C0C0C0"/>
                  </a:outerShdw>
                </a:effectLst>
                <a:latin typeface="Constantia" panose="02030602050306030303" pitchFamily="18" charset="0"/>
              </a:rPr>
              <a:t>*  </a:t>
            </a:r>
            <a:r>
              <a:rPr lang="en-GB" altLang="en-US" sz="1800" b="1" dirty="0">
                <a:latin typeface="Constantia" panose="02030602050306030303" pitchFamily="18" charset="0"/>
              </a:rPr>
              <a:t>Nerves</a:t>
            </a:r>
            <a:endParaRPr lang="en-US" altLang="en-US" sz="1800" b="1" dirty="0">
              <a:latin typeface="Constantia" panose="02030602050306030303" pitchFamily="18" charset="0"/>
            </a:endParaRPr>
          </a:p>
          <a:p>
            <a:pPr eaLnBrk="1" hangingPunct="1">
              <a:lnSpc>
                <a:spcPct val="90000"/>
              </a:lnSpc>
              <a:buClr>
                <a:srgbClr val="1B587C"/>
              </a:buClr>
              <a:buFont typeface="Wingdings 2" panose="05020102010507070707" pitchFamily="18" charset="2"/>
              <a:buNone/>
              <a:defRPr/>
            </a:pPr>
            <a:r>
              <a:rPr lang="en-US" altLang="en-US" sz="1800" dirty="0">
                <a:latin typeface="Constantia" panose="02030602050306030303" pitchFamily="18" charset="0"/>
              </a:rPr>
              <a:t>- 12 </a:t>
            </a:r>
            <a:r>
              <a:rPr lang="en-GB" altLang="en-US" sz="1800" dirty="0">
                <a:latin typeface="Constantia" panose="02030602050306030303" pitchFamily="18" charset="0"/>
              </a:rPr>
              <a:t>pairs of cranial nerves</a:t>
            </a:r>
            <a:endParaRPr lang="en-US" altLang="en-US" sz="1800" dirty="0">
              <a:latin typeface="Constantia" panose="02030602050306030303" pitchFamily="18" charset="0"/>
            </a:endParaRPr>
          </a:p>
          <a:p>
            <a:pPr eaLnBrk="1" hangingPunct="1">
              <a:lnSpc>
                <a:spcPct val="90000"/>
              </a:lnSpc>
              <a:buClr>
                <a:srgbClr val="1B587C"/>
              </a:buClr>
              <a:buFont typeface="Wingdings 2" panose="05020102010507070707" pitchFamily="18" charset="2"/>
              <a:buNone/>
              <a:defRPr/>
            </a:pPr>
            <a:r>
              <a:rPr lang="en-US" altLang="en-US" sz="1800" dirty="0">
                <a:latin typeface="Constantia" panose="02030602050306030303" pitchFamily="18" charset="0"/>
              </a:rPr>
              <a:t>- 31 </a:t>
            </a:r>
            <a:r>
              <a:rPr lang="en-GB" altLang="en-US" sz="1800" dirty="0">
                <a:latin typeface="Constantia" panose="02030602050306030303" pitchFamily="18" charset="0"/>
              </a:rPr>
              <a:t>pair of spinal nerves</a:t>
            </a:r>
          </a:p>
          <a:p>
            <a:pPr eaLnBrk="1" hangingPunct="1">
              <a:lnSpc>
                <a:spcPct val="90000"/>
              </a:lnSpc>
              <a:buClr>
                <a:srgbClr val="1B587C"/>
              </a:buClr>
              <a:buFont typeface="Wingdings 2" panose="05020102010507070707" pitchFamily="18" charset="2"/>
              <a:buNone/>
              <a:defRPr/>
            </a:pPr>
            <a:endParaRPr lang="en-US" altLang="en-US" sz="1800" dirty="0">
              <a:latin typeface="Constantia" panose="02030602050306030303" pitchFamily="18" charset="0"/>
            </a:endParaRPr>
          </a:p>
          <a:p>
            <a:pPr eaLnBrk="1" hangingPunct="1">
              <a:lnSpc>
                <a:spcPct val="90000"/>
              </a:lnSpc>
              <a:buClr>
                <a:srgbClr val="1B587C"/>
              </a:buClr>
              <a:buFont typeface="Wingdings 2" panose="05020102010507070707" pitchFamily="18" charset="2"/>
              <a:buNone/>
              <a:defRPr/>
            </a:pPr>
            <a:r>
              <a:rPr lang="en-US" altLang="en-US" sz="1800" b="1" dirty="0">
                <a:effectLst>
                  <a:outerShdw blurRad="38100" dist="38100" dir="2700000" algn="tl">
                    <a:srgbClr val="C0C0C0"/>
                  </a:outerShdw>
                </a:effectLst>
                <a:latin typeface="Constantia" panose="02030602050306030303" pitchFamily="18" charset="0"/>
              </a:rPr>
              <a:t>* </a:t>
            </a:r>
            <a:r>
              <a:rPr lang="en-GB" altLang="en-US" sz="1800" b="1" dirty="0">
                <a:effectLst>
                  <a:outerShdw blurRad="38100" dist="38100" dir="2700000" algn="tl">
                    <a:srgbClr val="C0C0C0"/>
                  </a:outerShdw>
                </a:effectLst>
                <a:latin typeface="Constantia" panose="02030602050306030303" pitchFamily="18" charset="0"/>
              </a:rPr>
              <a:t>Ganglia</a:t>
            </a:r>
            <a:endParaRPr lang="en-US" altLang="en-US" sz="1800" b="1" dirty="0">
              <a:latin typeface="Constantia" panose="02030602050306030303" pitchFamily="18" charset="0"/>
            </a:endParaRPr>
          </a:p>
          <a:p>
            <a:pPr eaLnBrk="1" hangingPunct="1">
              <a:lnSpc>
                <a:spcPct val="90000"/>
              </a:lnSpc>
              <a:buClr>
                <a:srgbClr val="1B587C"/>
              </a:buClr>
              <a:buFont typeface="Wingdings 2" panose="05020102010507070707" pitchFamily="18" charset="2"/>
              <a:buNone/>
              <a:defRPr/>
            </a:pPr>
            <a:r>
              <a:rPr lang="en-US" altLang="en-US" sz="1800" dirty="0">
                <a:latin typeface="Constantia" panose="02030602050306030303" pitchFamily="18" charset="0"/>
              </a:rPr>
              <a:t>	- </a:t>
            </a:r>
            <a:r>
              <a:rPr lang="en-GB" altLang="en-US" sz="1800" dirty="0">
                <a:latin typeface="Constantia" panose="02030602050306030303" pitchFamily="18" charset="0"/>
              </a:rPr>
              <a:t>sensitive ganglia</a:t>
            </a:r>
            <a:endParaRPr lang="en-US" altLang="en-US" sz="1800" dirty="0">
              <a:latin typeface="Constantia" panose="02030602050306030303" pitchFamily="18" charset="0"/>
            </a:endParaRPr>
          </a:p>
          <a:p>
            <a:pPr eaLnBrk="1" hangingPunct="1">
              <a:lnSpc>
                <a:spcPct val="90000"/>
              </a:lnSpc>
              <a:buClr>
                <a:srgbClr val="1B587C"/>
              </a:buClr>
              <a:buFont typeface="Wingdings 2" panose="05020102010507070707" pitchFamily="18" charset="2"/>
              <a:buNone/>
              <a:defRPr/>
            </a:pPr>
            <a:r>
              <a:rPr lang="en-US" altLang="en-US" sz="1800" dirty="0">
                <a:latin typeface="Constantia" panose="02030602050306030303" pitchFamily="18" charset="0"/>
              </a:rPr>
              <a:t>	- </a:t>
            </a:r>
            <a:r>
              <a:rPr lang="en-GB" altLang="en-US" sz="1800" dirty="0">
                <a:latin typeface="Constantia" panose="02030602050306030303" pitchFamily="18" charset="0"/>
              </a:rPr>
              <a:t>vegetative ganglia</a:t>
            </a:r>
            <a:endParaRPr lang="en-US" altLang="en-US" sz="1800" dirty="0">
              <a:latin typeface="Constantia" panose="02030602050306030303" pitchFamily="18" charset="0"/>
            </a:endParaRPr>
          </a:p>
          <a:p>
            <a:pPr eaLnBrk="1" hangingPunct="1">
              <a:lnSpc>
                <a:spcPct val="90000"/>
              </a:lnSpc>
              <a:buClr>
                <a:srgbClr val="1B587C"/>
              </a:buClr>
              <a:buFont typeface="Wingdings 2" panose="05020102010507070707" pitchFamily="18" charset="2"/>
              <a:buNone/>
              <a:defRPr/>
            </a:pPr>
            <a:r>
              <a:rPr lang="en-US" altLang="en-US" sz="1800" dirty="0">
                <a:latin typeface="Constantia" panose="02030602050306030303" pitchFamily="18" charset="0"/>
              </a:rPr>
              <a:t>	</a:t>
            </a:r>
            <a:r>
              <a:rPr lang="sr-Cyrl-CS" altLang="en-US" sz="1800" dirty="0">
                <a:latin typeface="Constantia" panose="02030602050306030303" pitchFamily="18" charset="0"/>
              </a:rPr>
              <a:t>а</a:t>
            </a:r>
            <a:r>
              <a:rPr lang="en-US" altLang="en-US" sz="1800" dirty="0">
                <a:latin typeface="Constantia" panose="02030602050306030303" pitchFamily="18" charset="0"/>
              </a:rPr>
              <a:t>) </a:t>
            </a:r>
            <a:r>
              <a:rPr lang="en-GB" altLang="en-US" sz="1800" dirty="0">
                <a:latin typeface="Constantia" panose="02030602050306030303" pitchFamily="18" charset="0"/>
              </a:rPr>
              <a:t>sympathetic ganglia</a:t>
            </a:r>
            <a:endParaRPr lang="sr-Cyrl-RS" altLang="en-US" sz="1800" dirty="0">
              <a:latin typeface="Constantia" panose="02030602050306030303" pitchFamily="18" charset="0"/>
            </a:endParaRPr>
          </a:p>
          <a:p>
            <a:pPr eaLnBrk="1" hangingPunct="1">
              <a:lnSpc>
                <a:spcPct val="90000"/>
              </a:lnSpc>
              <a:buClr>
                <a:srgbClr val="1B587C"/>
              </a:buClr>
              <a:buFont typeface="Wingdings 2" panose="05020102010507070707" pitchFamily="18" charset="2"/>
              <a:buNone/>
              <a:defRPr/>
            </a:pPr>
            <a:r>
              <a:rPr lang="en-US" altLang="en-US" sz="1800" dirty="0">
                <a:latin typeface="Constantia" panose="02030602050306030303" pitchFamily="18" charset="0"/>
              </a:rPr>
              <a:t>	</a:t>
            </a:r>
            <a:r>
              <a:rPr lang="sr-Cyrl-CS" altLang="en-US" sz="1800" dirty="0">
                <a:latin typeface="Constantia" panose="02030602050306030303" pitchFamily="18" charset="0"/>
              </a:rPr>
              <a:t>б</a:t>
            </a:r>
            <a:r>
              <a:rPr lang="en-US" altLang="en-US" sz="1800" dirty="0">
                <a:latin typeface="Constantia" panose="02030602050306030303" pitchFamily="18" charset="0"/>
              </a:rPr>
              <a:t>) </a:t>
            </a:r>
            <a:r>
              <a:rPr lang="en-GB" altLang="en-US" sz="1800" dirty="0">
                <a:latin typeface="Constantia" panose="02030602050306030303" pitchFamily="18" charset="0"/>
              </a:rPr>
              <a:t>parasympathetic</a:t>
            </a:r>
            <a:r>
              <a:rPr lang="en-US" altLang="en-US" sz="1800" dirty="0">
                <a:latin typeface="Constantia" panose="02030602050306030303" pitchFamily="18" charset="0"/>
              </a:rPr>
              <a:t> </a:t>
            </a:r>
            <a:r>
              <a:rPr lang="en-GB" altLang="en-US" sz="1800" dirty="0">
                <a:latin typeface="Constantia" panose="02030602050306030303" pitchFamily="18" charset="0"/>
              </a:rPr>
              <a:t>ganglia</a:t>
            </a:r>
            <a:endParaRPr lang="en-US" sz="1800" dirty="0">
              <a:latin typeface="Constantia" panose="02030602050306030303" pitchFamily="18" charset="0"/>
            </a:endParaRPr>
          </a:p>
        </p:txBody>
      </p:sp>
      <p:sp>
        <p:nvSpPr>
          <p:cNvPr id="2" name="TextBox 1"/>
          <p:cNvSpPr txBox="1"/>
          <p:nvPr/>
        </p:nvSpPr>
        <p:spPr>
          <a:xfrm>
            <a:off x="107504" y="5932704"/>
            <a:ext cx="5256584" cy="867930"/>
          </a:xfrm>
          <a:prstGeom prst="rect">
            <a:avLst/>
          </a:prstGeom>
          <a:noFill/>
        </p:spPr>
        <p:txBody>
          <a:bodyPr wrap="square" rtlCol="0">
            <a:spAutoFit/>
          </a:bodyPr>
          <a:lstStyle/>
          <a:p>
            <a:pPr eaLnBrk="1" hangingPunct="1">
              <a:lnSpc>
                <a:spcPct val="90000"/>
              </a:lnSpc>
              <a:buClr>
                <a:srgbClr val="1B587C"/>
              </a:buClr>
              <a:buFontTx/>
              <a:buNone/>
              <a:defRPr/>
            </a:pPr>
            <a:r>
              <a:rPr lang="en-US" altLang="en-US" b="1" dirty="0">
                <a:effectLst>
                  <a:outerShdw blurRad="38100" dist="38100" dir="2700000" algn="tl">
                    <a:srgbClr val="C0C0C0"/>
                  </a:outerShdw>
                </a:effectLst>
                <a:latin typeface="Constantia" panose="02030602050306030303" pitchFamily="18" charset="0"/>
              </a:rPr>
              <a:t>!!! </a:t>
            </a:r>
            <a:r>
              <a:rPr lang="en-US" altLang="en-US" b="1" dirty="0" err="1">
                <a:effectLst>
                  <a:outerShdw blurRad="38100" dist="38100" dir="2700000" algn="tl">
                    <a:srgbClr val="C0C0C0"/>
                  </a:outerShdw>
                </a:effectLst>
                <a:latin typeface="Constantia" panose="02030602050306030303" pitchFamily="18" charset="0"/>
              </a:rPr>
              <a:t>medula</a:t>
            </a:r>
            <a:r>
              <a:rPr lang="en-US" altLang="en-US" b="1" dirty="0">
                <a:effectLst>
                  <a:outerShdw blurRad="38100" dist="38100" dir="2700000" algn="tl">
                    <a:srgbClr val="C0C0C0"/>
                  </a:outerShdw>
                </a:effectLst>
                <a:latin typeface="Constantia" panose="02030602050306030303" pitchFamily="18" charset="0"/>
              </a:rPr>
              <a:t> oblongata, pons and mesencephalon form </a:t>
            </a:r>
            <a:r>
              <a:rPr lang="en-US" altLang="en-US" b="1" dirty="0" err="1">
                <a:effectLst>
                  <a:outerShdw blurRad="38100" dist="38100" dir="2700000" algn="tl">
                    <a:srgbClr val="C0C0C0"/>
                  </a:outerShdw>
                </a:effectLst>
                <a:latin typeface="Constantia" panose="02030602050306030303" pitchFamily="18" charset="0"/>
              </a:rPr>
              <a:t>truncus</a:t>
            </a:r>
            <a:r>
              <a:rPr lang="en-US" altLang="en-US" b="1" dirty="0">
                <a:effectLst>
                  <a:outerShdw blurRad="38100" dist="38100" dir="2700000" algn="tl">
                    <a:srgbClr val="C0C0C0"/>
                  </a:outerShdw>
                </a:effectLst>
                <a:latin typeface="Constantia" panose="02030602050306030303" pitchFamily="18" charset="0"/>
              </a:rPr>
              <a:t> </a:t>
            </a:r>
            <a:r>
              <a:rPr lang="en-US" altLang="en-US" b="1" dirty="0" err="1">
                <a:effectLst>
                  <a:outerShdw blurRad="38100" dist="38100" dir="2700000" algn="tl">
                    <a:srgbClr val="C0C0C0"/>
                  </a:outerShdw>
                </a:effectLst>
                <a:latin typeface="Constantia" panose="02030602050306030303" pitchFamily="18" charset="0"/>
              </a:rPr>
              <a:t>cerebri</a:t>
            </a:r>
            <a:r>
              <a:rPr lang="en-US" altLang="en-US" b="1" dirty="0">
                <a:effectLst>
                  <a:outerShdw blurRad="38100" dist="38100" dir="2700000" algn="tl">
                    <a:srgbClr val="C0C0C0"/>
                  </a:outerShdw>
                </a:effectLst>
                <a:latin typeface="Constantia" panose="02030602050306030303" pitchFamily="18" charset="0"/>
              </a:rPr>
              <a:t> !!!</a:t>
            </a:r>
          </a:p>
          <a:p>
            <a:endParaRPr lang="en-GB" dirty="0"/>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11267">
                                            <p:txEl>
                                              <p:pRg st="3" end="3"/>
                                            </p:txEl>
                                          </p:spTgt>
                                        </p:tgtEl>
                                        <p:attrNameLst>
                                          <p:attrName>style.visibility</p:attrName>
                                        </p:attrNameLst>
                                      </p:cBhvr>
                                      <p:to>
                                        <p:strVal val="visible"/>
                                      </p:to>
                                    </p:set>
                                    <p:anim calcmode="lin" valueType="num">
                                      <p:cBhvr>
                                        <p:cTn id="7" dur="500" fill="hold"/>
                                        <p:tgtEl>
                                          <p:spTgt spid="11267">
                                            <p:txEl>
                                              <p:pRg st="3" end="3"/>
                                            </p:txEl>
                                          </p:spTgt>
                                        </p:tgtEl>
                                        <p:attrNameLst>
                                          <p:attrName>ppt_w</p:attrName>
                                        </p:attrNameLst>
                                      </p:cBhvr>
                                      <p:tavLst>
                                        <p:tav tm="0">
                                          <p:val>
                                            <p:fltVal val="0"/>
                                          </p:val>
                                        </p:tav>
                                        <p:tav tm="100000">
                                          <p:val>
                                            <p:strVal val="#ppt_w"/>
                                          </p:val>
                                        </p:tav>
                                      </p:tavLst>
                                    </p:anim>
                                    <p:anim calcmode="lin" valueType="num">
                                      <p:cBhvr>
                                        <p:cTn id="8" dur="500" fill="hold"/>
                                        <p:tgtEl>
                                          <p:spTgt spid="11267">
                                            <p:txEl>
                                              <p:pRg st="3" end="3"/>
                                            </p:txEl>
                                          </p:spTgt>
                                        </p:tgtEl>
                                        <p:attrNameLst>
                                          <p:attrName>ppt_h</p:attrName>
                                        </p:attrNameLst>
                                      </p:cBhvr>
                                      <p:tavLst>
                                        <p:tav tm="0">
                                          <p:val>
                                            <p:fltVal val="0"/>
                                          </p:val>
                                        </p:tav>
                                        <p:tav tm="100000">
                                          <p:val>
                                            <p:strVal val="#ppt_h"/>
                                          </p:val>
                                        </p:tav>
                                      </p:tavLst>
                                    </p:anim>
                                    <p:anim calcmode="lin" valueType="num">
                                      <p:cBhvr>
                                        <p:cTn id="9" dur="500" fill="hold"/>
                                        <p:tgtEl>
                                          <p:spTgt spid="11267">
                                            <p:txEl>
                                              <p:pRg st="3" end="3"/>
                                            </p:txEl>
                                          </p:spTgt>
                                        </p:tgtEl>
                                        <p:attrNameLst>
                                          <p:attrName>style.rotation</p:attrName>
                                        </p:attrNameLst>
                                      </p:cBhvr>
                                      <p:tavLst>
                                        <p:tav tm="0">
                                          <p:val>
                                            <p:fltVal val="90"/>
                                          </p:val>
                                        </p:tav>
                                        <p:tav tm="100000">
                                          <p:val>
                                            <p:fltVal val="0"/>
                                          </p:val>
                                        </p:tav>
                                      </p:tavLst>
                                    </p:anim>
                                    <p:animEffect transition="in" filter="fade">
                                      <p:cBhvr>
                                        <p:cTn id="10" dur="500"/>
                                        <p:tgtEl>
                                          <p:spTgt spid="11267">
                                            <p:txEl>
                                              <p:pRg st="3" end="3"/>
                                            </p:txEl>
                                          </p:spTgt>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31" presetClass="entr" presetSubtype="0" fill="hold" nodeType="clickEffect">
                                  <p:stCondLst>
                                    <p:cond delay="0"/>
                                  </p:stCondLst>
                                  <p:iterate type="lt">
                                    <p:tmPct val="5000"/>
                                  </p:iterate>
                                  <p:childTnLst>
                                    <p:set>
                                      <p:cBhvr>
                                        <p:cTn id="14" dur="1" fill="hold">
                                          <p:stCondLst>
                                            <p:cond delay="0"/>
                                          </p:stCondLst>
                                        </p:cTn>
                                        <p:tgtEl>
                                          <p:spTgt spid="11267">
                                            <p:txEl>
                                              <p:pRg st="4" end="4"/>
                                            </p:txEl>
                                          </p:spTgt>
                                        </p:tgtEl>
                                        <p:attrNameLst>
                                          <p:attrName>style.visibility</p:attrName>
                                        </p:attrNameLst>
                                      </p:cBhvr>
                                      <p:to>
                                        <p:strVal val="visible"/>
                                      </p:to>
                                    </p:set>
                                    <p:anim calcmode="lin" valueType="num">
                                      <p:cBhvr>
                                        <p:cTn id="15" dur="500" fill="hold"/>
                                        <p:tgtEl>
                                          <p:spTgt spid="11267">
                                            <p:txEl>
                                              <p:pRg st="4" end="4"/>
                                            </p:txEl>
                                          </p:spTgt>
                                        </p:tgtEl>
                                        <p:attrNameLst>
                                          <p:attrName>ppt_w</p:attrName>
                                        </p:attrNameLst>
                                      </p:cBhvr>
                                      <p:tavLst>
                                        <p:tav tm="0">
                                          <p:val>
                                            <p:fltVal val="0"/>
                                          </p:val>
                                        </p:tav>
                                        <p:tav tm="100000">
                                          <p:val>
                                            <p:strVal val="#ppt_w"/>
                                          </p:val>
                                        </p:tav>
                                      </p:tavLst>
                                    </p:anim>
                                    <p:anim calcmode="lin" valueType="num">
                                      <p:cBhvr>
                                        <p:cTn id="16" dur="500" fill="hold"/>
                                        <p:tgtEl>
                                          <p:spTgt spid="11267">
                                            <p:txEl>
                                              <p:pRg st="4" end="4"/>
                                            </p:txEl>
                                          </p:spTgt>
                                        </p:tgtEl>
                                        <p:attrNameLst>
                                          <p:attrName>ppt_h</p:attrName>
                                        </p:attrNameLst>
                                      </p:cBhvr>
                                      <p:tavLst>
                                        <p:tav tm="0">
                                          <p:val>
                                            <p:fltVal val="0"/>
                                          </p:val>
                                        </p:tav>
                                        <p:tav tm="100000">
                                          <p:val>
                                            <p:strVal val="#ppt_h"/>
                                          </p:val>
                                        </p:tav>
                                      </p:tavLst>
                                    </p:anim>
                                    <p:anim calcmode="lin" valueType="num">
                                      <p:cBhvr>
                                        <p:cTn id="17" dur="500" fill="hold"/>
                                        <p:tgtEl>
                                          <p:spTgt spid="11267">
                                            <p:txEl>
                                              <p:pRg st="4" end="4"/>
                                            </p:txEl>
                                          </p:spTgt>
                                        </p:tgtEl>
                                        <p:attrNameLst>
                                          <p:attrName>style.rotation</p:attrName>
                                        </p:attrNameLst>
                                      </p:cBhvr>
                                      <p:tavLst>
                                        <p:tav tm="0">
                                          <p:val>
                                            <p:fltVal val="90"/>
                                          </p:val>
                                        </p:tav>
                                        <p:tav tm="100000">
                                          <p:val>
                                            <p:fltVal val="0"/>
                                          </p:val>
                                        </p:tav>
                                      </p:tavLst>
                                    </p:anim>
                                    <p:animEffect transition="in" filter="fade">
                                      <p:cBhvr>
                                        <p:cTn id="18" dur="500"/>
                                        <p:tgtEl>
                                          <p:spTgt spid="11267">
                                            <p:txEl>
                                              <p:pRg st="4" end="4"/>
                                            </p:txEl>
                                          </p:spTgt>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52" presetClass="entr" presetSubtype="0" fill="hold" nodeType="clickEffect">
                                  <p:stCondLst>
                                    <p:cond delay="0"/>
                                  </p:stCondLst>
                                  <p:childTnLst>
                                    <p:set>
                                      <p:cBhvr>
                                        <p:cTn id="22" dur="1" fill="hold">
                                          <p:stCondLst>
                                            <p:cond delay="0"/>
                                          </p:stCondLst>
                                        </p:cTn>
                                        <p:tgtEl>
                                          <p:spTgt spid="11267">
                                            <p:txEl>
                                              <p:pRg st="5" end="5"/>
                                            </p:txEl>
                                          </p:spTgt>
                                        </p:tgtEl>
                                        <p:attrNameLst>
                                          <p:attrName>style.visibility</p:attrName>
                                        </p:attrNameLst>
                                      </p:cBhvr>
                                      <p:to>
                                        <p:strVal val="visible"/>
                                      </p:to>
                                    </p:set>
                                    <p:animScale>
                                      <p:cBhvr>
                                        <p:cTn id="23" dur="1000" decel="50000" fill="hold">
                                          <p:stCondLst>
                                            <p:cond delay="0"/>
                                          </p:stCondLst>
                                        </p:cTn>
                                        <p:tgtEl>
                                          <p:spTgt spid="11267">
                                            <p:txEl>
                                              <p:pRg st="5" end="5"/>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4" dur="1000" decel="50000" fill="hold">
                                          <p:stCondLst>
                                            <p:cond delay="0"/>
                                          </p:stCondLst>
                                        </p:cTn>
                                        <p:tgtEl>
                                          <p:spTgt spid="11267">
                                            <p:txEl>
                                              <p:pRg st="5" end="5"/>
                                            </p:txEl>
                                          </p:spTgt>
                                        </p:tgtEl>
                                        <p:attrNameLst>
                                          <p:attrName>ppt_x,ppt_y</p:attrName>
                                        </p:attrNameLst>
                                      </p:cBhvr>
                                      <p:rCtr x="0" y="0"/>
                                    </p:animMotion>
                                    <p:animEffect transition="in" filter="fade">
                                      <p:cBhvr>
                                        <p:cTn id="25" dur="1000"/>
                                        <p:tgtEl>
                                          <p:spTgt spid="11267">
                                            <p:txEl>
                                              <p:pRg st="5" end="5"/>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52" presetClass="entr" presetSubtype="0" fill="hold" nodeType="clickEffect">
                                  <p:stCondLst>
                                    <p:cond delay="0"/>
                                  </p:stCondLst>
                                  <p:childTnLst>
                                    <p:set>
                                      <p:cBhvr>
                                        <p:cTn id="29" dur="1" fill="hold">
                                          <p:stCondLst>
                                            <p:cond delay="0"/>
                                          </p:stCondLst>
                                        </p:cTn>
                                        <p:tgtEl>
                                          <p:spTgt spid="11267">
                                            <p:txEl>
                                              <p:pRg st="6" end="6"/>
                                            </p:txEl>
                                          </p:spTgt>
                                        </p:tgtEl>
                                        <p:attrNameLst>
                                          <p:attrName>style.visibility</p:attrName>
                                        </p:attrNameLst>
                                      </p:cBhvr>
                                      <p:to>
                                        <p:strVal val="visible"/>
                                      </p:to>
                                    </p:set>
                                    <p:animScale>
                                      <p:cBhvr>
                                        <p:cTn id="30" dur="1000" decel="50000" fill="hold">
                                          <p:stCondLst>
                                            <p:cond delay="0"/>
                                          </p:stCondLst>
                                        </p:cTn>
                                        <p:tgtEl>
                                          <p:spTgt spid="11267">
                                            <p:txEl>
                                              <p:pRg st="6" end="6"/>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1" dur="1000" decel="50000" fill="hold">
                                          <p:stCondLst>
                                            <p:cond delay="0"/>
                                          </p:stCondLst>
                                        </p:cTn>
                                        <p:tgtEl>
                                          <p:spTgt spid="11267">
                                            <p:txEl>
                                              <p:pRg st="6" end="6"/>
                                            </p:txEl>
                                          </p:spTgt>
                                        </p:tgtEl>
                                        <p:attrNameLst>
                                          <p:attrName>ppt_x,ppt_y</p:attrName>
                                        </p:attrNameLst>
                                      </p:cBhvr>
                                      <p:rCtr x="0" y="0"/>
                                    </p:animMotion>
                                    <p:animEffect transition="in" filter="fade">
                                      <p:cBhvr>
                                        <p:cTn id="32" dur="1000"/>
                                        <p:tgtEl>
                                          <p:spTgt spid="11267">
                                            <p:txEl>
                                              <p:pRg st="6" end="6"/>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52" presetClass="entr" presetSubtype="0" fill="hold" nodeType="clickEffect">
                                  <p:stCondLst>
                                    <p:cond delay="0"/>
                                  </p:stCondLst>
                                  <p:childTnLst>
                                    <p:set>
                                      <p:cBhvr>
                                        <p:cTn id="36" dur="1" fill="hold">
                                          <p:stCondLst>
                                            <p:cond delay="0"/>
                                          </p:stCondLst>
                                        </p:cTn>
                                        <p:tgtEl>
                                          <p:spTgt spid="11267">
                                            <p:txEl>
                                              <p:pRg st="7" end="7"/>
                                            </p:txEl>
                                          </p:spTgt>
                                        </p:tgtEl>
                                        <p:attrNameLst>
                                          <p:attrName>style.visibility</p:attrName>
                                        </p:attrNameLst>
                                      </p:cBhvr>
                                      <p:to>
                                        <p:strVal val="visible"/>
                                      </p:to>
                                    </p:set>
                                    <p:animScale>
                                      <p:cBhvr>
                                        <p:cTn id="37" dur="1000" decel="50000" fill="hold">
                                          <p:stCondLst>
                                            <p:cond delay="0"/>
                                          </p:stCondLst>
                                        </p:cTn>
                                        <p:tgtEl>
                                          <p:spTgt spid="11267">
                                            <p:txEl>
                                              <p:pRg st="7" end="7"/>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8" dur="1000" decel="50000" fill="hold">
                                          <p:stCondLst>
                                            <p:cond delay="0"/>
                                          </p:stCondLst>
                                        </p:cTn>
                                        <p:tgtEl>
                                          <p:spTgt spid="11267">
                                            <p:txEl>
                                              <p:pRg st="7" end="7"/>
                                            </p:txEl>
                                          </p:spTgt>
                                        </p:tgtEl>
                                        <p:attrNameLst>
                                          <p:attrName>ppt_x,ppt_y</p:attrName>
                                        </p:attrNameLst>
                                      </p:cBhvr>
                                      <p:rCtr x="0" y="0"/>
                                    </p:animMotion>
                                    <p:animEffect transition="in" filter="fade">
                                      <p:cBhvr>
                                        <p:cTn id="39" dur="1000"/>
                                        <p:tgtEl>
                                          <p:spTgt spid="11267">
                                            <p:txEl>
                                              <p:pRg st="7" end="7"/>
                                            </p:txEl>
                                          </p:spTgt>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52" presetClass="entr" presetSubtype="0" fill="hold" nodeType="clickEffect">
                                  <p:stCondLst>
                                    <p:cond delay="0"/>
                                  </p:stCondLst>
                                  <p:childTnLst>
                                    <p:set>
                                      <p:cBhvr>
                                        <p:cTn id="43" dur="1" fill="hold">
                                          <p:stCondLst>
                                            <p:cond delay="0"/>
                                          </p:stCondLst>
                                        </p:cTn>
                                        <p:tgtEl>
                                          <p:spTgt spid="11267">
                                            <p:txEl>
                                              <p:pRg st="8" end="8"/>
                                            </p:txEl>
                                          </p:spTgt>
                                        </p:tgtEl>
                                        <p:attrNameLst>
                                          <p:attrName>style.visibility</p:attrName>
                                        </p:attrNameLst>
                                      </p:cBhvr>
                                      <p:to>
                                        <p:strVal val="visible"/>
                                      </p:to>
                                    </p:set>
                                    <p:animScale>
                                      <p:cBhvr>
                                        <p:cTn id="44" dur="1000" decel="50000" fill="hold">
                                          <p:stCondLst>
                                            <p:cond delay="0"/>
                                          </p:stCondLst>
                                        </p:cTn>
                                        <p:tgtEl>
                                          <p:spTgt spid="11267">
                                            <p:txEl>
                                              <p:pRg st="8" end="8"/>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5" dur="1000" decel="50000" fill="hold">
                                          <p:stCondLst>
                                            <p:cond delay="0"/>
                                          </p:stCondLst>
                                        </p:cTn>
                                        <p:tgtEl>
                                          <p:spTgt spid="11267">
                                            <p:txEl>
                                              <p:pRg st="8" end="8"/>
                                            </p:txEl>
                                          </p:spTgt>
                                        </p:tgtEl>
                                        <p:attrNameLst>
                                          <p:attrName>ppt_x,ppt_y</p:attrName>
                                        </p:attrNameLst>
                                      </p:cBhvr>
                                      <p:rCtr x="0" y="0"/>
                                    </p:animMotion>
                                    <p:animEffect transition="in" filter="fade">
                                      <p:cBhvr>
                                        <p:cTn id="46" dur="1000"/>
                                        <p:tgtEl>
                                          <p:spTgt spid="11267">
                                            <p:txEl>
                                              <p:pRg st="8" end="8"/>
                                            </p:txEl>
                                          </p:spTgt>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52" presetClass="entr" presetSubtype="0" fill="hold" nodeType="clickEffect">
                                  <p:stCondLst>
                                    <p:cond delay="0"/>
                                  </p:stCondLst>
                                  <p:childTnLst>
                                    <p:set>
                                      <p:cBhvr>
                                        <p:cTn id="50" dur="1" fill="hold">
                                          <p:stCondLst>
                                            <p:cond delay="0"/>
                                          </p:stCondLst>
                                        </p:cTn>
                                        <p:tgtEl>
                                          <p:spTgt spid="11267">
                                            <p:txEl>
                                              <p:pRg st="9" end="9"/>
                                            </p:txEl>
                                          </p:spTgt>
                                        </p:tgtEl>
                                        <p:attrNameLst>
                                          <p:attrName>style.visibility</p:attrName>
                                        </p:attrNameLst>
                                      </p:cBhvr>
                                      <p:to>
                                        <p:strVal val="visible"/>
                                      </p:to>
                                    </p:set>
                                    <p:animScale>
                                      <p:cBhvr>
                                        <p:cTn id="51" dur="1000" decel="50000" fill="hold">
                                          <p:stCondLst>
                                            <p:cond delay="0"/>
                                          </p:stCondLst>
                                        </p:cTn>
                                        <p:tgtEl>
                                          <p:spTgt spid="11267">
                                            <p:txEl>
                                              <p:pRg st="9" end="9"/>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2" dur="1000" decel="50000" fill="hold">
                                          <p:stCondLst>
                                            <p:cond delay="0"/>
                                          </p:stCondLst>
                                        </p:cTn>
                                        <p:tgtEl>
                                          <p:spTgt spid="11267">
                                            <p:txEl>
                                              <p:pRg st="9" end="9"/>
                                            </p:txEl>
                                          </p:spTgt>
                                        </p:tgtEl>
                                        <p:attrNameLst>
                                          <p:attrName>ppt_x,ppt_y</p:attrName>
                                        </p:attrNameLst>
                                      </p:cBhvr>
                                      <p:rCtr x="0" y="0"/>
                                    </p:animMotion>
                                    <p:animEffect transition="in" filter="fade">
                                      <p:cBhvr>
                                        <p:cTn id="53" dur="1000"/>
                                        <p:tgtEl>
                                          <p:spTgt spid="11267">
                                            <p:txEl>
                                              <p:pRg st="9" end="9"/>
                                            </p:txEl>
                                          </p:spTgt>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37" presetClass="entr" presetSubtype="0" fill="hold" nodeType="clickEffect">
                                  <p:stCondLst>
                                    <p:cond delay="0"/>
                                  </p:stCondLst>
                                  <p:childTnLst>
                                    <p:set>
                                      <p:cBhvr>
                                        <p:cTn id="57" dur="1" fill="hold">
                                          <p:stCondLst>
                                            <p:cond delay="0"/>
                                          </p:stCondLst>
                                        </p:cTn>
                                        <p:tgtEl>
                                          <p:spTgt spid="11267">
                                            <p:txEl>
                                              <p:pRg st="10" end="10"/>
                                            </p:txEl>
                                          </p:spTgt>
                                        </p:tgtEl>
                                        <p:attrNameLst>
                                          <p:attrName>style.visibility</p:attrName>
                                        </p:attrNameLst>
                                      </p:cBhvr>
                                      <p:to>
                                        <p:strVal val="visible"/>
                                      </p:to>
                                    </p:set>
                                    <p:animEffect transition="in" filter="fade">
                                      <p:cBhvr>
                                        <p:cTn id="58" dur="1000"/>
                                        <p:tgtEl>
                                          <p:spTgt spid="11267">
                                            <p:txEl>
                                              <p:pRg st="10" end="10"/>
                                            </p:txEl>
                                          </p:spTgt>
                                        </p:tgtEl>
                                      </p:cBhvr>
                                    </p:animEffect>
                                    <p:anim calcmode="lin" valueType="num">
                                      <p:cBhvr>
                                        <p:cTn id="59" dur="1000" fill="hold"/>
                                        <p:tgtEl>
                                          <p:spTgt spid="11267">
                                            <p:txEl>
                                              <p:pRg st="10" end="10"/>
                                            </p:txEl>
                                          </p:spTgt>
                                        </p:tgtEl>
                                        <p:attrNameLst>
                                          <p:attrName>ppt_x</p:attrName>
                                        </p:attrNameLst>
                                      </p:cBhvr>
                                      <p:tavLst>
                                        <p:tav tm="0">
                                          <p:val>
                                            <p:strVal val="#ppt_x"/>
                                          </p:val>
                                        </p:tav>
                                        <p:tav tm="100000">
                                          <p:val>
                                            <p:strVal val="#ppt_x"/>
                                          </p:val>
                                        </p:tav>
                                      </p:tavLst>
                                    </p:anim>
                                    <p:anim calcmode="lin" valueType="num">
                                      <p:cBhvr>
                                        <p:cTn id="60" dur="900" decel="100000" fill="hold"/>
                                        <p:tgtEl>
                                          <p:spTgt spid="11267">
                                            <p:txEl>
                                              <p:pRg st="10" end="10"/>
                                            </p:txEl>
                                          </p:spTgt>
                                        </p:tgtEl>
                                        <p:attrNameLst>
                                          <p:attrName>ppt_y</p:attrName>
                                        </p:attrNameLst>
                                      </p:cBhvr>
                                      <p:tavLst>
                                        <p:tav tm="0">
                                          <p:val>
                                            <p:strVal val="#ppt_y+1"/>
                                          </p:val>
                                        </p:tav>
                                        <p:tav tm="100000">
                                          <p:val>
                                            <p:strVal val="#ppt_y-.03"/>
                                          </p:val>
                                        </p:tav>
                                      </p:tavLst>
                                    </p:anim>
                                    <p:anim calcmode="lin" valueType="num">
                                      <p:cBhvr>
                                        <p:cTn id="61" dur="100" accel="100000" fill="hold">
                                          <p:stCondLst>
                                            <p:cond delay="900"/>
                                          </p:stCondLst>
                                        </p:cTn>
                                        <p:tgtEl>
                                          <p:spTgt spid="11267">
                                            <p:txEl>
                                              <p:pRg st="10" end="10"/>
                                            </p:txEl>
                                          </p:spTgt>
                                        </p:tgtEl>
                                        <p:attrNameLst>
                                          <p:attrName>ppt_y</p:attrName>
                                        </p:attrNameLst>
                                      </p:cBhvr>
                                      <p:tavLst>
                                        <p:tav tm="0">
                                          <p:val>
                                            <p:strVal val="#ppt_y-.03"/>
                                          </p:val>
                                        </p:tav>
                                        <p:tav tm="100000">
                                          <p:val>
                                            <p:strVal val="#ppt_y"/>
                                          </p:val>
                                        </p:tav>
                                      </p:tavLst>
                                    </p:anim>
                                  </p:childTnLst>
                                </p:cTn>
                              </p:par>
                            </p:childTnLst>
                          </p:cTn>
                        </p:par>
                      </p:childTnLst>
                    </p:cTn>
                  </p:par>
                  <p:par>
                    <p:cTn id="62" fill="hold" nodeType="clickPar">
                      <p:stCondLst>
                        <p:cond delay="indefinite"/>
                      </p:stCondLst>
                      <p:childTnLst>
                        <p:par>
                          <p:cTn id="63" fill="hold" nodeType="withGroup">
                            <p:stCondLst>
                              <p:cond delay="0"/>
                            </p:stCondLst>
                            <p:childTnLst>
                              <p:par>
                                <p:cTn id="64" presetID="37" presetClass="entr" presetSubtype="0" fill="hold" nodeType="clickEffect">
                                  <p:stCondLst>
                                    <p:cond delay="0"/>
                                  </p:stCondLst>
                                  <p:childTnLst>
                                    <p:set>
                                      <p:cBhvr>
                                        <p:cTn id="65" dur="1" fill="hold">
                                          <p:stCondLst>
                                            <p:cond delay="0"/>
                                          </p:stCondLst>
                                        </p:cTn>
                                        <p:tgtEl>
                                          <p:spTgt spid="11267">
                                            <p:txEl>
                                              <p:pRg st="11" end="11"/>
                                            </p:txEl>
                                          </p:spTgt>
                                        </p:tgtEl>
                                        <p:attrNameLst>
                                          <p:attrName>style.visibility</p:attrName>
                                        </p:attrNameLst>
                                      </p:cBhvr>
                                      <p:to>
                                        <p:strVal val="visible"/>
                                      </p:to>
                                    </p:set>
                                    <p:animEffect transition="in" filter="fade">
                                      <p:cBhvr>
                                        <p:cTn id="66" dur="1000"/>
                                        <p:tgtEl>
                                          <p:spTgt spid="11267">
                                            <p:txEl>
                                              <p:pRg st="11" end="11"/>
                                            </p:txEl>
                                          </p:spTgt>
                                        </p:tgtEl>
                                      </p:cBhvr>
                                    </p:animEffect>
                                    <p:anim calcmode="lin" valueType="num">
                                      <p:cBhvr>
                                        <p:cTn id="67" dur="1000" fill="hold"/>
                                        <p:tgtEl>
                                          <p:spTgt spid="11267">
                                            <p:txEl>
                                              <p:pRg st="11" end="11"/>
                                            </p:txEl>
                                          </p:spTgt>
                                        </p:tgtEl>
                                        <p:attrNameLst>
                                          <p:attrName>ppt_x</p:attrName>
                                        </p:attrNameLst>
                                      </p:cBhvr>
                                      <p:tavLst>
                                        <p:tav tm="0">
                                          <p:val>
                                            <p:strVal val="#ppt_x"/>
                                          </p:val>
                                        </p:tav>
                                        <p:tav tm="100000">
                                          <p:val>
                                            <p:strVal val="#ppt_x"/>
                                          </p:val>
                                        </p:tav>
                                      </p:tavLst>
                                    </p:anim>
                                    <p:anim calcmode="lin" valueType="num">
                                      <p:cBhvr>
                                        <p:cTn id="68" dur="900" decel="100000" fill="hold"/>
                                        <p:tgtEl>
                                          <p:spTgt spid="11267">
                                            <p:txEl>
                                              <p:pRg st="11" end="11"/>
                                            </p:txEl>
                                          </p:spTgt>
                                        </p:tgtEl>
                                        <p:attrNameLst>
                                          <p:attrName>ppt_y</p:attrName>
                                        </p:attrNameLst>
                                      </p:cBhvr>
                                      <p:tavLst>
                                        <p:tav tm="0">
                                          <p:val>
                                            <p:strVal val="#ppt_y+1"/>
                                          </p:val>
                                        </p:tav>
                                        <p:tav tm="100000">
                                          <p:val>
                                            <p:strVal val="#ppt_y-.03"/>
                                          </p:val>
                                        </p:tav>
                                      </p:tavLst>
                                    </p:anim>
                                    <p:anim calcmode="lin" valueType="num">
                                      <p:cBhvr>
                                        <p:cTn id="69" dur="100" accel="100000" fill="hold">
                                          <p:stCondLst>
                                            <p:cond delay="900"/>
                                          </p:stCondLst>
                                        </p:cTn>
                                        <p:tgtEl>
                                          <p:spTgt spid="11267">
                                            <p:txEl>
                                              <p:pRg st="11" end="11"/>
                                            </p:txEl>
                                          </p:spTgt>
                                        </p:tgtEl>
                                        <p:attrNameLst>
                                          <p:attrName>ppt_y</p:attrName>
                                        </p:attrNameLst>
                                      </p:cBhvr>
                                      <p:tavLst>
                                        <p:tav tm="0">
                                          <p:val>
                                            <p:strVal val="#ppt_y-.03"/>
                                          </p:val>
                                        </p:tav>
                                        <p:tav tm="100000">
                                          <p:val>
                                            <p:strVal val="#ppt_y"/>
                                          </p:val>
                                        </p:tav>
                                      </p:tavLst>
                                    </p:anim>
                                  </p:childTnLst>
                                </p:cTn>
                              </p:par>
                            </p:childTnLst>
                          </p:cTn>
                        </p:par>
                      </p:childTnLst>
                    </p:cTn>
                  </p:par>
                  <p:par>
                    <p:cTn id="70" fill="hold" nodeType="clickPar">
                      <p:stCondLst>
                        <p:cond delay="indefinite"/>
                      </p:stCondLst>
                      <p:childTnLst>
                        <p:par>
                          <p:cTn id="71" fill="hold" nodeType="withGroup">
                            <p:stCondLst>
                              <p:cond delay="0"/>
                            </p:stCondLst>
                            <p:childTnLst>
                              <p:par>
                                <p:cTn id="72" presetID="31" presetClass="entr" presetSubtype="0" fill="hold" nodeType="clickEffect">
                                  <p:stCondLst>
                                    <p:cond delay="0"/>
                                  </p:stCondLst>
                                  <p:iterate type="lt">
                                    <p:tmPct val="5000"/>
                                  </p:iterate>
                                  <p:childTnLst>
                                    <p:set>
                                      <p:cBhvr>
                                        <p:cTn id="73" dur="1" fill="hold">
                                          <p:stCondLst>
                                            <p:cond delay="0"/>
                                          </p:stCondLst>
                                        </p:cTn>
                                        <p:tgtEl>
                                          <p:spTgt spid="11268">
                                            <p:txEl>
                                              <p:pRg st="3" end="3"/>
                                            </p:txEl>
                                          </p:spTgt>
                                        </p:tgtEl>
                                        <p:attrNameLst>
                                          <p:attrName>style.visibility</p:attrName>
                                        </p:attrNameLst>
                                      </p:cBhvr>
                                      <p:to>
                                        <p:strVal val="visible"/>
                                      </p:to>
                                    </p:set>
                                    <p:anim calcmode="lin" valueType="num">
                                      <p:cBhvr>
                                        <p:cTn id="74" dur="500" fill="hold"/>
                                        <p:tgtEl>
                                          <p:spTgt spid="11268">
                                            <p:txEl>
                                              <p:pRg st="3" end="3"/>
                                            </p:txEl>
                                          </p:spTgt>
                                        </p:tgtEl>
                                        <p:attrNameLst>
                                          <p:attrName>ppt_w</p:attrName>
                                        </p:attrNameLst>
                                      </p:cBhvr>
                                      <p:tavLst>
                                        <p:tav tm="0">
                                          <p:val>
                                            <p:fltVal val="0"/>
                                          </p:val>
                                        </p:tav>
                                        <p:tav tm="100000">
                                          <p:val>
                                            <p:strVal val="#ppt_w"/>
                                          </p:val>
                                        </p:tav>
                                      </p:tavLst>
                                    </p:anim>
                                    <p:anim calcmode="lin" valueType="num">
                                      <p:cBhvr>
                                        <p:cTn id="75" dur="500" fill="hold"/>
                                        <p:tgtEl>
                                          <p:spTgt spid="11268">
                                            <p:txEl>
                                              <p:pRg st="3" end="3"/>
                                            </p:txEl>
                                          </p:spTgt>
                                        </p:tgtEl>
                                        <p:attrNameLst>
                                          <p:attrName>ppt_h</p:attrName>
                                        </p:attrNameLst>
                                      </p:cBhvr>
                                      <p:tavLst>
                                        <p:tav tm="0">
                                          <p:val>
                                            <p:fltVal val="0"/>
                                          </p:val>
                                        </p:tav>
                                        <p:tav tm="100000">
                                          <p:val>
                                            <p:strVal val="#ppt_h"/>
                                          </p:val>
                                        </p:tav>
                                      </p:tavLst>
                                    </p:anim>
                                    <p:anim calcmode="lin" valueType="num">
                                      <p:cBhvr>
                                        <p:cTn id="76" dur="500" fill="hold"/>
                                        <p:tgtEl>
                                          <p:spTgt spid="11268">
                                            <p:txEl>
                                              <p:pRg st="3" end="3"/>
                                            </p:txEl>
                                          </p:spTgt>
                                        </p:tgtEl>
                                        <p:attrNameLst>
                                          <p:attrName>style.rotation</p:attrName>
                                        </p:attrNameLst>
                                      </p:cBhvr>
                                      <p:tavLst>
                                        <p:tav tm="0">
                                          <p:val>
                                            <p:fltVal val="90"/>
                                          </p:val>
                                        </p:tav>
                                        <p:tav tm="100000">
                                          <p:val>
                                            <p:fltVal val="0"/>
                                          </p:val>
                                        </p:tav>
                                      </p:tavLst>
                                    </p:anim>
                                    <p:animEffect transition="in" filter="fade">
                                      <p:cBhvr>
                                        <p:cTn id="77" dur="500"/>
                                        <p:tgtEl>
                                          <p:spTgt spid="11268">
                                            <p:txEl>
                                              <p:pRg st="3" end="3"/>
                                            </p:txEl>
                                          </p:spTgt>
                                        </p:tgtEl>
                                      </p:cBhvr>
                                    </p:animEffect>
                                  </p:childTnLst>
                                </p:cTn>
                              </p:par>
                            </p:childTnLst>
                          </p:cTn>
                        </p:par>
                      </p:childTnLst>
                    </p:cTn>
                  </p:par>
                  <p:par>
                    <p:cTn id="78" fill="hold" nodeType="clickPar">
                      <p:stCondLst>
                        <p:cond delay="indefinite"/>
                      </p:stCondLst>
                      <p:childTnLst>
                        <p:par>
                          <p:cTn id="79" fill="hold" nodeType="withGroup">
                            <p:stCondLst>
                              <p:cond delay="0"/>
                            </p:stCondLst>
                            <p:childTnLst>
                              <p:par>
                                <p:cTn id="80" presetID="31" presetClass="entr" presetSubtype="0" fill="hold" nodeType="clickEffect">
                                  <p:stCondLst>
                                    <p:cond delay="0"/>
                                  </p:stCondLst>
                                  <p:iterate type="lt">
                                    <p:tmPct val="5000"/>
                                  </p:iterate>
                                  <p:childTnLst>
                                    <p:set>
                                      <p:cBhvr>
                                        <p:cTn id="81" dur="1" fill="hold">
                                          <p:stCondLst>
                                            <p:cond delay="0"/>
                                          </p:stCondLst>
                                        </p:cTn>
                                        <p:tgtEl>
                                          <p:spTgt spid="11268">
                                            <p:txEl>
                                              <p:pRg st="4" end="4"/>
                                            </p:txEl>
                                          </p:spTgt>
                                        </p:tgtEl>
                                        <p:attrNameLst>
                                          <p:attrName>style.visibility</p:attrName>
                                        </p:attrNameLst>
                                      </p:cBhvr>
                                      <p:to>
                                        <p:strVal val="visible"/>
                                      </p:to>
                                    </p:set>
                                    <p:anim calcmode="lin" valueType="num">
                                      <p:cBhvr>
                                        <p:cTn id="82" dur="500" fill="hold"/>
                                        <p:tgtEl>
                                          <p:spTgt spid="11268">
                                            <p:txEl>
                                              <p:pRg st="4" end="4"/>
                                            </p:txEl>
                                          </p:spTgt>
                                        </p:tgtEl>
                                        <p:attrNameLst>
                                          <p:attrName>ppt_w</p:attrName>
                                        </p:attrNameLst>
                                      </p:cBhvr>
                                      <p:tavLst>
                                        <p:tav tm="0">
                                          <p:val>
                                            <p:fltVal val="0"/>
                                          </p:val>
                                        </p:tav>
                                        <p:tav tm="100000">
                                          <p:val>
                                            <p:strVal val="#ppt_w"/>
                                          </p:val>
                                        </p:tav>
                                      </p:tavLst>
                                    </p:anim>
                                    <p:anim calcmode="lin" valueType="num">
                                      <p:cBhvr>
                                        <p:cTn id="83" dur="500" fill="hold"/>
                                        <p:tgtEl>
                                          <p:spTgt spid="11268">
                                            <p:txEl>
                                              <p:pRg st="4" end="4"/>
                                            </p:txEl>
                                          </p:spTgt>
                                        </p:tgtEl>
                                        <p:attrNameLst>
                                          <p:attrName>ppt_h</p:attrName>
                                        </p:attrNameLst>
                                      </p:cBhvr>
                                      <p:tavLst>
                                        <p:tav tm="0">
                                          <p:val>
                                            <p:fltVal val="0"/>
                                          </p:val>
                                        </p:tav>
                                        <p:tav tm="100000">
                                          <p:val>
                                            <p:strVal val="#ppt_h"/>
                                          </p:val>
                                        </p:tav>
                                      </p:tavLst>
                                    </p:anim>
                                    <p:anim calcmode="lin" valueType="num">
                                      <p:cBhvr>
                                        <p:cTn id="84" dur="500" fill="hold"/>
                                        <p:tgtEl>
                                          <p:spTgt spid="11268">
                                            <p:txEl>
                                              <p:pRg st="4" end="4"/>
                                            </p:txEl>
                                          </p:spTgt>
                                        </p:tgtEl>
                                        <p:attrNameLst>
                                          <p:attrName>style.rotation</p:attrName>
                                        </p:attrNameLst>
                                      </p:cBhvr>
                                      <p:tavLst>
                                        <p:tav tm="0">
                                          <p:val>
                                            <p:fltVal val="90"/>
                                          </p:val>
                                        </p:tav>
                                        <p:tav tm="100000">
                                          <p:val>
                                            <p:fltVal val="0"/>
                                          </p:val>
                                        </p:tav>
                                      </p:tavLst>
                                    </p:anim>
                                    <p:animEffect transition="in" filter="fade">
                                      <p:cBhvr>
                                        <p:cTn id="85" dur="500"/>
                                        <p:tgtEl>
                                          <p:spTgt spid="11268">
                                            <p:txEl>
                                              <p:pRg st="4" end="4"/>
                                            </p:txEl>
                                          </p:spTgt>
                                        </p:tgtEl>
                                      </p:cBhvr>
                                    </p:animEffect>
                                  </p:childTnLst>
                                </p:cTn>
                              </p:par>
                            </p:childTnLst>
                          </p:cTn>
                        </p:par>
                      </p:childTnLst>
                    </p:cTn>
                  </p:par>
                  <p:par>
                    <p:cTn id="86" fill="hold" nodeType="clickPar">
                      <p:stCondLst>
                        <p:cond delay="indefinite"/>
                      </p:stCondLst>
                      <p:childTnLst>
                        <p:par>
                          <p:cTn id="87" fill="hold" nodeType="withGroup">
                            <p:stCondLst>
                              <p:cond delay="0"/>
                            </p:stCondLst>
                            <p:childTnLst>
                              <p:par>
                                <p:cTn id="88" presetID="31" presetClass="entr" presetSubtype="0" fill="hold" nodeType="clickEffect">
                                  <p:stCondLst>
                                    <p:cond delay="0"/>
                                  </p:stCondLst>
                                  <p:iterate type="lt">
                                    <p:tmPct val="5000"/>
                                  </p:iterate>
                                  <p:childTnLst>
                                    <p:set>
                                      <p:cBhvr>
                                        <p:cTn id="89" dur="1" fill="hold">
                                          <p:stCondLst>
                                            <p:cond delay="0"/>
                                          </p:stCondLst>
                                        </p:cTn>
                                        <p:tgtEl>
                                          <p:spTgt spid="11268">
                                            <p:txEl>
                                              <p:pRg st="6" end="6"/>
                                            </p:txEl>
                                          </p:spTgt>
                                        </p:tgtEl>
                                        <p:attrNameLst>
                                          <p:attrName>style.visibility</p:attrName>
                                        </p:attrNameLst>
                                      </p:cBhvr>
                                      <p:to>
                                        <p:strVal val="visible"/>
                                      </p:to>
                                    </p:set>
                                    <p:anim calcmode="lin" valueType="num">
                                      <p:cBhvr>
                                        <p:cTn id="90" dur="500" fill="hold"/>
                                        <p:tgtEl>
                                          <p:spTgt spid="11268">
                                            <p:txEl>
                                              <p:pRg st="6" end="6"/>
                                            </p:txEl>
                                          </p:spTgt>
                                        </p:tgtEl>
                                        <p:attrNameLst>
                                          <p:attrName>ppt_w</p:attrName>
                                        </p:attrNameLst>
                                      </p:cBhvr>
                                      <p:tavLst>
                                        <p:tav tm="0">
                                          <p:val>
                                            <p:fltVal val="0"/>
                                          </p:val>
                                        </p:tav>
                                        <p:tav tm="100000">
                                          <p:val>
                                            <p:strVal val="#ppt_w"/>
                                          </p:val>
                                        </p:tav>
                                      </p:tavLst>
                                    </p:anim>
                                    <p:anim calcmode="lin" valueType="num">
                                      <p:cBhvr>
                                        <p:cTn id="91" dur="500" fill="hold"/>
                                        <p:tgtEl>
                                          <p:spTgt spid="11268">
                                            <p:txEl>
                                              <p:pRg st="6" end="6"/>
                                            </p:txEl>
                                          </p:spTgt>
                                        </p:tgtEl>
                                        <p:attrNameLst>
                                          <p:attrName>ppt_h</p:attrName>
                                        </p:attrNameLst>
                                      </p:cBhvr>
                                      <p:tavLst>
                                        <p:tav tm="0">
                                          <p:val>
                                            <p:fltVal val="0"/>
                                          </p:val>
                                        </p:tav>
                                        <p:tav tm="100000">
                                          <p:val>
                                            <p:strVal val="#ppt_h"/>
                                          </p:val>
                                        </p:tav>
                                      </p:tavLst>
                                    </p:anim>
                                    <p:anim calcmode="lin" valueType="num">
                                      <p:cBhvr>
                                        <p:cTn id="92" dur="500" fill="hold"/>
                                        <p:tgtEl>
                                          <p:spTgt spid="11268">
                                            <p:txEl>
                                              <p:pRg st="6" end="6"/>
                                            </p:txEl>
                                          </p:spTgt>
                                        </p:tgtEl>
                                        <p:attrNameLst>
                                          <p:attrName>style.rotation</p:attrName>
                                        </p:attrNameLst>
                                      </p:cBhvr>
                                      <p:tavLst>
                                        <p:tav tm="0">
                                          <p:val>
                                            <p:fltVal val="90"/>
                                          </p:val>
                                        </p:tav>
                                        <p:tav tm="100000">
                                          <p:val>
                                            <p:fltVal val="0"/>
                                          </p:val>
                                        </p:tav>
                                      </p:tavLst>
                                    </p:anim>
                                    <p:animEffect transition="in" filter="fade">
                                      <p:cBhvr>
                                        <p:cTn id="93" dur="500"/>
                                        <p:tgtEl>
                                          <p:spTgt spid="11268">
                                            <p:txEl>
                                              <p:pRg st="6" end="6"/>
                                            </p:txEl>
                                          </p:spTgt>
                                        </p:tgtEl>
                                      </p:cBhvr>
                                    </p:animEffect>
                                  </p:childTnLst>
                                </p:cTn>
                              </p:par>
                            </p:childTnLst>
                          </p:cTn>
                        </p:par>
                      </p:childTnLst>
                    </p:cTn>
                  </p:par>
                  <p:par>
                    <p:cTn id="94" fill="hold" nodeType="clickPar">
                      <p:stCondLst>
                        <p:cond delay="indefinite"/>
                      </p:stCondLst>
                      <p:childTnLst>
                        <p:par>
                          <p:cTn id="95" fill="hold" nodeType="withGroup">
                            <p:stCondLst>
                              <p:cond delay="0"/>
                            </p:stCondLst>
                            <p:childTnLst>
                              <p:par>
                                <p:cTn id="96" presetID="31" presetClass="entr" presetSubtype="0" fill="hold" nodeType="clickEffect">
                                  <p:stCondLst>
                                    <p:cond delay="0"/>
                                  </p:stCondLst>
                                  <p:iterate type="lt">
                                    <p:tmPct val="5000"/>
                                  </p:iterate>
                                  <p:childTnLst>
                                    <p:set>
                                      <p:cBhvr>
                                        <p:cTn id="97" dur="1" fill="hold">
                                          <p:stCondLst>
                                            <p:cond delay="0"/>
                                          </p:stCondLst>
                                        </p:cTn>
                                        <p:tgtEl>
                                          <p:spTgt spid="11268">
                                            <p:txEl>
                                              <p:pRg st="7" end="7"/>
                                            </p:txEl>
                                          </p:spTgt>
                                        </p:tgtEl>
                                        <p:attrNameLst>
                                          <p:attrName>style.visibility</p:attrName>
                                        </p:attrNameLst>
                                      </p:cBhvr>
                                      <p:to>
                                        <p:strVal val="visible"/>
                                      </p:to>
                                    </p:set>
                                    <p:anim calcmode="lin" valueType="num">
                                      <p:cBhvr>
                                        <p:cTn id="98" dur="500" fill="hold"/>
                                        <p:tgtEl>
                                          <p:spTgt spid="11268">
                                            <p:txEl>
                                              <p:pRg st="7" end="7"/>
                                            </p:txEl>
                                          </p:spTgt>
                                        </p:tgtEl>
                                        <p:attrNameLst>
                                          <p:attrName>ppt_w</p:attrName>
                                        </p:attrNameLst>
                                      </p:cBhvr>
                                      <p:tavLst>
                                        <p:tav tm="0">
                                          <p:val>
                                            <p:fltVal val="0"/>
                                          </p:val>
                                        </p:tav>
                                        <p:tav tm="100000">
                                          <p:val>
                                            <p:strVal val="#ppt_w"/>
                                          </p:val>
                                        </p:tav>
                                      </p:tavLst>
                                    </p:anim>
                                    <p:anim calcmode="lin" valueType="num">
                                      <p:cBhvr>
                                        <p:cTn id="99" dur="500" fill="hold"/>
                                        <p:tgtEl>
                                          <p:spTgt spid="11268">
                                            <p:txEl>
                                              <p:pRg st="7" end="7"/>
                                            </p:txEl>
                                          </p:spTgt>
                                        </p:tgtEl>
                                        <p:attrNameLst>
                                          <p:attrName>ppt_h</p:attrName>
                                        </p:attrNameLst>
                                      </p:cBhvr>
                                      <p:tavLst>
                                        <p:tav tm="0">
                                          <p:val>
                                            <p:fltVal val="0"/>
                                          </p:val>
                                        </p:tav>
                                        <p:tav tm="100000">
                                          <p:val>
                                            <p:strVal val="#ppt_h"/>
                                          </p:val>
                                        </p:tav>
                                      </p:tavLst>
                                    </p:anim>
                                    <p:anim calcmode="lin" valueType="num">
                                      <p:cBhvr>
                                        <p:cTn id="100" dur="500" fill="hold"/>
                                        <p:tgtEl>
                                          <p:spTgt spid="11268">
                                            <p:txEl>
                                              <p:pRg st="7" end="7"/>
                                            </p:txEl>
                                          </p:spTgt>
                                        </p:tgtEl>
                                        <p:attrNameLst>
                                          <p:attrName>style.rotation</p:attrName>
                                        </p:attrNameLst>
                                      </p:cBhvr>
                                      <p:tavLst>
                                        <p:tav tm="0">
                                          <p:val>
                                            <p:fltVal val="90"/>
                                          </p:val>
                                        </p:tav>
                                        <p:tav tm="100000">
                                          <p:val>
                                            <p:fltVal val="0"/>
                                          </p:val>
                                        </p:tav>
                                      </p:tavLst>
                                    </p:anim>
                                    <p:animEffect transition="in" filter="fade">
                                      <p:cBhvr>
                                        <p:cTn id="101" dur="500"/>
                                        <p:tgtEl>
                                          <p:spTgt spid="11268">
                                            <p:txEl>
                                              <p:pRg st="7" end="7"/>
                                            </p:txEl>
                                          </p:spTgt>
                                        </p:tgtEl>
                                      </p:cBhvr>
                                    </p:animEffect>
                                  </p:childTnLst>
                                </p:cTn>
                              </p:par>
                            </p:childTnLst>
                          </p:cTn>
                        </p:par>
                      </p:childTnLst>
                    </p:cTn>
                  </p:par>
                  <p:par>
                    <p:cTn id="102" fill="hold" nodeType="clickPar">
                      <p:stCondLst>
                        <p:cond delay="indefinite"/>
                      </p:stCondLst>
                      <p:childTnLst>
                        <p:par>
                          <p:cTn id="103" fill="hold" nodeType="withGroup">
                            <p:stCondLst>
                              <p:cond delay="0"/>
                            </p:stCondLst>
                            <p:childTnLst>
                              <p:par>
                                <p:cTn id="104" presetID="31" presetClass="entr" presetSubtype="0" fill="hold" nodeType="clickEffect">
                                  <p:stCondLst>
                                    <p:cond delay="0"/>
                                  </p:stCondLst>
                                  <p:iterate type="lt">
                                    <p:tmPct val="5000"/>
                                  </p:iterate>
                                  <p:childTnLst>
                                    <p:set>
                                      <p:cBhvr>
                                        <p:cTn id="105" dur="1" fill="hold">
                                          <p:stCondLst>
                                            <p:cond delay="0"/>
                                          </p:stCondLst>
                                        </p:cTn>
                                        <p:tgtEl>
                                          <p:spTgt spid="11268">
                                            <p:txEl>
                                              <p:pRg st="8" end="8"/>
                                            </p:txEl>
                                          </p:spTgt>
                                        </p:tgtEl>
                                        <p:attrNameLst>
                                          <p:attrName>style.visibility</p:attrName>
                                        </p:attrNameLst>
                                      </p:cBhvr>
                                      <p:to>
                                        <p:strVal val="visible"/>
                                      </p:to>
                                    </p:set>
                                    <p:anim calcmode="lin" valueType="num">
                                      <p:cBhvr>
                                        <p:cTn id="106" dur="500" fill="hold"/>
                                        <p:tgtEl>
                                          <p:spTgt spid="11268">
                                            <p:txEl>
                                              <p:pRg st="8" end="8"/>
                                            </p:txEl>
                                          </p:spTgt>
                                        </p:tgtEl>
                                        <p:attrNameLst>
                                          <p:attrName>ppt_w</p:attrName>
                                        </p:attrNameLst>
                                      </p:cBhvr>
                                      <p:tavLst>
                                        <p:tav tm="0">
                                          <p:val>
                                            <p:fltVal val="0"/>
                                          </p:val>
                                        </p:tav>
                                        <p:tav tm="100000">
                                          <p:val>
                                            <p:strVal val="#ppt_w"/>
                                          </p:val>
                                        </p:tav>
                                      </p:tavLst>
                                    </p:anim>
                                    <p:anim calcmode="lin" valueType="num">
                                      <p:cBhvr>
                                        <p:cTn id="107" dur="500" fill="hold"/>
                                        <p:tgtEl>
                                          <p:spTgt spid="11268">
                                            <p:txEl>
                                              <p:pRg st="8" end="8"/>
                                            </p:txEl>
                                          </p:spTgt>
                                        </p:tgtEl>
                                        <p:attrNameLst>
                                          <p:attrName>ppt_h</p:attrName>
                                        </p:attrNameLst>
                                      </p:cBhvr>
                                      <p:tavLst>
                                        <p:tav tm="0">
                                          <p:val>
                                            <p:fltVal val="0"/>
                                          </p:val>
                                        </p:tav>
                                        <p:tav tm="100000">
                                          <p:val>
                                            <p:strVal val="#ppt_h"/>
                                          </p:val>
                                        </p:tav>
                                      </p:tavLst>
                                    </p:anim>
                                    <p:anim calcmode="lin" valueType="num">
                                      <p:cBhvr>
                                        <p:cTn id="108" dur="500" fill="hold"/>
                                        <p:tgtEl>
                                          <p:spTgt spid="11268">
                                            <p:txEl>
                                              <p:pRg st="8" end="8"/>
                                            </p:txEl>
                                          </p:spTgt>
                                        </p:tgtEl>
                                        <p:attrNameLst>
                                          <p:attrName>style.rotation</p:attrName>
                                        </p:attrNameLst>
                                      </p:cBhvr>
                                      <p:tavLst>
                                        <p:tav tm="0">
                                          <p:val>
                                            <p:fltVal val="90"/>
                                          </p:val>
                                        </p:tav>
                                        <p:tav tm="100000">
                                          <p:val>
                                            <p:fltVal val="0"/>
                                          </p:val>
                                        </p:tav>
                                      </p:tavLst>
                                    </p:anim>
                                    <p:animEffect transition="in" filter="fade">
                                      <p:cBhvr>
                                        <p:cTn id="109" dur="500"/>
                                        <p:tgtEl>
                                          <p:spTgt spid="11268">
                                            <p:txEl>
                                              <p:pRg st="8" end="8"/>
                                            </p:txEl>
                                          </p:spTgt>
                                        </p:tgtEl>
                                      </p:cBhvr>
                                    </p:animEffect>
                                  </p:childTnLst>
                                </p:cTn>
                              </p:par>
                            </p:childTnLst>
                          </p:cTn>
                        </p:par>
                      </p:childTnLst>
                    </p:cTn>
                  </p:par>
                  <p:par>
                    <p:cTn id="110" fill="hold" nodeType="clickPar">
                      <p:stCondLst>
                        <p:cond delay="indefinite"/>
                      </p:stCondLst>
                      <p:childTnLst>
                        <p:par>
                          <p:cTn id="111" fill="hold" nodeType="withGroup">
                            <p:stCondLst>
                              <p:cond delay="0"/>
                            </p:stCondLst>
                            <p:childTnLst>
                              <p:par>
                                <p:cTn id="112" presetID="31" presetClass="entr" presetSubtype="0" fill="hold" nodeType="clickEffect">
                                  <p:stCondLst>
                                    <p:cond delay="0"/>
                                  </p:stCondLst>
                                  <p:iterate type="lt">
                                    <p:tmPct val="5000"/>
                                  </p:iterate>
                                  <p:childTnLst>
                                    <p:set>
                                      <p:cBhvr>
                                        <p:cTn id="113" dur="1" fill="hold">
                                          <p:stCondLst>
                                            <p:cond delay="0"/>
                                          </p:stCondLst>
                                        </p:cTn>
                                        <p:tgtEl>
                                          <p:spTgt spid="11268">
                                            <p:txEl>
                                              <p:pRg st="9" end="9"/>
                                            </p:txEl>
                                          </p:spTgt>
                                        </p:tgtEl>
                                        <p:attrNameLst>
                                          <p:attrName>style.visibility</p:attrName>
                                        </p:attrNameLst>
                                      </p:cBhvr>
                                      <p:to>
                                        <p:strVal val="visible"/>
                                      </p:to>
                                    </p:set>
                                    <p:anim calcmode="lin" valueType="num">
                                      <p:cBhvr>
                                        <p:cTn id="114" dur="500" fill="hold"/>
                                        <p:tgtEl>
                                          <p:spTgt spid="11268">
                                            <p:txEl>
                                              <p:pRg st="9" end="9"/>
                                            </p:txEl>
                                          </p:spTgt>
                                        </p:tgtEl>
                                        <p:attrNameLst>
                                          <p:attrName>ppt_w</p:attrName>
                                        </p:attrNameLst>
                                      </p:cBhvr>
                                      <p:tavLst>
                                        <p:tav tm="0">
                                          <p:val>
                                            <p:fltVal val="0"/>
                                          </p:val>
                                        </p:tav>
                                        <p:tav tm="100000">
                                          <p:val>
                                            <p:strVal val="#ppt_w"/>
                                          </p:val>
                                        </p:tav>
                                      </p:tavLst>
                                    </p:anim>
                                    <p:anim calcmode="lin" valueType="num">
                                      <p:cBhvr>
                                        <p:cTn id="115" dur="500" fill="hold"/>
                                        <p:tgtEl>
                                          <p:spTgt spid="11268">
                                            <p:txEl>
                                              <p:pRg st="9" end="9"/>
                                            </p:txEl>
                                          </p:spTgt>
                                        </p:tgtEl>
                                        <p:attrNameLst>
                                          <p:attrName>ppt_h</p:attrName>
                                        </p:attrNameLst>
                                      </p:cBhvr>
                                      <p:tavLst>
                                        <p:tav tm="0">
                                          <p:val>
                                            <p:fltVal val="0"/>
                                          </p:val>
                                        </p:tav>
                                        <p:tav tm="100000">
                                          <p:val>
                                            <p:strVal val="#ppt_h"/>
                                          </p:val>
                                        </p:tav>
                                      </p:tavLst>
                                    </p:anim>
                                    <p:anim calcmode="lin" valueType="num">
                                      <p:cBhvr>
                                        <p:cTn id="116" dur="500" fill="hold"/>
                                        <p:tgtEl>
                                          <p:spTgt spid="11268">
                                            <p:txEl>
                                              <p:pRg st="9" end="9"/>
                                            </p:txEl>
                                          </p:spTgt>
                                        </p:tgtEl>
                                        <p:attrNameLst>
                                          <p:attrName>style.rotation</p:attrName>
                                        </p:attrNameLst>
                                      </p:cBhvr>
                                      <p:tavLst>
                                        <p:tav tm="0">
                                          <p:val>
                                            <p:fltVal val="90"/>
                                          </p:val>
                                        </p:tav>
                                        <p:tav tm="100000">
                                          <p:val>
                                            <p:fltVal val="0"/>
                                          </p:val>
                                        </p:tav>
                                      </p:tavLst>
                                    </p:anim>
                                    <p:animEffect transition="in" filter="fade">
                                      <p:cBhvr>
                                        <p:cTn id="117" dur="500"/>
                                        <p:tgtEl>
                                          <p:spTgt spid="11268">
                                            <p:txEl>
                                              <p:pRg st="9" end="9"/>
                                            </p:txEl>
                                          </p:spTgt>
                                        </p:tgtEl>
                                      </p:cBhvr>
                                    </p:animEffect>
                                  </p:childTnLst>
                                </p:cTn>
                              </p:par>
                            </p:childTnLst>
                          </p:cTn>
                        </p:par>
                      </p:childTnLst>
                    </p:cTn>
                  </p:par>
                  <p:par>
                    <p:cTn id="118" fill="hold" nodeType="clickPar">
                      <p:stCondLst>
                        <p:cond delay="indefinite"/>
                      </p:stCondLst>
                      <p:childTnLst>
                        <p:par>
                          <p:cTn id="119" fill="hold" nodeType="withGroup">
                            <p:stCondLst>
                              <p:cond delay="0"/>
                            </p:stCondLst>
                            <p:childTnLst>
                              <p:par>
                                <p:cTn id="120" presetID="31" presetClass="entr" presetSubtype="0" fill="hold" nodeType="clickEffect">
                                  <p:stCondLst>
                                    <p:cond delay="0"/>
                                  </p:stCondLst>
                                  <p:iterate type="lt">
                                    <p:tmPct val="5000"/>
                                  </p:iterate>
                                  <p:childTnLst>
                                    <p:set>
                                      <p:cBhvr>
                                        <p:cTn id="121" dur="1" fill="hold">
                                          <p:stCondLst>
                                            <p:cond delay="0"/>
                                          </p:stCondLst>
                                        </p:cTn>
                                        <p:tgtEl>
                                          <p:spTgt spid="11268">
                                            <p:txEl>
                                              <p:pRg st="10" end="10"/>
                                            </p:txEl>
                                          </p:spTgt>
                                        </p:tgtEl>
                                        <p:attrNameLst>
                                          <p:attrName>style.visibility</p:attrName>
                                        </p:attrNameLst>
                                      </p:cBhvr>
                                      <p:to>
                                        <p:strVal val="visible"/>
                                      </p:to>
                                    </p:set>
                                    <p:anim calcmode="lin" valueType="num">
                                      <p:cBhvr>
                                        <p:cTn id="122" dur="500" fill="hold"/>
                                        <p:tgtEl>
                                          <p:spTgt spid="11268">
                                            <p:txEl>
                                              <p:pRg st="10" end="10"/>
                                            </p:txEl>
                                          </p:spTgt>
                                        </p:tgtEl>
                                        <p:attrNameLst>
                                          <p:attrName>ppt_w</p:attrName>
                                        </p:attrNameLst>
                                      </p:cBhvr>
                                      <p:tavLst>
                                        <p:tav tm="0">
                                          <p:val>
                                            <p:fltVal val="0"/>
                                          </p:val>
                                        </p:tav>
                                        <p:tav tm="100000">
                                          <p:val>
                                            <p:strVal val="#ppt_w"/>
                                          </p:val>
                                        </p:tav>
                                      </p:tavLst>
                                    </p:anim>
                                    <p:anim calcmode="lin" valueType="num">
                                      <p:cBhvr>
                                        <p:cTn id="123" dur="500" fill="hold"/>
                                        <p:tgtEl>
                                          <p:spTgt spid="11268">
                                            <p:txEl>
                                              <p:pRg st="10" end="10"/>
                                            </p:txEl>
                                          </p:spTgt>
                                        </p:tgtEl>
                                        <p:attrNameLst>
                                          <p:attrName>ppt_h</p:attrName>
                                        </p:attrNameLst>
                                      </p:cBhvr>
                                      <p:tavLst>
                                        <p:tav tm="0">
                                          <p:val>
                                            <p:fltVal val="0"/>
                                          </p:val>
                                        </p:tav>
                                        <p:tav tm="100000">
                                          <p:val>
                                            <p:strVal val="#ppt_h"/>
                                          </p:val>
                                        </p:tav>
                                      </p:tavLst>
                                    </p:anim>
                                    <p:anim calcmode="lin" valueType="num">
                                      <p:cBhvr>
                                        <p:cTn id="124" dur="500" fill="hold"/>
                                        <p:tgtEl>
                                          <p:spTgt spid="11268">
                                            <p:txEl>
                                              <p:pRg st="10" end="10"/>
                                            </p:txEl>
                                          </p:spTgt>
                                        </p:tgtEl>
                                        <p:attrNameLst>
                                          <p:attrName>style.rotation</p:attrName>
                                        </p:attrNameLst>
                                      </p:cBhvr>
                                      <p:tavLst>
                                        <p:tav tm="0">
                                          <p:val>
                                            <p:fltVal val="90"/>
                                          </p:val>
                                        </p:tav>
                                        <p:tav tm="100000">
                                          <p:val>
                                            <p:fltVal val="0"/>
                                          </p:val>
                                        </p:tav>
                                      </p:tavLst>
                                    </p:anim>
                                    <p:animEffect transition="in" filter="fade">
                                      <p:cBhvr>
                                        <p:cTn id="125" dur="500"/>
                                        <p:tgtEl>
                                          <p:spTgt spid="11268">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4"/>
          <p:cNvPicPr>
            <a:picLocks noChangeAspect="1" noChangeArrowheads="1"/>
          </p:cNvPicPr>
          <p:nvPr/>
        </p:nvPicPr>
        <p:blipFill>
          <a:blip r:embed="rId2">
            <a:extLst>
              <a:ext uri="{28A0092B-C50C-407E-A947-70E740481C1C}">
                <a14:useLocalDpi xmlns:a14="http://schemas.microsoft.com/office/drawing/2010/main" val="0"/>
              </a:ext>
            </a:extLst>
          </a:blip>
          <a:srcRect l="7771" r="37537" b="37401"/>
          <a:stretch>
            <a:fillRect/>
          </a:stretch>
        </p:blipFill>
        <p:spPr bwMode="auto">
          <a:xfrm>
            <a:off x="684213" y="26988"/>
            <a:ext cx="7970837" cy="683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buFont typeface="Arial" panose="020B0604020202020204" pitchFamily="34" charset="0"/>
              <a:buNone/>
              <a:defRPr/>
            </a:pPr>
            <a:r>
              <a:rPr lang="en-GB" altLang="en-US" sz="2800" b="1" dirty="0">
                <a:solidFill>
                  <a:srgbClr val="FFFF00"/>
                </a:solidFill>
                <a:effectLst>
                  <a:outerShdw blurRad="38100" dist="38100" dir="2700000" algn="tl">
                    <a:srgbClr val="C0C0C0"/>
                  </a:outerShdw>
                </a:effectLst>
                <a:latin typeface="Constantia" panose="02030602050306030303" pitchFamily="18" charset="0"/>
              </a:rPr>
              <a:t>Morphological and topographic division of the nervous system</a:t>
            </a:r>
            <a:r>
              <a:rPr lang="en-US" altLang="en-US" sz="2800" dirty="0">
                <a:solidFill>
                  <a:srgbClr val="FFFF00"/>
                </a:solidFill>
                <a:latin typeface="Constantia" panose="02030602050306030303" pitchFamily="18" charset="0"/>
              </a:rPr>
              <a:t> </a:t>
            </a:r>
            <a:endParaRPr lang="sr-Cyrl-CS" altLang="en-US" sz="3200" dirty="0">
              <a:solidFill>
                <a:srgbClr val="FF0000"/>
              </a:solidFill>
            </a:endParaRPr>
          </a:p>
        </p:txBody>
      </p:sp>
      <p:sp>
        <p:nvSpPr>
          <p:cNvPr id="5" name="Text Placeholder 4"/>
          <p:cNvSpPr>
            <a:spLocks noGrp="1"/>
          </p:cNvSpPr>
          <p:nvPr>
            <p:ph type="body" sz="half" idx="1"/>
          </p:nvPr>
        </p:nvSpPr>
        <p:spPr>
          <a:xfrm>
            <a:off x="457200" y="1600200"/>
            <a:ext cx="4762872" cy="4530725"/>
          </a:xfrm>
        </p:spPr>
        <p:txBody>
          <a:bodyPr/>
          <a:lstStyle/>
          <a:p>
            <a:pPr eaLnBrk="1" hangingPunct="1">
              <a:buFont typeface="Wingdings" panose="05000000000000000000" pitchFamily="2" charset="2"/>
              <a:buNone/>
              <a:defRPr/>
            </a:pPr>
            <a:r>
              <a:rPr lang="sr-Latn-CS" altLang="en-US" sz="2000" b="1" i="1" dirty="0">
                <a:solidFill>
                  <a:srgbClr val="FFCC00"/>
                </a:solidFill>
              </a:rPr>
              <a:t>Systema nervosum periphericum</a:t>
            </a:r>
          </a:p>
          <a:p>
            <a:pPr eaLnBrk="1" hangingPunct="1">
              <a:buFont typeface="Wingdings" panose="05000000000000000000" pitchFamily="2" charset="2"/>
              <a:buNone/>
              <a:defRPr/>
            </a:pPr>
            <a:r>
              <a:rPr lang="sr-Latn-CS" altLang="en-US" sz="2000" b="1" dirty="0">
                <a:solidFill>
                  <a:srgbClr val="FFCC00"/>
                </a:solidFill>
              </a:rPr>
              <a:t>(</a:t>
            </a:r>
            <a:r>
              <a:rPr lang="en-GB" altLang="en-US" sz="2000" b="1" dirty="0">
                <a:solidFill>
                  <a:srgbClr val="FFCC00"/>
                </a:solidFill>
              </a:rPr>
              <a:t>peripheral nervous system</a:t>
            </a:r>
            <a:r>
              <a:rPr lang="sr-Latn-CS" altLang="en-US" sz="2000" b="1" dirty="0">
                <a:solidFill>
                  <a:srgbClr val="FFCC00"/>
                </a:solidFill>
              </a:rPr>
              <a:t>)</a:t>
            </a:r>
          </a:p>
          <a:p>
            <a:pPr eaLnBrk="1" hangingPunct="1">
              <a:buFont typeface="Wingdings" panose="05000000000000000000" pitchFamily="2" charset="2"/>
              <a:buNone/>
              <a:defRPr/>
            </a:pPr>
            <a:endParaRPr lang="sr-Latn-CS" altLang="en-US" b="1" dirty="0">
              <a:solidFill>
                <a:srgbClr val="FFCC00"/>
              </a:solidFill>
            </a:endParaRPr>
          </a:p>
          <a:p>
            <a:pPr eaLnBrk="1" hangingPunct="1">
              <a:buFont typeface="Wingdings" panose="05000000000000000000" pitchFamily="2" charset="2"/>
              <a:buNone/>
              <a:defRPr/>
            </a:pPr>
            <a:r>
              <a:rPr lang="sr-Latn-CS" altLang="en-US" b="1" dirty="0">
                <a:solidFill>
                  <a:srgbClr val="FFCC00"/>
                </a:solidFill>
              </a:rPr>
              <a:t>* Nervi spinales</a:t>
            </a:r>
          </a:p>
          <a:p>
            <a:pPr eaLnBrk="1" hangingPunct="1">
              <a:buFont typeface="Wingdings" panose="05000000000000000000" pitchFamily="2" charset="2"/>
              <a:buNone/>
              <a:defRPr/>
            </a:pPr>
            <a:endParaRPr lang="sr-Latn-CS" altLang="en-US" b="1" dirty="0">
              <a:solidFill>
                <a:srgbClr val="FFCC00"/>
              </a:solidFill>
            </a:endParaRPr>
          </a:p>
          <a:p>
            <a:pPr eaLnBrk="1" hangingPunct="1">
              <a:buFont typeface="Wingdings" panose="05000000000000000000" pitchFamily="2" charset="2"/>
              <a:buNone/>
              <a:defRPr/>
            </a:pPr>
            <a:r>
              <a:rPr lang="sr-Latn-CS" altLang="en-US" b="1" dirty="0">
                <a:solidFill>
                  <a:srgbClr val="FFCC00"/>
                </a:solidFill>
              </a:rPr>
              <a:t>* Nervi craniales</a:t>
            </a:r>
            <a:endParaRPr lang="en-US" dirty="0"/>
          </a:p>
        </p:txBody>
      </p:sp>
      <p:pic>
        <p:nvPicPr>
          <p:cNvPr id="150532" name="Picture 4"/>
          <p:cNvPicPr>
            <a:picLocks noGrp="1" noChangeAspect="1" noChangeArrowheads="1"/>
          </p:cNvPicPr>
          <p:nvPr>
            <p:ph sz="quarter" idx="2"/>
          </p:nvPr>
        </p:nvPicPr>
        <p:blipFill>
          <a:blip r:embed="rId2">
            <a:extLst>
              <a:ext uri="{28A0092B-C50C-407E-A947-70E740481C1C}">
                <a14:useLocalDpi xmlns:a14="http://schemas.microsoft.com/office/drawing/2010/main" val="0"/>
              </a:ext>
            </a:extLst>
          </a:blip>
          <a:srcRect l="9744" r="37758" b="37943"/>
          <a:stretch>
            <a:fillRect/>
          </a:stretch>
        </p:blipFill>
        <p:spPr>
          <a:xfrm>
            <a:off x="5429250" y="1643063"/>
            <a:ext cx="2468563" cy="2189162"/>
          </a:xfrm>
          <a:noFill/>
          <a:extLst>
            <a:ext uri="{909E8E84-426E-40DD-AFC4-6F175D3DCCD1}">
              <a14:hiddenFill xmlns:a14="http://schemas.microsoft.com/office/drawing/2010/main">
                <a:solidFill>
                  <a:srgbClr val="FFFFFF"/>
                </a:solidFill>
              </a14:hiddenFill>
            </a:ext>
          </a:extLst>
        </p:spPr>
      </p:pic>
      <p:pic>
        <p:nvPicPr>
          <p:cNvPr id="150533" name="Picture 4"/>
          <p:cNvPicPr>
            <a:picLocks noGrp="1" noChangeAspect="1" noChangeArrowheads="1"/>
          </p:cNvPicPr>
          <p:nvPr>
            <p:ph sz="quarter" idx="3"/>
          </p:nvPr>
        </p:nvPicPr>
        <p:blipFill>
          <a:blip r:embed="rId3">
            <a:extLst>
              <a:ext uri="{28A0092B-C50C-407E-A947-70E740481C1C}">
                <a14:useLocalDpi xmlns:a14="http://schemas.microsoft.com/office/drawing/2010/main" val="0"/>
              </a:ext>
            </a:extLst>
          </a:blip>
          <a:srcRect l="7788" r="38164" b="38190"/>
          <a:stretch>
            <a:fillRect/>
          </a:stretch>
        </p:blipFill>
        <p:spPr>
          <a:xfrm>
            <a:off x="5391150" y="3941763"/>
            <a:ext cx="2552700" cy="2189162"/>
          </a:xfrm>
          <a:noFill/>
          <a:extLst>
            <a:ext uri="{909E8E84-426E-40DD-AFC4-6F175D3DCCD1}">
              <a14:hiddenFill xmlns:a14="http://schemas.microsoft.com/office/drawing/2010/main">
                <a:solidFill>
                  <a:srgbClr val="FFFFFF"/>
                </a:solidFill>
              </a14:hiddenFill>
            </a:ext>
          </a:extLst>
        </p:spPr>
      </p:pic>
    </p:spTree>
  </p:cSld>
  <p:clrMapOvr>
    <a:masterClrMapping/>
  </p:clrMapOvr>
  <p:transition/>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1" name="Rectangle 5"/>
          <p:cNvSpPr>
            <a:spLocks noGrp="1" noChangeArrowheads="1"/>
          </p:cNvSpPr>
          <p:nvPr>
            <p:ph type="body" sz="half" idx="1"/>
          </p:nvPr>
        </p:nvSpPr>
        <p:spPr>
          <a:xfrm>
            <a:off x="4859338" y="260350"/>
            <a:ext cx="4038600" cy="6408738"/>
          </a:xfrm>
        </p:spPr>
        <p:txBody>
          <a:bodyPr/>
          <a:lstStyle/>
          <a:p>
            <a:pPr eaLnBrk="1" hangingPunct="1">
              <a:buFontTx/>
              <a:buNone/>
              <a:defRPr/>
            </a:pPr>
            <a:r>
              <a:rPr lang="sr-Latn-CS" sz="2800" b="1">
                <a:solidFill>
                  <a:srgbClr val="FFFF00"/>
                </a:solidFill>
                <a:effectLst>
                  <a:outerShdw blurRad="38100" dist="38100" dir="2700000" algn="tl">
                    <a:srgbClr val="C0C0C0"/>
                  </a:outerShdw>
                </a:effectLst>
              </a:rPr>
              <a:t>Plexus cervicalis</a:t>
            </a:r>
          </a:p>
          <a:p>
            <a:pPr eaLnBrk="1" hangingPunct="1">
              <a:buFontTx/>
              <a:buNone/>
              <a:defRPr/>
            </a:pPr>
            <a:endParaRPr lang="sr-Latn-CS" sz="2800" b="1">
              <a:solidFill>
                <a:srgbClr val="FFFF00"/>
              </a:solidFill>
              <a:effectLst>
                <a:outerShdw blurRad="38100" dist="38100" dir="2700000" algn="tl">
                  <a:srgbClr val="C0C0C0"/>
                </a:outerShdw>
              </a:effectLst>
            </a:endParaRPr>
          </a:p>
          <a:p>
            <a:pPr eaLnBrk="1" hangingPunct="1">
              <a:buFontTx/>
              <a:buNone/>
              <a:defRPr/>
            </a:pPr>
            <a:r>
              <a:rPr lang="sr-Latn-CS" sz="2800" b="1">
                <a:solidFill>
                  <a:srgbClr val="FFFF00"/>
                </a:solidFill>
                <a:effectLst>
                  <a:outerShdw blurRad="38100" dist="38100" dir="2700000" algn="tl">
                    <a:srgbClr val="C0C0C0"/>
                  </a:outerShdw>
                </a:effectLst>
              </a:rPr>
              <a:t>Plexus brachialis</a:t>
            </a:r>
          </a:p>
          <a:p>
            <a:pPr eaLnBrk="1" hangingPunct="1">
              <a:buFontTx/>
              <a:buNone/>
              <a:defRPr/>
            </a:pPr>
            <a:endParaRPr lang="sr-Latn-CS" sz="2800" b="1">
              <a:solidFill>
                <a:srgbClr val="FFFF00"/>
              </a:solidFill>
              <a:effectLst>
                <a:outerShdw blurRad="38100" dist="38100" dir="2700000" algn="tl">
                  <a:srgbClr val="C0C0C0"/>
                </a:outerShdw>
              </a:effectLst>
            </a:endParaRPr>
          </a:p>
          <a:p>
            <a:pPr eaLnBrk="1" hangingPunct="1">
              <a:buFontTx/>
              <a:buNone/>
              <a:defRPr/>
            </a:pPr>
            <a:r>
              <a:rPr lang="sr-Latn-CS" sz="2800" b="1">
                <a:solidFill>
                  <a:srgbClr val="FFFF00"/>
                </a:solidFill>
                <a:effectLst>
                  <a:outerShdw blurRad="38100" dist="38100" dir="2700000" algn="tl">
                    <a:srgbClr val="C0C0C0"/>
                  </a:outerShdw>
                </a:effectLst>
              </a:rPr>
              <a:t>Nn. intercostales et </a:t>
            </a:r>
            <a:r>
              <a:rPr lang="en-US" sz="2800" b="1">
                <a:solidFill>
                  <a:srgbClr val="FFFF00"/>
                </a:solidFill>
                <a:effectLst>
                  <a:outerShdw blurRad="38100" dist="38100" dir="2700000" algn="tl">
                    <a:srgbClr val="C0C0C0"/>
                  </a:outerShdw>
                </a:effectLst>
              </a:rPr>
              <a:t>  </a:t>
            </a:r>
            <a:r>
              <a:rPr lang="sr-Latn-CS" sz="2800" b="1">
                <a:solidFill>
                  <a:srgbClr val="FFFF00"/>
                </a:solidFill>
                <a:effectLst>
                  <a:outerShdw blurRad="38100" dist="38100" dir="2700000" algn="tl">
                    <a:srgbClr val="C0C0C0"/>
                  </a:outerShdw>
                </a:effectLst>
              </a:rPr>
              <a:t>n.</a:t>
            </a:r>
            <a:r>
              <a:rPr lang="en-US" sz="2800" b="1">
                <a:solidFill>
                  <a:srgbClr val="FFFF00"/>
                </a:solidFill>
                <a:effectLst>
                  <a:outerShdw blurRad="38100" dist="38100" dir="2700000" algn="tl">
                    <a:srgbClr val="C0C0C0"/>
                  </a:outerShdw>
                </a:effectLst>
              </a:rPr>
              <a:t> </a:t>
            </a:r>
            <a:r>
              <a:rPr lang="sr-Latn-CS" sz="2800" b="1">
                <a:solidFill>
                  <a:srgbClr val="FFFF00"/>
                </a:solidFill>
                <a:effectLst>
                  <a:outerShdw blurRad="38100" dist="38100" dir="2700000" algn="tl">
                    <a:srgbClr val="C0C0C0"/>
                  </a:outerShdw>
                </a:effectLst>
              </a:rPr>
              <a:t>subcostalis</a:t>
            </a:r>
          </a:p>
          <a:p>
            <a:pPr eaLnBrk="1" hangingPunct="1">
              <a:buFontTx/>
              <a:buNone/>
              <a:defRPr/>
            </a:pPr>
            <a:endParaRPr lang="sr-Latn-CS" sz="2800" b="1">
              <a:solidFill>
                <a:srgbClr val="FFFF00"/>
              </a:solidFill>
              <a:effectLst>
                <a:outerShdw blurRad="38100" dist="38100" dir="2700000" algn="tl">
                  <a:srgbClr val="C0C0C0"/>
                </a:outerShdw>
              </a:effectLst>
            </a:endParaRPr>
          </a:p>
          <a:p>
            <a:pPr eaLnBrk="1" hangingPunct="1">
              <a:buFontTx/>
              <a:buNone/>
              <a:defRPr/>
            </a:pPr>
            <a:r>
              <a:rPr lang="sr-Latn-CS" sz="2800" b="1">
                <a:solidFill>
                  <a:srgbClr val="FFFF00"/>
                </a:solidFill>
                <a:effectLst>
                  <a:outerShdw blurRad="38100" dist="38100" dir="2700000" algn="tl">
                    <a:srgbClr val="C0C0C0"/>
                  </a:outerShdw>
                </a:effectLst>
              </a:rPr>
              <a:t>Plexus lumbalis</a:t>
            </a:r>
          </a:p>
          <a:p>
            <a:pPr eaLnBrk="1" hangingPunct="1">
              <a:buFontTx/>
              <a:buNone/>
              <a:defRPr/>
            </a:pPr>
            <a:endParaRPr lang="sr-Latn-CS" sz="2800" b="1">
              <a:solidFill>
                <a:srgbClr val="FFFF00"/>
              </a:solidFill>
              <a:effectLst>
                <a:outerShdw blurRad="38100" dist="38100" dir="2700000" algn="tl">
                  <a:srgbClr val="C0C0C0"/>
                </a:outerShdw>
              </a:effectLst>
            </a:endParaRPr>
          </a:p>
          <a:p>
            <a:pPr eaLnBrk="1" hangingPunct="1">
              <a:buFontTx/>
              <a:buNone/>
              <a:defRPr/>
            </a:pPr>
            <a:r>
              <a:rPr lang="sr-Latn-CS" sz="2800" b="1">
                <a:solidFill>
                  <a:srgbClr val="FFFF00"/>
                </a:solidFill>
                <a:effectLst>
                  <a:outerShdw blurRad="38100" dist="38100" dir="2700000" algn="tl">
                    <a:srgbClr val="C0C0C0"/>
                  </a:outerShdw>
                </a:effectLst>
              </a:rPr>
              <a:t>Plexus sacralis</a:t>
            </a:r>
          </a:p>
          <a:p>
            <a:pPr eaLnBrk="1" hangingPunct="1">
              <a:buFontTx/>
              <a:buNone/>
              <a:defRPr/>
            </a:pPr>
            <a:endParaRPr lang="sr-Latn-CS" sz="2800" b="1">
              <a:solidFill>
                <a:srgbClr val="FFFF00"/>
              </a:solidFill>
              <a:effectLst>
                <a:outerShdw blurRad="38100" dist="38100" dir="2700000" algn="tl">
                  <a:srgbClr val="C0C0C0"/>
                </a:outerShdw>
              </a:effectLst>
            </a:endParaRPr>
          </a:p>
          <a:p>
            <a:pPr eaLnBrk="1" hangingPunct="1">
              <a:buFontTx/>
              <a:buNone/>
              <a:defRPr/>
            </a:pPr>
            <a:r>
              <a:rPr lang="sr-Latn-CS" sz="2800" b="1">
                <a:solidFill>
                  <a:srgbClr val="FFFF00"/>
                </a:solidFill>
                <a:effectLst>
                  <a:outerShdw blurRad="38100" dist="38100" dir="2700000" algn="tl">
                    <a:srgbClr val="C0C0C0"/>
                  </a:outerShdw>
                </a:effectLst>
              </a:rPr>
              <a:t>Plexus coccygeus</a:t>
            </a:r>
          </a:p>
          <a:p>
            <a:pPr eaLnBrk="1" hangingPunct="1">
              <a:buFontTx/>
              <a:buNone/>
              <a:defRPr/>
            </a:pPr>
            <a:endParaRPr lang="en-US" sz="2800" b="1">
              <a:solidFill>
                <a:srgbClr val="FFFF00"/>
              </a:solidFill>
              <a:effectLst>
                <a:outerShdw blurRad="38100" dist="38100" dir="2700000" algn="tl">
                  <a:srgbClr val="C0C0C0"/>
                </a:outerShdw>
              </a:effectLst>
            </a:endParaRPr>
          </a:p>
        </p:txBody>
      </p:sp>
      <p:pic>
        <p:nvPicPr>
          <p:cNvPr id="151556" name="Picture 7" descr="scan0037a copy"/>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755650" y="0"/>
            <a:ext cx="2879725" cy="6858000"/>
          </a:xfrm>
        </p:spPr>
      </p:pic>
      <p:sp>
        <p:nvSpPr>
          <p:cNvPr id="34824" name="AutoShape 8"/>
          <p:cNvSpPr>
            <a:spLocks noChangeArrowheads="1"/>
          </p:cNvSpPr>
          <p:nvPr/>
        </p:nvSpPr>
        <p:spPr bwMode="auto">
          <a:xfrm rot="-372207">
            <a:off x="3563938" y="487363"/>
            <a:ext cx="1295400" cy="144462"/>
          </a:xfrm>
          <a:prstGeom prst="leftArrow">
            <a:avLst>
              <a:gd name="adj1" fmla="val 50000"/>
              <a:gd name="adj2" fmla="val 224177"/>
            </a:avLst>
          </a:prstGeom>
          <a:solidFill>
            <a:srgbClr val="CC0000"/>
          </a:solidFill>
          <a:ln w="9525">
            <a:solidFill>
              <a:schemeClr val="tx1"/>
            </a:solidFill>
            <a:miter lim="800000"/>
            <a:headEnd/>
            <a:tailEnd/>
          </a:ln>
        </p:spPr>
        <p:txBody>
          <a:bodyPr wrap="none" anchor="ctr"/>
          <a:lstStyle>
            <a:lvl1pPr>
              <a:spcBef>
                <a:spcPct val="20000"/>
              </a:spcBef>
              <a:buClr>
                <a:schemeClr val="hlink"/>
              </a:buClr>
              <a:buSzPct val="90000"/>
              <a:buFont typeface="Wingdings" panose="05000000000000000000" pitchFamily="2" charset="2"/>
              <a:buBlip>
                <a:blip r:embed="rId4"/>
              </a:buBlip>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lr>
                <a:schemeClr val="accent2"/>
              </a:buClr>
              <a:buSzPct val="90000"/>
              <a:buFont typeface="Wingdings" panose="05000000000000000000" pitchFamily="2" charset="2"/>
              <a:buBlip>
                <a:blip r:embed="rId5"/>
              </a:buBlip>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folHlink"/>
              </a:buClr>
              <a:buSzPct val="90000"/>
              <a:buFont typeface="Wingdings" panose="05000000000000000000" pitchFamily="2" charset="2"/>
              <a:buBlip>
                <a:blip r:embed="rId6"/>
              </a:buBlip>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90000"/>
              <a:buFont typeface="Wingdings" panose="05000000000000000000" pitchFamily="2" charset="2"/>
              <a:buBlip>
                <a:blip r:embed="rId6"/>
              </a:buBlip>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90000"/>
              <a:buFont typeface="Wingdings" panose="05000000000000000000" pitchFamily="2" charset="2"/>
              <a:buBlip>
                <a:blip r:embed="rId6"/>
              </a:buBlip>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90000"/>
              <a:buFont typeface="Wingdings" panose="05000000000000000000" pitchFamily="2" charset="2"/>
              <a:buBlip>
                <a:blip r:embed="rId6"/>
              </a:buBlip>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90000"/>
              <a:buFont typeface="Wingdings" panose="05000000000000000000" pitchFamily="2" charset="2"/>
              <a:buBlip>
                <a:blip r:embed="rId6"/>
              </a:buBlip>
              <a:defRPr sz="2000">
                <a:solidFill>
                  <a:schemeClr val="tx1"/>
                </a:solidFill>
                <a:latin typeface="Arial" panose="020B0604020202020204" pitchFamily="34" charset="0"/>
              </a:defRPr>
            </a:lvl9pPr>
          </a:lstStyle>
          <a:p>
            <a:pPr>
              <a:spcBef>
                <a:spcPct val="0"/>
              </a:spcBef>
              <a:buClrTx/>
              <a:buSzTx/>
              <a:buFontTx/>
              <a:buNone/>
            </a:pPr>
            <a:endParaRPr lang="sr-Latn-CS" altLang="sr-Latn-RS" sz="2000">
              <a:latin typeface="Comic Sans MS" panose="030F0702030302020204" pitchFamily="66" charset="0"/>
            </a:endParaRPr>
          </a:p>
        </p:txBody>
      </p:sp>
      <p:sp>
        <p:nvSpPr>
          <p:cNvPr id="34825" name="AutoShape 9"/>
          <p:cNvSpPr>
            <a:spLocks noChangeArrowheads="1"/>
          </p:cNvSpPr>
          <p:nvPr/>
        </p:nvSpPr>
        <p:spPr bwMode="auto">
          <a:xfrm rot="306389">
            <a:off x="3563938" y="1409700"/>
            <a:ext cx="1366837" cy="144463"/>
          </a:xfrm>
          <a:prstGeom prst="leftArrow">
            <a:avLst>
              <a:gd name="adj1" fmla="val 50000"/>
              <a:gd name="adj2" fmla="val 236538"/>
            </a:avLst>
          </a:prstGeom>
          <a:solidFill>
            <a:srgbClr val="CC0000"/>
          </a:solidFill>
          <a:ln w="9525">
            <a:solidFill>
              <a:schemeClr val="tx1"/>
            </a:solidFill>
            <a:miter lim="800000"/>
            <a:headEnd/>
            <a:tailEnd/>
          </a:ln>
        </p:spPr>
        <p:txBody>
          <a:bodyPr wrap="none" anchor="ctr"/>
          <a:lstStyle>
            <a:lvl1pPr>
              <a:spcBef>
                <a:spcPct val="20000"/>
              </a:spcBef>
              <a:buClr>
                <a:schemeClr val="hlink"/>
              </a:buClr>
              <a:buSzPct val="90000"/>
              <a:buFont typeface="Wingdings" panose="05000000000000000000" pitchFamily="2" charset="2"/>
              <a:buBlip>
                <a:blip r:embed="rId4"/>
              </a:buBlip>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lr>
                <a:schemeClr val="accent2"/>
              </a:buClr>
              <a:buSzPct val="90000"/>
              <a:buFont typeface="Wingdings" panose="05000000000000000000" pitchFamily="2" charset="2"/>
              <a:buBlip>
                <a:blip r:embed="rId5"/>
              </a:buBlip>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folHlink"/>
              </a:buClr>
              <a:buSzPct val="90000"/>
              <a:buFont typeface="Wingdings" panose="05000000000000000000" pitchFamily="2" charset="2"/>
              <a:buBlip>
                <a:blip r:embed="rId6"/>
              </a:buBlip>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90000"/>
              <a:buFont typeface="Wingdings" panose="05000000000000000000" pitchFamily="2" charset="2"/>
              <a:buBlip>
                <a:blip r:embed="rId6"/>
              </a:buBlip>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90000"/>
              <a:buFont typeface="Wingdings" panose="05000000000000000000" pitchFamily="2" charset="2"/>
              <a:buBlip>
                <a:blip r:embed="rId6"/>
              </a:buBlip>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90000"/>
              <a:buFont typeface="Wingdings" panose="05000000000000000000" pitchFamily="2" charset="2"/>
              <a:buBlip>
                <a:blip r:embed="rId6"/>
              </a:buBlip>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90000"/>
              <a:buFont typeface="Wingdings" panose="05000000000000000000" pitchFamily="2" charset="2"/>
              <a:buBlip>
                <a:blip r:embed="rId6"/>
              </a:buBlip>
              <a:defRPr sz="2000">
                <a:solidFill>
                  <a:schemeClr val="tx1"/>
                </a:solidFill>
                <a:latin typeface="Arial" panose="020B0604020202020204" pitchFamily="34" charset="0"/>
              </a:defRPr>
            </a:lvl9pPr>
          </a:lstStyle>
          <a:p>
            <a:pPr>
              <a:spcBef>
                <a:spcPct val="0"/>
              </a:spcBef>
              <a:buClrTx/>
              <a:buSzTx/>
              <a:buFontTx/>
              <a:buNone/>
            </a:pPr>
            <a:endParaRPr lang="sr-Latn-CS" altLang="sr-Latn-RS" sz="2000">
              <a:latin typeface="Comic Sans MS" panose="030F0702030302020204" pitchFamily="66" charset="0"/>
            </a:endParaRPr>
          </a:p>
        </p:txBody>
      </p:sp>
      <p:sp>
        <p:nvSpPr>
          <p:cNvPr id="34826" name="AutoShape 10"/>
          <p:cNvSpPr>
            <a:spLocks noChangeArrowheads="1"/>
          </p:cNvSpPr>
          <p:nvPr/>
        </p:nvSpPr>
        <p:spPr bwMode="auto">
          <a:xfrm rot="-1036419">
            <a:off x="3560763" y="2697163"/>
            <a:ext cx="1368425" cy="144462"/>
          </a:xfrm>
          <a:prstGeom prst="leftArrow">
            <a:avLst>
              <a:gd name="adj1" fmla="val 50000"/>
              <a:gd name="adj2" fmla="val 236814"/>
            </a:avLst>
          </a:prstGeom>
          <a:solidFill>
            <a:srgbClr val="CC0000"/>
          </a:solidFill>
          <a:ln w="9525">
            <a:solidFill>
              <a:schemeClr val="tx1"/>
            </a:solidFill>
            <a:miter lim="800000"/>
            <a:headEnd/>
            <a:tailEnd/>
          </a:ln>
        </p:spPr>
        <p:txBody>
          <a:bodyPr wrap="none" anchor="ctr"/>
          <a:lstStyle>
            <a:lvl1pPr>
              <a:spcBef>
                <a:spcPct val="20000"/>
              </a:spcBef>
              <a:buClr>
                <a:schemeClr val="hlink"/>
              </a:buClr>
              <a:buSzPct val="90000"/>
              <a:buFont typeface="Wingdings" panose="05000000000000000000" pitchFamily="2" charset="2"/>
              <a:buBlip>
                <a:blip r:embed="rId4"/>
              </a:buBlip>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lr>
                <a:schemeClr val="accent2"/>
              </a:buClr>
              <a:buSzPct val="90000"/>
              <a:buFont typeface="Wingdings" panose="05000000000000000000" pitchFamily="2" charset="2"/>
              <a:buBlip>
                <a:blip r:embed="rId5"/>
              </a:buBlip>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folHlink"/>
              </a:buClr>
              <a:buSzPct val="90000"/>
              <a:buFont typeface="Wingdings" panose="05000000000000000000" pitchFamily="2" charset="2"/>
              <a:buBlip>
                <a:blip r:embed="rId6"/>
              </a:buBlip>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90000"/>
              <a:buFont typeface="Wingdings" panose="05000000000000000000" pitchFamily="2" charset="2"/>
              <a:buBlip>
                <a:blip r:embed="rId6"/>
              </a:buBlip>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90000"/>
              <a:buFont typeface="Wingdings" panose="05000000000000000000" pitchFamily="2" charset="2"/>
              <a:buBlip>
                <a:blip r:embed="rId6"/>
              </a:buBlip>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90000"/>
              <a:buFont typeface="Wingdings" panose="05000000000000000000" pitchFamily="2" charset="2"/>
              <a:buBlip>
                <a:blip r:embed="rId6"/>
              </a:buBlip>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90000"/>
              <a:buFont typeface="Wingdings" panose="05000000000000000000" pitchFamily="2" charset="2"/>
              <a:buBlip>
                <a:blip r:embed="rId6"/>
              </a:buBlip>
              <a:defRPr sz="2000">
                <a:solidFill>
                  <a:schemeClr val="tx1"/>
                </a:solidFill>
                <a:latin typeface="Arial" panose="020B0604020202020204" pitchFamily="34" charset="0"/>
              </a:defRPr>
            </a:lvl9pPr>
          </a:lstStyle>
          <a:p>
            <a:pPr>
              <a:spcBef>
                <a:spcPct val="0"/>
              </a:spcBef>
              <a:buClrTx/>
              <a:buSzTx/>
              <a:buFontTx/>
              <a:buNone/>
            </a:pPr>
            <a:endParaRPr lang="sr-Latn-CS" altLang="sr-Latn-RS" sz="2000">
              <a:latin typeface="Comic Sans MS" panose="030F0702030302020204" pitchFamily="66" charset="0"/>
            </a:endParaRPr>
          </a:p>
        </p:txBody>
      </p:sp>
      <p:sp>
        <p:nvSpPr>
          <p:cNvPr id="34827" name="AutoShape 11"/>
          <p:cNvSpPr>
            <a:spLocks noChangeArrowheads="1"/>
          </p:cNvSpPr>
          <p:nvPr/>
        </p:nvSpPr>
        <p:spPr bwMode="auto">
          <a:xfrm rot="-1930961">
            <a:off x="3432175" y="4405313"/>
            <a:ext cx="1570038" cy="158750"/>
          </a:xfrm>
          <a:prstGeom prst="leftArrow">
            <a:avLst>
              <a:gd name="adj1" fmla="val 50000"/>
              <a:gd name="adj2" fmla="val 247250"/>
            </a:avLst>
          </a:prstGeom>
          <a:solidFill>
            <a:srgbClr val="CC0000"/>
          </a:solidFill>
          <a:ln w="9525">
            <a:solidFill>
              <a:schemeClr val="tx1"/>
            </a:solidFill>
            <a:miter lim="800000"/>
            <a:headEnd/>
            <a:tailEnd/>
          </a:ln>
        </p:spPr>
        <p:txBody>
          <a:bodyPr wrap="none" anchor="ctr"/>
          <a:lstStyle>
            <a:lvl1pPr>
              <a:spcBef>
                <a:spcPct val="20000"/>
              </a:spcBef>
              <a:buClr>
                <a:schemeClr val="hlink"/>
              </a:buClr>
              <a:buSzPct val="90000"/>
              <a:buFont typeface="Wingdings" panose="05000000000000000000" pitchFamily="2" charset="2"/>
              <a:buBlip>
                <a:blip r:embed="rId4"/>
              </a:buBlip>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lr>
                <a:schemeClr val="accent2"/>
              </a:buClr>
              <a:buSzPct val="90000"/>
              <a:buFont typeface="Wingdings" panose="05000000000000000000" pitchFamily="2" charset="2"/>
              <a:buBlip>
                <a:blip r:embed="rId5"/>
              </a:buBlip>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folHlink"/>
              </a:buClr>
              <a:buSzPct val="90000"/>
              <a:buFont typeface="Wingdings" panose="05000000000000000000" pitchFamily="2" charset="2"/>
              <a:buBlip>
                <a:blip r:embed="rId6"/>
              </a:buBlip>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90000"/>
              <a:buFont typeface="Wingdings" panose="05000000000000000000" pitchFamily="2" charset="2"/>
              <a:buBlip>
                <a:blip r:embed="rId6"/>
              </a:buBlip>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90000"/>
              <a:buFont typeface="Wingdings" panose="05000000000000000000" pitchFamily="2" charset="2"/>
              <a:buBlip>
                <a:blip r:embed="rId6"/>
              </a:buBlip>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90000"/>
              <a:buFont typeface="Wingdings" panose="05000000000000000000" pitchFamily="2" charset="2"/>
              <a:buBlip>
                <a:blip r:embed="rId6"/>
              </a:buBlip>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90000"/>
              <a:buFont typeface="Wingdings" panose="05000000000000000000" pitchFamily="2" charset="2"/>
              <a:buBlip>
                <a:blip r:embed="rId6"/>
              </a:buBlip>
              <a:defRPr sz="2000">
                <a:solidFill>
                  <a:schemeClr val="tx1"/>
                </a:solidFill>
                <a:latin typeface="Arial" panose="020B0604020202020204" pitchFamily="34" charset="0"/>
              </a:defRPr>
            </a:lvl9pPr>
          </a:lstStyle>
          <a:p>
            <a:pPr>
              <a:spcBef>
                <a:spcPct val="0"/>
              </a:spcBef>
              <a:buClrTx/>
              <a:buSzTx/>
              <a:buFontTx/>
              <a:buNone/>
            </a:pPr>
            <a:endParaRPr lang="sr-Latn-CS" altLang="sr-Latn-RS" sz="2000">
              <a:latin typeface="Comic Sans MS" panose="030F0702030302020204" pitchFamily="66" charset="0"/>
            </a:endParaRPr>
          </a:p>
        </p:txBody>
      </p:sp>
      <p:sp>
        <p:nvSpPr>
          <p:cNvPr id="34828" name="AutoShape 12"/>
          <p:cNvSpPr>
            <a:spLocks noChangeArrowheads="1"/>
          </p:cNvSpPr>
          <p:nvPr/>
        </p:nvSpPr>
        <p:spPr bwMode="auto">
          <a:xfrm rot="-2243412">
            <a:off x="3432175" y="5508625"/>
            <a:ext cx="1568450" cy="147638"/>
          </a:xfrm>
          <a:prstGeom prst="leftArrow">
            <a:avLst>
              <a:gd name="adj1" fmla="val 50000"/>
              <a:gd name="adj2" fmla="val 265590"/>
            </a:avLst>
          </a:prstGeom>
          <a:solidFill>
            <a:srgbClr val="CC0000"/>
          </a:solidFill>
          <a:ln w="9525">
            <a:solidFill>
              <a:schemeClr val="tx1"/>
            </a:solidFill>
            <a:miter lim="800000"/>
            <a:headEnd/>
            <a:tailEnd/>
          </a:ln>
        </p:spPr>
        <p:txBody>
          <a:bodyPr wrap="none" anchor="ctr"/>
          <a:lstStyle>
            <a:lvl1pPr>
              <a:spcBef>
                <a:spcPct val="20000"/>
              </a:spcBef>
              <a:buClr>
                <a:schemeClr val="hlink"/>
              </a:buClr>
              <a:buSzPct val="90000"/>
              <a:buFont typeface="Wingdings" panose="05000000000000000000" pitchFamily="2" charset="2"/>
              <a:buBlip>
                <a:blip r:embed="rId4"/>
              </a:buBlip>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lr>
                <a:schemeClr val="accent2"/>
              </a:buClr>
              <a:buSzPct val="90000"/>
              <a:buFont typeface="Wingdings" panose="05000000000000000000" pitchFamily="2" charset="2"/>
              <a:buBlip>
                <a:blip r:embed="rId5"/>
              </a:buBlip>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folHlink"/>
              </a:buClr>
              <a:buSzPct val="90000"/>
              <a:buFont typeface="Wingdings" panose="05000000000000000000" pitchFamily="2" charset="2"/>
              <a:buBlip>
                <a:blip r:embed="rId6"/>
              </a:buBlip>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90000"/>
              <a:buFont typeface="Wingdings" panose="05000000000000000000" pitchFamily="2" charset="2"/>
              <a:buBlip>
                <a:blip r:embed="rId6"/>
              </a:buBlip>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90000"/>
              <a:buFont typeface="Wingdings" panose="05000000000000000000" pitchFamily="2" charset="2"/>
              <a:buBlip>
                <a:blip r:embed="rId6"/>
              </a:buBlip>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90000"/>
              <a:buFont typeface="Wingdings" panose="05000000000000000000" pitchFamily="2" charset="2"/>
              <a:buBlip>
                <a:blip r:embed="rId6"/>
              </a:buBlip>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90000"/>
              <a:buFont typeface="Wingdings" panose="05000000000000000000" pitchFamily="2" charset="2"/>
              <a:buBlip>
                <a:blip r:embed="rId6"/>
              </a:buBlip>
              <a:defRPr sz="2000">
                <a:solidFill>
                  <a:schemeClr val="tx1"/>
                </a:solidFill>
                <a:latin typeface="Arial" panose="020B0604020202020204" pitchFamily="34" charset="0"/>
              </a:defRPr>
            </a:lvl9pPr>
          </a:lstStyle>
          <a:p>
            <a:pPr>
              <a:spcBef>
                <a:spcPct val="0"/>
              </a:spcBef>
              <a:buClrTx/>
              <a:buSzTx/>
              <a:buFontTx/>
              <a:buNone/>
            </a:pPr>
            <a:endParaRPr lang="sr-Latn-CS" altLang="sr-Latn-RS" sz="2000">
              <a:latin typeface="Comic Sans MS" panose="030F0702030302020204" pitchFamily="66" charset="0"/>
            </a:endParaRPr>
          </a:p>
        </p:txBody>
      </p:sp>
      <p:sp>
        <p:nvSpPr>
          <p:cNvPr id="34829" name="AutoShape 13"/>
          <p:cNvSpPr>
            <a:spLocks noChangeArrowheads="1"/>
          </p:cNvSpPr>
          <p:nvPr/>
        </p:nvSpPr>
        <p:spPr bwMode="auto">
          <a:xfrm rot="-1144905">
            <a:off x="3563938" y="6392863"/>
            <a:ext cx="1366837" cy="142875"/>
          </a:xfrm>
          <a:prstGeom prst="leftArrow">
            <a:avLst>
              <a:gd name="adj1" fmla="val 50000"/>
              <a:gd name="adj2" fmla="val 239167"/>
            </a:avLst>
          </a:prstGeom>
          <a:solidFill>
            <a:srgbClr val="CC0000"/>
          </a:solidFill>
          <a:ln w="9525">
            <a:solidFill>
              <a:schemeClr val="tx1"/>
            </a:solidFill>
            <a:miter lim="800000"/>
            <a:headEnd/>
            <a:tailEnd/>
          </a:ln>
        </p:spPr>
        <p:txBody>
          <a:bodyPr wrap="none" anchor="ctr"/>
          <a:lstStyle>
            <a:lvl1pPr>
              <a:spcBef>
                <a:spcPct val="20000"/>
              </a:spcBef>
              <a:buClr>
                <a:schemeClr val="hlink"/>
              </a:buClr>
              <a:buSzPct val="90000"/>
              <a:buFont typeface="Wingdings" panose="05000000000000000000" pitchFamily="2" charset="2"/>
              <a:buBlip>
                <a:blip r:embed="rId4"/>
              </a:buBlip>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lr>
                <a:schemeClr val="accent2"/>
              </a:buClr>
              <a:buSzPct val="90000"/>
              <a:buFont typeface="Wingdings" panose="05000000000000000000" pitchFamily="2" charset="2"/>
              <a:buBlip>
                <a:blip r:embed="rId5"/>
              </a:buBlip>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folHlink"/>
              </a:buClr>
              <a:buSzPct val="90000"/>
              <a:buFont typeface="Wingdings" panose="05000000000000000000" pitchFamily="2" charset="2"/>
              <a:buBlip>
                <a:blip r:embed="rId6"/>
              </a:buBlip>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90000"/>
              <a:buFont typeface="Wingdings" panose="05000000000000000000" pitchFamily="2" charset="2"/>
              <a:buBlip>
                <a:blip r:embed="rId6"/>
              </a:buBlip>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90000"/>
              <a:buFont typeface="Wingdings" panose="05000000000000000000" pitchFamily="2" charset="2"/>
              <a:buBlip>
                <a:blip r:embed="rId6"/>
              </a:buBlip>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90000"/>
              <a:buFont typeface="Wingdings" panose="05000000000000000000" pitchFamily="2" charset="2"/>
              <a:buBlip>
                <a:blip r:embed="rId6"/>
              </a:buBlip>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90000"/>
              <a:buFont typeface="Wingdings" panose="05000000000000000000" pitchFamily="2" charset="2"/>
              <a:buBlip>
                <a:blip r:embed="rId6"/>
              </a:buBlip>
              <a:defRPr sz="2000">
                <a:solidFill>
                  <a:schemeClr val="tx1"/>
                </a:solidFill>
                <a:latin typeface="Arial" panose="020B0604020202020204" pitchFamily="34" charset="0"/>
              </a:defRPr>
            </a:lvl9pPr>
          </a:lstStyle>
          <a:p>
            <a:pPr>
              <a:spcBef>
                <a:spcPct val="0"/>
              </a:spcBef>
              <a:buClrTx/>
              <a:buSzTx/>
              <a:buFontTx/>
              <a:buNone/>
            </a:pPr>
            <a:endParaRPr lang="sr-Latn-CS" altLang="sr-Latn-RS" sz="2000">
              <a:latin typeface="Comic Sans MS" panose="030F0702030302020204" pitchFamily="66" charset="0"/>
            </a:endParaRPr>
          </a:p>
        </p:txBody>
      </p:sp>
      <p:sp>
        <p:nvSpPr>
          <p:cNvPr id="151563" name="Text Box 14"/>
          <p:cNvSpPr txBox="1">
            <a:spLocks noChangeArrowheads="1"/>
          </p:cNvSpPr>
          <p:nvPr/>
        </p:nvSpPr>
        <p:spPr bwMode="auto">
          <a:xfrm>
            <a:off x="3132138" y="6515100"/>
            <a:ext cx="57626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90000"/>
              <a:buFont typeface="Wingdings" panose="05000000000000000000" pitchFamily="2" charset="2"/>
              <a:buBlip>
                <a:blip r:embed="rId4"/>
              </a:buBlip>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lr>
                <a:schemeClr val="accent2"/>
              </a:buClr>
              <a:buSzPct val="90000"/>
              <a:buFont typeface="Wingdings" panose="05000000000000000000" pitchFamily="2" charset="2"/>
              <a:buBlip>
                <a:blip r:embed="rId5"/>
              </a:buBlip>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folHlink"/>
              </a:buClr>
              <a:buSzPct val="90000"/>
              <a:buFont typeface="Wingdings" panose="05000000000000000000" pitchFamily="2" charset="2"/>
              <a:buBlip>
                <a:blip r:embed="rId6"/>
              </a:buBlip>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90000"/>
              <a:buFont typeface="Wingdings" panose="05000000000000000000" pitchFamily="2" charset="2"/>
              <a:buBlip>
                <a:blip r:embed="rId6"/>
              </a:buBlip>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90000"/>
              <a:buFont typeface="Wingdings" panose="05000000000000000000" pitchFamily="2" charset="2"/>
              <a:buBlip>
                <a:blip r:embed="rId6"/>
              </a:buBlip>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90000"/>
              <a:buFont typeface="Wingdings" panose="05000000000000000000" pitchFamily="2" charset="2"/>
              <a:buBlip>
                <a:blip r:embed="rId6"/>
              </a:buBlip>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90000"/>
              <a:buFont typeface="Wingdings" panose="05000000000000000000" pitchFamily="2" charset="2"/>
              <a:buBlip>
                <a:blip r:embed="rId6"/>
              </a:buBlip>
              <a:defRPr sz="2000">
                <a:solidFill>
                  <a:schemeClr val="tx1"/>
                </a:solidFill>
                <a:latin typeface="Arial" panose="020B0604020202020204" pitchFamily="34" charset="0"/>
              </a:defRPr>
            </a:lvl9pPr>
          </a:lstStyle>
          <a:p>
            <a:pPr algn="just">
              <a:lnSpc>
                <a:spcPct val="50000"/>
              </a:lnSpc>
              <a:spcBef>
                <a:spcPct val="50000"/>
              </a:spcBef>
              <a:buClrTx/>
              <a:buSzTx/>
              <a:buFontTx/>
              <a:buNone/>
            </a:pPr>
            <a:r>
              <a:rPr lang="en-US" altLang="sr-Latn-RS" sz="1200">
                <a:latin typeface="Comic Sans MS" panose="030F0702030302020204" pitchFamily="66" charset="0"/>
              </a:rPr>
              <a:t>S4,5</a:t>
            </a:r>
          </a:p>
          <a:p>
            <a:pPr>
              <a:lnSpc>
                <a:spcPct val="50000"/>
              </a:lnSpc>
              <a:spcBef>
                <a:spcPct val="50000"/>
              </a:spcBef>
              <a:buClrTx/>
              <a:buSzTx/>
              <a:buFontTx/>
              <a:buNone/>
            </a:pPr>
            <a:r>
              <a:rPr lang="en-US" altLang="sr-Latn-RS" sz="1200">
                <a:latin typeface="Comic Sans MS" panose="030F0702030302020204" pitchFamily="66" charset="0"/>
              </a:rPr>
              <a:t>Co1</a:t>
            </a:r>
          </a:p>
        </p:txBody>
      </p:sp>
    </p:spTree>
    <p:custDataLst>
      <p:tags r:id="rId1"/>
    </p:custDataLst>
  </p:cSld>
  <p:clrMapOvr>
    <a:masterClrMapping/>
  </p:clrMapOvr>
  <p:transition spd="slow">
    <p:strips dir="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4" presetClass="entr" presetSubtype="0" fill="hold" nodeType="clickEffect">
                                  <p:stCondLst>
                                    <p:cond delay="0"/>
                                  </p:stCondLst>
                                  <p:childTnLst>
                                    <p:set>
                                      <p:cBhvr>
                                        <p:cTn id="6" dur="1" fill="hold">
                                          <p:stCondLst>
                                            <p:cond delay="0"/>
                                          </p:stCondLst>
                                        </p:cTn>
                                        <p:tgtEl>
                                          <p:spTgt spid="34821">
                                            <p:txEl>
                                              <p:pRg st="0" end="0"/>
                                            </p:txEl>
                                          </p:spTgt>
                                        </p:tgtEl>
                                        <p:attrNameLst>
                                          <p:attrName>style.visibility</p:attrName>
                                        </p:attrNameLst>
                                      </p:cBhvr>
                                      <p:to>
                                        <p:strVal val="visible"/>
                                      </p:to>
                                    </p:set>
                                    <p:anim from="(-#ppt_w/2)" to="(#ppt_x)" calcmode="lin" valueType="num">
                                      <p:cBhvr>
                                        <p:cTn id="7" dur="600" fill="hold">
                                          <p:stCondLst>
                                            <p:cond delay="0"/>
                                          </p:stCondLst>
                                        </p:cTn>
                                        <p:tgtEl>
                                          <p:spTgt spid="34821">
                                            <p:txEl>
                                              <p:pRg st="0" end="0"/>
                                            </p:txEl>
                                          </p:spTgt>
                                        </p:tgtEl>
                                        <p:attrNameLst>
                                          <p:attrName>ppt_x</p:attrName>
                                        </p:attrNameLst>
                                      </p:cBhvr>
                                    </p:anim>
                                    <p:anim from="0" to="-1.0" calcmode="lin" valueType="num">
                                      <p:cBhvr>
                                        <p:cTn id="8" dur="200" decel="50000" autoRev="1" fill="hold">
                                          <p:stCondLst>
                                            <p:cond delay="600"/>
                                          </p:stCondLst>
                                        </p:cTn>
                                        <p:tgtEl>
                                          <p:spTgt spid="34821">
                                            <p:txEl>
                                              <p:pRg st="0" end="0"/>
                                            </p:txEl>
                                          </p:spTgt>
                                        </p:tgtEl>
                                        <p:attrNameLst>
                                          <p:attrName>xshear</p:attrName>
                                        </p:attrNameLst>
                                      </p:cBhvr>
                                    </p:anim>
                                    <p:animScale>
                                      <p:cBhvr>
                                        <p:cTn id="9" dur="200" decel="100000" autoRev="1" fill="hold">
                                          <p:stCondLst>
                                            <p:cond delay="600"/>
                                          </p:stCondLst>
                                        </p:cTn>
                                        <p:tgtEl>
                                          <p:spTgt spid="34821">
                                            <p:txEl>
                                              <p:pRg st="0" end="0"/>
                                            </p:txEl>
                                          </p:spTgt>
                                        </p:tgtEl>
                                      </p:cBhvr>
                                      <p:from x="100000" y="100000"/>
                                      <p:to x="80000" y="100000"/>
                                    </p:animScale>
                                    <p:anim by="(#ppt_h/3+#ppt_w*0.1)" calcmode="lin" valueType="num">
                                      <p:cBhvr additive="sum">
                                        <p:cTn id="10" dur="200" decel="100000" autoRev="1" fill="hold">
                                          <p:stCondLst>
                                            <p:cond delay="600"/>
                                          </p:stCondLst>
                                        </p:cTn>
                                        <p:tgtEl>
                                          <p:spTgt spid="34821">
                                            <p:txEl>
                                              <p:pRg st="0" end="0"/>
                                            </p:txEl>
                                          </p:spTgt>
                                        </p:tgtEl>
                                        <p:attrNameLst>
                                          <p:attrName>ppt_x</p:attrName>
                                        </p:attrNameLst>
                                      </p:cBhvr>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34" presetClass="entr" presetSubtype="0" fill="hold" grpId="0" nodeType="clickEffect">
                                  <p:stCondLst>
                                    <p:cond delay="0"/>
                                  </p:stCondLst>
                                  <p:childTnLst>
                                    <p:set>
                                      <p:cBhvr>
                                        <p:cTn id="14" dur="1" fill="hold">
                                          <p:stCondLst>
                                            <p:cond delay="0"/>
                                          </p:stCondLst>
                                        </p:cTn>
                                        <p:tgtEl>
                                          <p:spTgt spid="34824"/>
                                        </p:tgtEl>
                                        <p:attrNameLst>
                                          <p:attrName>style.visibility</p:attrName>
                                        </p:attrNameLst>
                                      </p:cBhvr>
                                      <p:to>
                                        <p:strVal val="visible"/>
                                      </p:to>
                                    </p:set>
                                    <p:anim from="(-#ppt_w/2)" to="(#ppt_x)" calcmode="lin" valueType="num">
                                      <p:cBhvr>
                                        <p:cTn id="15" dur="600" fill="hold">
                                          <p:stCondLst>
                                            <p:cond delay="0"/>
                                          </p:stCondLst>
                                        </p:cTn>
                                        <p:tgtEl>
                                          <p:spTgt spid="34824"/>
                                        </p:tgtEl>
                                        <p:attrNameLst>
                                          <p:attrName>ppt_x</p:attrName>
                                        </p:attrNameLst>
                                      </p:cBhvr>
                                    </p:anim>
                                    <p:anim from="0" to="-1.0" calcmode="lin" valueType="num">
                                      <p:cBhvr>
                                        <p:cTn id="16" dur="200" decel="50000" autoRev="1" fill="hold">
                                          <p:stCondLst>
                                            <p:cond delay="600"/>
                                          </p:stCondLst>
                                        </p:cTn>
                                        <p:tgtEl>
                                          <p:spTgt spid="34824"/>
                                        </p:tgtEl>
                                        <p:attrNameLst>
                                          <p:attrName>xshear</p:attrName>
                                        </p:attrNameLst>
                                      </p:cBhvr>
                                    </p:anim>
                                    <p:animScale>
                                      <p:cBhvr>
                                        <p:cTn id="17" dur="200" decel="100000" autoRev="1" fill="hold">
                                          <p:stCondLst>
                                            <p:cond delay="600"/>
                                          </p:stCondLst>
                                        </p:cTn>
                                        <p:tgtEl>
                                          <p:spTgt spid="34824"/>
                                        </p:tgtEl>
                                      </p:cBhvr>
                                      <p:from x="100000" y="100000"/>
                                      <p:to x="80000" y="100000"/>
                                    </p:animScale>
                                    <p:anim by="(#ppt_h/3+#ppt_w*0.1)" calcmode="lin" valueType="num">
                                      <p:cBhvr additive="sum">
                                        <p:cTn id="18" dur="200" decel="100000" autoRev="1" fill="hold">
                                          <p:stCondLst>
                                            <p:cond delay="600"/>
                                          </p:stCondLst>
                                        </p:cTn>
                                        <p:tgtEl>
                                          <p:spTgt spid="34824"/>
                                        </p:tgtEl>
                                        <p:attrNameLst>
                                          <p:attrName>ppt_x</p:attrName>
                                        </p:attrNameLst>
                                      </p:cBhvr>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34" presetClass="entr" presetSubtype="0" fill="hold" nodeType="clickEffect">
                                  <p:stCondLst>
                                    <p:cond delay="0"/>
                                  </p:stCondLst>
                                  <p:childTnLst>
                                    <p:set>
                                      <p:cBhvr>
                                        <p:cTn id="22" dur="1" fill="hold">
                                          <p:stCondLst>
                                            <p:cond delay="0"/>
                                          </p:stCondLst>
                                        </p:cTn>
                                        <p:tgtEl>
                                          <p:spTgt spid="34821">
                                            <p:txEl>
                                              <p:pRg st="2" end="2"/>
                                            </p:txEl>
                                          </p:spTgt>
                                        </p:tgtEl>
                                        <p:attrNameLst>
                                          <p:attrName>style.visibility</p:attrName>
                                        </p:attrNameLst>
                                      </p:cBhvr>
                                      <p:to>
                                        <p:strVal val="visible"/>
                                      </p:to>
                                    </p:set>
                                    <p:anim from="(-#ppt_w/2)" to="(#ppt_x)" calcmode="lin" valueType="num">
                                      <p:cBhvr>
                                        <p:cTn id="23" dur="600" fill="hold">
                                          <p:stCondLst>
                                            <p:cond delay="0"/>
                                          </p:stCondLst>
                                        </p:cTn>
                                        <p:tgtEl>
                                          <p:spTgt spid="34821">
                                            <p:txEl>
                                              <p:pRg st="2" end="2"/>
                                            </p:txEl>
                                          </p:spTgt>
                                        </p:tgtEl>
                                        <p:attrNameLst>
                                          <p:attrName>ppt_x</p:attrName>
                                        </p:attrNameLst>
                                      </p:cBhvr>
                                    </p:anim>
                                    <p:anim from="0" to="-1.0" calcmode="lin" valueType="num">
                                      <p:cBhvr>
                                        <p:cTn id="24" dur="200" decel="50000" autoRev="1" fill="hold">
                                          <p:stCondLst>
                                            <p:cond delay="600"/>
                                          </p:stCondLst>
                                        </p:cTn>
                                        <p:tgtEl>
                                          <p:spTgt spid="34821">
                                            <p:txEl>
                                              <p:pRg st="2" end="2"/>
                                            </p:txEl>
                                          </p:spTgt>
                                        </p:tgtEl>
                                        <p:attrNameLst>
                                          <p:attrName>xshear</p:attrName>
                                        </p:attrNameLst>
                                      </p:cBhvr>
                                    </p:anim>
                                    <p:animScale>
                                      <p:cBhvr>
                                        <p:cTn id="25" dur="200" decel="100000" autoRev="1" fill="hold">
                                          <p:stCondLst>
                                            <p:cond delay="600"/>
                                          </p:stCondLst>
                                        </p:cTn>
                                        <p:tgtEl>
                                          <p:spTgt spid="34821">
                                            <p:txEl>
                                              <p:pRg st="2" end="2"/>
                                            </p:txEl>
                                          </p:spTgt>
                                        </p:tgtEl>
                                      </p:cBhvr>
                                      <p:from x="100000" y="100000"/>
                                      <p:to x="80000" y="100000"/>
                                    </p:animScale>
                                    <p:anim by="(#ppt_h/3+#ppt_w*0.1)" calcmode="lin" valueType="num">
                                      <p:cBhvr additive="sum">
                                        <p:cTn id="26" dur="200" decel="100000" autoRev="1" fill="hold">
                                          <p:stCondLst>
                                            <p:cond delay="600"/>
                                          </p:stCondLst>
                                        </p:cTn>
                                        <p:tgtEl>
                                          <p:spTgt spid="34821">
                                            <p:txEl>
                                              <p:pRg st="2" end="2"/>
                                            </p:txEl>
                                          </p:spTgt>
                                        </p:tgtEl>
                                        <p:attrNameLst>
                                          <p:attrName>ppt_x</p:attrName>
                                        </p:attrNameLst>
                                      </p:cBhvr>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34" presetClass="entr" presetSubtype="0" fill="hold" grpId="0" nodeType="clickEffect">
                                  <p:stCondLst>
                                    <p:cond delay="0"/>
                                  </p:stCondLst>
                                  <p:childTnLst>
                                    <p:set>
                                      <p:cBhvr>
                                        <p:cTn id="30" dur="1" fill="hold">
                                          <p:stCondLst>
                                            <p:cond delay="0"/>
                                          </p:stCondLst>
                                        </p:cTn>
                                        <p:tgtEl>
                                          <p:spTgt spid="34825"/>
                                        </p:tgtEl>
                                        <p:attrNameLst>
                                          <p:attrName>style.visibility</p:attrName>
                                        </p:attrNameLst>
                                      </p:cBhvr>
                                      <p:to>
                                        <p:strVal val="visible"/>
                                      </p:to>
                                    </p:set>
                                    <p:anim from="(-#ppt_w/2)" to="(#ppt_x)" calcmode="lin" valueType="num">
                                      <p:cBhvr>
                                        <p:cTn id="31" dur="600" fill="hold">
                                          <p:stCondLst>
                                            <p:cond delay="0"/>
                                          </p:stCondLst>
                                        </p:cTn>
                                        <p:tgtEl>
                                          <p:spTgt spid="34825"/>
                                        </p:tgtEl>
                                        <p:attrNameLst>
                                          <p:attrName>ppt_x</p:attrName>
                                        </p:attrNameLst>
                                      </p:cBhvr>
                                    </p:anim>
                                    <p:anim from="0" to="-1.0" calcmode="lin" valueType="num">
                                      <p:cBhvr>
                                        <p:cTn id="32" dur="200" decel="50000" autoRev="1" fill="hold">
                                          <p:stCondLst>
                                            <p:cond delay="600"/>
                                          </p:stCondLst>
                                        </p:cTn>
                                        <p:tgtEl>
                                          <p:spTgt spid="34825"/>
                                        </p:tgtEl>
                                        <p:attrNameLst>
                                          <p:attrName>xshear</p:attrName>
                                        </p:attrNameLst>
                                      </p:cBhvr>
                                    </p:anim>
                                    <p:animScale>
                                      <p:cBhvr>
                                        <p:cTn id="33" dur="200" decel="100000" autoRev="1" fill="hold">
                                          <p:stCondLst>
                                            <p:cond delay="600"/>
                                          </p:stCondLst>
                                        </p:cTn>
                                        <p:tgtEl>
                                          <p:spTgt spid="34825"/>
                                        </p:tgtEl>
                                      </p:cBhvr>
                                      <p:from x="100000" y="100000"/>
                                      <p:to x="80000" y="100000"/>
                                    </p:animScale>
                                    <p:anim by="(#ppt_h/3+#ppt_w*0.1)" calcmode="lin" valueType="num">
                                      <p:cBhvr additive="sum">
                                        <p:cTn id="34" dur="200" decel="100000" autoRev="1" fill="hold">
                                          <p:stCondLst>
                                            <p:cond delay="600"/>
                                          </p:stCondLst>
                                        </p:cTn>
                                        <p:tgtEl>
                                          <p:spTgt spid="34825"/>
                                        </p:tgtEl>
                                        <p:attrNameLst>
                                          <p:attrName>ppt_x</p:attrName>
                                        </p:attrNameLst>
                                      </p:cBhvr>
                                    </p:anim>
                                  </p:childTnLst>
                                </p:cTn>
                              </p:par>
                            </p:childTnLst>
                          </p:cTn>
                        </p:par>
                      </p:childTnLst>
                    </p:cTn>
                  </p:par>
                  <p:par>
                    <p:cTn id="35" fill="hold" nodeType="clickPar">
                      <p:stCondLst>
                        <p:cond delay="indefinite"/>
                      </p:stCondLst>
                      <p:childTnLst>
                        <p:par>
                          <p:cTn id="36" fill="hold" nodeType="withGroup">
                            <p:stCondLst>
                              <p:cond delay="0"/>
                            </p:stCondLst>
                            <p:childTnLst>
                              <p:par>
                                <p:cTn id="37" presetID="34" presetClass="entr" presetSubtype="0" fill="hold" nodeType="clickEffect">
                                  <p:stCondLst>
                                    <p:cond delay="0"/>
                                  </p:stCondLst>
                                  <p:childTnLst>
                                    <p:set>
                                      <p:cBhvr>
                                        <p:cTn id="38" dur="1" fill="hold">
                                          <p:stCondLst>
                                            <p:cond delay="0"/>
                                          </p:stCondLst>
                                        </p:cTn>
                                        <p:tgtEl>
                                          <p:spTgt spid="34821">
                                            <p:txEl>
                                              <p:pRg st="4" end="4"/>
                                            </p:txEl>
                                          </p:spTgt>
                                        </p:tgtEl>
                                        <p:attrNameLst>
                                          <p:attrName>style.visibility</p:attrName>
                                        </p:attrNameLst>
                                      </p:cBhvr>
                                      <p:to>
                                        <p:strVal val="visible"/>
                                      </p:to>
                                    </p:set>
                                    <p:anim from="(-#ppt_w/2)" to="(#ppt_x)" calcmode="lin" valueType="num">
                                      <p:cBhvr>
                                        <p:cTn id="39" dur="600" fill="hold">
                                          <p:stCondLst>
                                            <p:cond delay="0"/>
                                          </p:stCondLst>
                                        </p:cTn>
                                        <p:tgtEl>
                                          <p:spTgt spid="34821">
                                            <p:txEl>
                                              <p:pRg st="4" end="4"/>
                                            </p:txEl>
                                          </p:spTgt>
                                        </p:tgtEl>
                                        <p:attrNameLst>
                                          <p:attrName>ppt_x</p:attrName>
                                        </p:attrNameLst>
                                      </p:cBhvr>
                                    </p:anim>
                                    <p:anim from="0" to="-1.0" calcmode="lin" valueType="num">
                                      <p:cBhvr>
                                        <p:cTn id="40" dur="200" decel="50000" autoRev="1" fill="hold">
                                          <p:stCondLst>
                                            <p:cond delay="600"/>
                                          </p:stCondLst>
                                        </p:cTn>
                                        <p:tgtEl>
                                          <p:spTgt spid="34821">
                                            <p:txEl>
                                              <p:pRg st="4" end="4"/>
                                            </p:txEl>
                                          </p:spTgt>
                                        </p:tgtEl>
                                        <p:attrNameLst>
                                          <p:attrName>xshear</p:attrName>
                                        </p:attrNameLst>
                                      </p:cBhvr>
                                    </p:anim>
                                    <p:animScale>
                                      <p:cBhvr>
                                        <p:cTn id="41" dur="200" decel="100000" autoRev="1" fill="hold">
                                          <p:stCondLst>
                                            <p:cond delay="600"/>
                                          </p:stCondLst>
                                        </p:cTn>
                                        <p:tgtEl>
                                          <p:spTgt spid="34821">
                                            <p:txEl>
                                              <p:pRg st="4" end="4"/>
                                            </p:txEl>
                                          </p:spTgt>
                                        </p:tgtEl>
                                      </p:cBhvr>
                                      <p:from x="100000" y="100000"/>
                                      <p:to x="80000" y="100000"/>
                                    </p:animScale>
                                    <p:anim by="(#ppt_h/3+#ppt_w*0.1)" calcmode="lin" valueType="num">
                                      <p:cBhvr additive="sum">
                                        <p:cTn id="42" dur="200" decel="100000" autoRev="1" fill="hold">
                                          <p:stCondLst>
                                            <p:cond delay="600"/>
                                          </p:stCondLst>
                                        </p:cTn>
                                        <p:tgtEl>
                                          <p:spTgt spid="34821">
                                            <p:txEl>
                                              <p:pRg st="4" end="4"/>
                                            </p:txEl>
                                          </p:spTgt>
                                        </p:tgtEl>
                                        <p:attrNameLst>
                                          <p:attrName>ppt_x</p:attrName>
                                        </p:attrNameLst>
                                      </p:cBhvr>
                                    </p:anim>
                                  </p:childTnLst>
                                </p:cTn>
                              </p:par>
                            </p:childTnLst>
                          </p:cTn>
                        </p:par>
                      </p:childTnLst>
                    </p:cTn>
                  </p:par>
                  <p:par>
                    <p:cTn id="43" fill="hold" nodeType="clickPar">
                      <p:stCondLst>
                        <p:cond delay="indefinite"/>
                      </p:stCondLst>
                      <p:childTnLst>
                        <p:par>
                          <p:cTn id="44" fill="hold" nodeType="withGroup">
                            <p:stCondLst>
                              <p:cond delay="0"/>
                            </p:stCondLst>
                            <p:childTnLst>
                              <p:par>
                                <p:cTn id="45" presetID="34" presetClass="entr" presetSubtype="0" fill="hold" grpId="0" nodeType="clickEffect">
                                  <p:stCondLst>
                                    <p:cond delay="0"/>
                                  </p:stCondLst>
                                  <p:childTnLst>
                                    <p:set>
                                      <p:cBhvr>
                                        <p:cTn id="46" dur="1" fill="hold">
                                          <p:stCondLst>
                                            <p:cond delay="0"/>
                                          </p:stCondLst>
                                        </p:cTn>
                                        <p:tgtEl>
                                          <p:spTgt spid="34826"/>
                                        </p:tgtEl>
                                        <p:attrNameLst>
                                          <p:attrName>style.visibility</p:attrName>
                                        </p:attrNameLst>
                                      </p:cBhvr>
                                      <p:to>
                                        <p:strVal val="visible"/>
                                      </p:to>
                                    </p:set>
                                    <p:anim from="(-#ppt_w/2)" to="(#ppt_x)" calcmode="lin" valueType="num">
                                      <p:cBhvr>
                                        <p:cTn id="47" dur="600" fill="hold">
                                          <p:stCondLst>
                                            <p:cond delay="0"/>
                                          </p:stCondLst>
                                        </p:cTn>
                                        <p:tgtEl>
                                          <p:spTgt spid="34826"/>
                                        </p:tgtEl>
                                        <p:attrNameLst>
                                          <p:attrName>ppt_x</p:attrName>
                                        </p:attrNameLst>
                                      </p:cBhvr>
                                    </p:anim>
                                    <p:anim from="0" to="-1.0" calcmode="lin" valueType="num">
                                      <p:cBhvr>
                                        <p:cTn id="48" dur="200" decel="50000" autoRev="1" fill="hold">
                                          <p:stCondLst>
                                            <p:cond delay="600"/>
                                          </p:stCondLst>
                                        </p:cTn>
                                        <p:tgtEl>
                                          <p:spTgt spid="34826"/>
                                        </p:tgtEl>
                                        <p:attrNameLst>
                                          <p:attrName>xshear</p:attrName>
                                        </p:attrNameLst>
                                      </p:cBhvr>
                                    </p:anim>
                                    <p:animScale>
                                      <p:cBhvr>
                                        <p:cTn id="49" dur="200" decel="100000" autoRev="1" fill="hold">
                                          <p:stCondLst>
                                            <p:cond delay="600"/>
                                          </p:stCondLst>
                                        </p:cTn>
                                        <p:tgtEl>
                                          <p:spTgt spid="34826"/>
                                        </p:tgtEl>
                                      </p:cBhvr>
                                      <p:from x="100000" y="100000"/>
                                      <p:to x="80000" y="100000"/>
                                    </p:animScale>
                                    <p:anim by="(#ppt_h/3+#ppt_w*0.1)" calcmode="lin" valueType="num">
                                      <p:cBhvr additive="sum">
                                        <p:cTn id="50" dur="200" decel="100000" autoRev="1" fill="hold">
                                          <p:stCondLst>
                                            <p:cond delay="600"/>
                                          </p:stCondLst>
                                        </p:cTn>
                                        <p:tgtEl>
                                          <p:spTgt spid="34826"/>
                                        </p:tgtEl>
                                        <p:attrNameLst>
                                          <p:attrName>ppt_x</p:attrName>
                                        </p:attrNameLst>
                                      </p:cBhvr>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34" presetClass="entr" presetSubtype="0" fill="hold" nodeType="clickEffect">
                                  <p:stCondLst>
                                    <p:cond delay="0"/>
                                  </p:stCondLst>
                                  <p:childTnLst>
                                    <p:set>
                                      <p:cBhvr>
                                        <p:cTn id="54" dur="1" fill="hold">
                                          <p:stCondLst>
                                            <p:cond delay="0"/>
                                          </p:stCondLst>
                                        </p:cTn>
                                        <p:tgtEl>
                                          <p:spTgt spid="34821">
                                            <p:txEl>
                                              <p:pRg st="6" end="6"/>
                                            </p:txEl>
                                          </p:spTgt>
                                        </p:tgtEl>
                                        <p:attrNameLst>
                                          <p:attrName>style.visibility</p:attrName>
                                        </p:attrNameLst>
                                      </p:cBhvr>
                                      <p:to>
                                        <p:strVal val="visible"/>
                                      </p:to>
                                    </p:set>
                                    <p:anim from="(-#ppt_w/2)" to="(#ppt_x)" calcmode="lin" valueType="num">
                                      <p:cBhvr>
                                        <p:cTn id="55" dur="600" fill="hold">
                                          <p:stCondLst>
                                            <p:cond delay="0"/>
                                          </p:stCondLst>
                                        </p:cTn>
                                        <p:tgtEl>
                                          <p:spTgt spid="34821">
                                            <p:txEl>
                                              <p:pRg st="6" end="6"/>
                                            </p:txEl>
                                          </p:spTgt>
                                        </p:tgtEl>
                                        <p:attrNameLst>
                                          <p:attrName>ppt_x</p:attrName>
                                        </p:attrNameLst>
                                      </p:cBhvr>
                                    </p:anim>
                                    <p:anim from="0" to="-1.0" calcmode="lin" valueType="num">
                                      <p:cBhvr>
                                        <p:cTn id="56" dur="200" decel="50000" autoRev="1" fill="hold">
                                          <p:stCondLst>
                                            <p:cond delay="600"/>
                                          </p:stCondLst>
                                        </p:cTn>
                                        <p:tgtEl>
                                          <p:spTgt spid="34821">
                                            <p:txEl>
                                              <p:pRg st="6" end="6"/>
                                            </p:txEl>
                                          </p:spTgt>
                                        </p:tgtEl>
                                        <p:attrNameLst>
                                          <p:attrName>xshear</p:attrName>
                                        </p:attrNameLst>
                                      </p:cBhvr>
                                    </p:anim>
                                    <p:animScale>
                                      <p:cBhvr>
                                        <p:cTn id="57" dur="200" decel="100000" autoRev="1" fill="hold">
                                          <p:stCondLst>
                                            <p:cond delay="600"/>
                                          </p:stCondLst>
                                        </p:cTn>
                                        <p:tgtEl>
                                          <p:spTgt spid="34821">
                                            <p:txEl>
                                              <p:pRg st="6" end="6"/>
                                            </p:txEl>
                                          </p:spTgt>
                                        </p:tgtEl>
                                      </p:cBhvr>
                                      <p:from x="100000" y="100000"/>
                                      <p:to x="80000" y="100000"/>
                                    </p:animScale>
                                    <p:anim by="(#ppt_h/3+#ppt_w*0.1)" calcmode="lin" valueType="num">
                                      <p:cBhvr additive="sum">
                                        <p:cTn id="58" dur="200" decel="100000" autoRev="1" fill="hold">
                                          <p:stCondLst>
                                            <p:cond delay="600"/>
                                          </p:stCondLst>
                                        </p:cTn>
                                        <p:tgtEl>
                                          <p:spTgt spid="34821">
                                            <p:txEl>
                                              <p:pRg st="6" end="6"/>
                                            </p:txEl>
                                          </p:spTgt>
                                        </p:tgtEl>
                                        <p:attrNameLst>
                                          <p:attrName>ppt_x</p:attrName>
                                        </p:attrNameLst>
                                      </p:cBhvr>
                                    </p:anim>
                                  </p:childTnLst>
                                </p:cTn>
                              </p:par>
                            </p:childTnLst>
                          </p:cTn>
                        </p:par>
                      </p:childTnLst>
                    </p:cTn>
                  </p:par>
                  <p:par>
                    <p:cTn id="59" fill="hold" nodeType="clickPar">
                      <p:stCondLst>
                        <p:cond delay="indefinite"/>
                      </p:stCondLst>
                      <p:childTnLst>
                        <p:par>
                          <p:cTn id="60" fill="hold" nodeType="withGroup">
                            <p:stCondLst>
                              <p:cond delay="0"/>
                            </p:stCondLst>
                            <p:childTnLst>
                              <p:par>
                                <p:cTn id="61" presetID="34" presetClass="entr" presetSubtype="0" fill="hold" grpId="0" nodeType="clickEffect">
                                  <p:stCondLst>
                                    <p:cond delay="0"/>
                                  </p:stCondLst>
                                  <p:childTnLst>
                                    <p:set>
                                      <p:cBhvr>
                                        <p:cTn id="62" dur="1" fill="hold">
                                          <p:stCondLst>
                                            <p:cond delay="0"/>
                                          </p:stCondLst>
                                        </p:cTn>
                                        <p:tgtEl>
                                          <p:spTgt spid="34827"/>
                                        </p:tgtEl>
                                        <p:attrNameLst>
                                          <p:attrName>style.visibility</p:attrName>
                                        </p:attrNameLst>
                                      </p:cBhvr>
                                      <p:to>
                                        <p:strVal val="visible"/>
                                      </p:to>
                                    </p:set>
                                    <p:anim from="(-#ppt_w/2)" to="(#ppt_x)" calcmode="lin" valueType="num">
                                      <p:cBhvr>
                                        <p:cTn id="63" dur="600" fill="hold">
                                          <p:stCondLst>
                                            <p:cond delay="0"/>
                                          </p:stCondLst>
                                        </p:cTn>
                                        <p:tgtEl>
                                          <p:spTgt spid="34827"/>
                                        </p:tgtEl>
                                        <p:attrNameLst>
                                          <p:attrName>ppt_x</p:attrName>
                                        </p:attrNameLst>
                                      </p:cBhvr>
                                    </p:anim>
                                    <p:anim from="0" to="-1.0" calcmode="lin" valueType="num">
                                      <p:cBhvr>
                                        <p:cTn id="64" dur="200" decel="50000" autoRev="1" fill="hold">
                                          <p:stCondLst>
                                            <p:cond delay="600"/>
                                          </p:stCondLst>
                                        </p:cTn>
                                        <p:tgtEl>
                                          <p:spTgt spid="34827"/>
                                        </p:tgtEl>
                                        <p:attrNameLst>
                                          <p:attrName>xshear</p:attrName>
                                        </p:attrNameLst>
                                      </p:cBhvr>
                                    </p:anim>
                                    <p:animScale>
                                      <p:cBhvr>
                                        <p:cTn id="65" dur="200" decel="100000" autoRev="1" fill="hold">
                                          <p:stCondLst>
                                            <p:cond delay="600"/>
                                          </p:stCondLst>
                                        </p:cTn>
                                        <p:tgtEl>
                                          <p:spTgt spid="34827"/>
                                        </p:tgtEl>
                                      </p:cBhvr>
                                      <p:from x="100000" y="100000"/>
                                      <p:to x="80000" y="100000"/>
                                    </p:animScale>
                                    <p:anim by="(#ppt_h/3+#ppt_w*0.1)" calcmode="lin" valueType="num">
                                      <p:cBhvr additive="sum">
                                        <p:cTn id="66" dur="200" decel="100000" autoRev="1" fill="hold">
                                          <p:stCondLst>
                                            <p:cond delay="600"/>
                                          </p:stCondLst>
                                        </p:cTn>
                                        <p:tgtEl>
                                          <p:spTgt spid="34827"/>
                                        </p:tgtEl>
                                        <p:attrNameLst>
                                          <p:attrName>ppt_x</p:attrName>
                                        </p:attrNameLst>
                                      </p:cBhvr>
                                    </p:anim>
                                  </p:childTnLst>
                                </p:cTn>
                              </p:par>
                            </p:childTnLst>
                          </p:cTn>
                        </p:par>
                      </p:childTnLst>
                    </p:cTn>
                  </p:par>
                  <p:par>
                    <p:cTn id="67" fill="hold" nodeType="clickPar">
                      <p:stCondLst>
                        <p:cond delay="indefinite"/>
                      </p:stCondLst>
                      <p:childTnLst>
                        <p:par>
                          <p:cTn id="68" fill="hold" nodeType="withGroup">
                            <p:stCondLst>
                              <p:cond delay="0"/>
                            </p:stCondLst>
                            <p:childTnLst>
                              <p:par>
                                <p:cTn id="69" presetID="34" presetClass="entr" presetSubtype="0" fill="hold" nodeType="clickEffect">
                                  <p:stCondLst>
                                    <p:cond delay="0"/>
                                  </p:stCondLst>
                                  <p:childTnLst>
                                    <p:set>
                                      <p:cBhvr>
                                        <p:cTn id="70" dur="1" fill="hold">
                                          <p:stCondLst>
                                            <p:cond delay="0"/>
                                          </p:stCondLst>
                                        </p:cTn>
                                        <p:tgtEl>
                                          <p:spTgt spid="34821">
                                            <p:txEl>
                                              <p:pRg st="8" end="8"/>
                                            </p:txEl>
                                          </p:spTgt>
                                        </p:tgtEl>
                                        <p:attrNameLst>
                                          <p:attrName>style.visibility</p:attrName>
                                        </p:attrNameLst>
                                      </p:cBhvr>
                                      <p:to>
                                        <p:strVal val="visible"/>
                                      </p:to>
                                    </p:set>
                                    <p:anim from="(-#ppt_w/2)" to="(#ppt_x)" calcmode="lin" valueType="num">
                                      <p:cBhvr>
                                        <p:cTn id="71" dur="600" fill="hold">
                                          <p:stCondLst>
                                            <p:cond delay="0"/>
                                          </p:stCondLst>
                                        </p:cTn>
                                        <p:tgtEl>
                                          <p:spTgt spid="34821">
                                            <p:txEl>
                                              <p:pRg st="8" end="8"/>
                                            </p:txEl>
                                          </p:spTgt>
                                        </p:tgtEl>
                                        <p:attrNameLst>
                                          <p:attrName>ppt_x</p:attrName>
                                        </p:attrNameLst>
                                      </p:cBhvr>
                                    </p:anim>
                                    <p:anim from="0" to="-1.0" calcmode="lin" valueType="num">
                                      <p:cBhvr>
                                        <p:cTn id="72" dur="200" decel="50000" autoRev="1" fill="hold">
                                          <p:stCondLst>
                                            <p:cond delay="600"/>
                                          </p:stCondLst>
                                        </p:cTn>
                                        <p:tgtEl>
                                          <p:spTgt spid="34821">
                                            <p:txEl>
                                              <p:pRg st="8" end="8"/>
                                            </p:txEl>
                                          </p:spTgt>
                                        </p:tgtEl>
                                        <p:attrNameLst>
                                          <p:attrName>xshear</p:attrName>
                                        </p:attrNameLst>
                                      </p:cBhvr>
                                    </p:anim>
                                    <p:animScale>
                                      <p:cBhvr>
                                        <p:cTn id="73" dur="200" decel="100000" autoRev="1" fill="hold">
                                          <p:stCondLst>
                                            <p:cond delay="600"/>
                                          </p:stCondLst>
                                        </p:cTn>
                                        <p:tgtEl>
                                          <p:spTgt spid="34821">
                                            <p:txEl>
                                              <p:pRg st="8" end="8"/>
                                            </p:txEl>
                                          </p:spTgt>
                                        </p:tgtEl>
                                      </p:cBhvr>
                                      <p:from x="100000" y="100000"/>
                                      <p:to x="80000" y="100000"/>
                                    </p:animScale>
                                    <p:anim by="(#ppt_h/3+#ppt_w*0.1)" calcmode="lin" valueType="num">
                                      <p:cBhvr additive="sum">
                                        <p:cTn id="74" dur="200" decel="100000" autoRev="1" fill="hold">
                                          <p:stCondLst>
                                            <p:cond delay="600"/>
                                          </p:stCondLst>
                                        </p:cTn>
                                        <p:tgtEl>
                                          <p:spTgt spid="34821">
                                            <p:txEl>
                                              <p:pRg st="8" end="8"/>
                                            </p:txEl>
                                          </p:spTgt>
                                        </p:tgtEl>
                                        <p:attrNameLst>
                                          <p:attrName>ppt_x</p:attrName>
                                        </p:attrNameLst>
                                      </p:cBhvr>
                                    </p:anim>
                                  </p:childTnLst>
                                </p:cTn>
                              </p:par>
                            </p:childTnLst>
                          </p:cTn>
                        </p:par>
                      </p:childTnLst>
                    </p:cTn>
                  </p:par>
                  <p:par>
                    <p:cTn id="75" fill="hold" nodeType="clickPar">
                      <p:stCondLst>
                        <p:cond delay="indefinite"/>
                      </p:stCondLst>
                      <p:childTnLst>
                        <p:par>
                          <p:cTn id="76" fill="hold" nodeType="withGroup">
                            <p:stCondLst>
                              <p:cond delay="0"/>
                            </p:stCondLst>
                            <p:childTnLst>
                              <p:par>
                                <p:cTn id="77" presetID="34" presetClass="entr" presetSubtype="0" fill="hold" grpId="0" nodeType="clickEffect">
                                  <p:stCondLst>
                                    <p:cond delay="0"/>
                                  </p:stCondLst>
                                  <p:childTnLst>
                                    <p:set>
                                      <p:cBhvr>
                                        <p:cTn id="78" dur="1" fill="hold">
                                          <p:stCondLst>
                                            <p:cond delay="0"/>
                                          </p:stCondLst>
                                        </p:cTn>
                                        <p:tgtEl>
                                          <p:spTgt spid="34828"/>
                                        </p:tgtEl>
                                        <p:attrNameLst>
                                          <p:attrName>style.visibility</p:attrName>
                                        </p:attrNameLst>
                                      </p:cBhvr>
                                      <p:to>
                                        <p:strVal val="visible"/>
                                      </p:to>
                                    </p:set>
                                    <p:anim from="(-#ppt_w/2)" to="(#ppt_x)" calcmode="lin" valueType="num">
                                      <p:cBhvr>
                                        <p:cTn id="79" dur="600" fill="hold">
                                          <p:stCondLst>
                                            <p:cond delay="0"/>
                                          </p:stCondLst>
                                        </p:cTn>
                                        <p:tgtEl>
                                          <p:spTgt spid="34828"/>
                                        </p:tgtEl>
                                        <p:attrNameLst>
                                          <p:attrName>ppt_x</p:attrName>
                                        </p:attrNameLst>
                                      </p:cBhvr>
                                    </p:anim>
                                    <p:anim from="0" to="-1.0" calcmode="lin" valueType="num">
                                      <p:cBhvr>
                                        <p:cTn id="80" dur="200" decel="50000" autoRev="1" fill="hold">
                                          <p:stCondLst>
                                            <p:cond delay="600"/>
                                          </p:stCondLst>
                                        </p:cTn>
                                        <p:tgtEl>
                                          <p:spTgt spid="34828"/>
                                        </p:tgtEl>
                                        <p:attrNameLst>
                                          <p:attrName>xshear</p:attrName>
                                        </p:attrNameLst>
                                      </p:cBhvr>
                                    </p:anim>
                                    <p:animScale>
                                      <p:cBhvr>
                                        <p:cTn id="81" dur="200" decel="100000" autoRev="1" fill="hold">
                                          <p:stCondLst>
                                            <p:cond delay="600"/>
                                          </p:stCondLst>
                                        </p:cTn>
                                        <p:tgtEl>
                                          <p:spTgt spid="34828"/>
                                        </p:tgtEl>
                                      </p:cBhvr>
                                      <p:from x="100000" y="100000"/>
                                      <p:to x="80000" y="100000"/>
                                    </p:animScale>
                                    <p:anim by="(#ppt_h/3+#ppt_w*0.1)" calcmode="lin" valueType="num">
                                      <p:cBhvr additive="sum">
                                        <p:cTn id="82" dur="200" decel="100000" autoRev="1" fill="hold">
                                          <p:stCondLst>
                                            <p:cond delay="600"/>
                                          </p:stCondLst>
                                        </p:cTn>
                                        <p:tgtEl>
                                          <p:spTgt spid="34828"/>
                                        </p:tgtEl>
                                        <p:attrNameLst>
                                          <p:attrName>ppt_x</p:attrName>
                                        </p:attrNameLst>
                                      </p:cBhvr>
                                    </p:anim>
                                  </p:childTnLst>
                                </p:cTn>
                              </p:par>
                            </p:childTnLst>
                          </p:cTn>
                        </p:par>
                      </p:childTnLst>
                    </p:cTn>
                  </p:par>
                  <p:par>
                    <p:cTn id="83" fill="hold" nodeType="clickPar">
                      <p:stCondLst>
                        <p:cond delay="indefinite"/>
                      </p:stCondLst>
                      <p:childTnLst>
                        <p:par>
                          <p:cTn id="84" fill="hold" nodeType="withGroup">
                            <p:stCondLst>
                              <p:cond delay="0"/>
                            </p:stCondLst>
                            <p:childTnLst>
                              <p:par>
                                <p:cTn id="85" presetID="34" presetClass="entr" presetSubtype="0" fill="hold" nodeType="clickEffect">
                                  <p:stCondLst>
                                    <p:cond delay="0"/>
                                  </p:stCondLst>
                                  <p:childTnLst>
                                    <p:set>
                                      <p:cBhvr>
                                        <p:cTn id="86" dur="1" fill="hold">
                                          <p:stCondLst>
                                            <p:cond delay="0"/>
                                          </p:stCondLst>
                                        </p:cTn>
                                        <p:tgtEl>
                                          <p:spTgt spid="34821">
                                            <p:txEl>
                                              <p:pRg st="10" end="10"/>
                                            </p:txEl>
                                          </p:spTgt>
                                        </p:tgtEl>
                                        <p:attrNameLst>
                                          <p:attrName>style.visibility</p:attrName>
                                        </p:attrNameLst>
                                      </p:cBhvr>
                                      <p:to>
                                        <p:strVal val="visible"/>
                                      </p:to>
                                    </p:set>
                                    <p:anim from="(-#ppt_w/2)" to="(#ppt_x)" calcmode="lin" valueType="num">
                                      <p:cBhvr>
                                        <p:cTn id="87" dur="600" fill="hold">
                                          <p:stCondLst>
                                            <p:cond delay="0"/>
                                          </p:stCondLst>
                                        </p:cTn>
                                        <p:tgtEl>
                                          <p:spTgt spid="34821">
                                            <p:txEl>
                                              <p:pRg st="10" end="10"/>
                                            </p:txEl>
                                          </p:spTgt>
                                        </p:tgtEl>
                                        <p:attrNameLst>
                                          <p:attrName>ppt_x</p:attrName>
                                        </p:attrNameLst>
                                      </p:cBhvr>
                                    </p:anim>
                                    <p:anim from="0" to="-1.0" calcmode="lin" valueType="num">
                                      <p:cBhvr>
                                        <p:cTn id="88" dur="200" decel="50000" autoRev="1" fill="hold">
                                          <p:stCondLst>
                                            <p:cond delay="600"/>
                                          </p:stCondLst>
                                        </p:cTn>
                                        <p:tgtEl>
                                          <p:spTgt spid="34821">
                                            <p:txEl>
                                              <p:pRg st="10" end="10"/>
                                            </p:txEl>
                                          </p:spTgt>
                                        </p:tgtEl>
                                        <p:attrNameLst>
                                          <p:attrName>xshear</p:attrName>
                                        </p:attrNameLst>
                                      </p:cBhvr>
                                    </p:anim>
                                    <p:animScale>
                                      <p:cBhvr>
                                        <p:cTn id="89" dur="200" decel="100000" autoRev="1" fill="hold">
                                          <p:stCondLst>
                                            <p:cond delay="600"/>
                                          </p:stCondLst>
                                        </p:cTn>
                                        <p:tgtEl>
                                          <p:spTgt spid="34821">
                                            <p:txEl>
                                              <p:pRg st="10" end="10"/>
                                            </p:txEl>
                                          </p:spTgt>
                                        </p:tgtEl>
                                      </p:cBhvr>
                                      <p:from x="100000" y="100000"/>
                                      <p:to x="80000" y="100000"/>
                                    </p:animScale>
                                    <p:anim by="(#ppt_h/3+#ppt_w*0.1)" calcmode="lin" valueType="num">
                                      <p:cBhvr additive="sum">
                                        <p:cTn id="90" dur="200" decel="100000" autoRev="1" fill="hold">
                                          <p:stCondLst>
                                            <p:cond delay="600"/>
                                          </p:stCondLst>
                                        </p:cTn>
                                        <p:tgtEl>
                                          <p:spTgt spid="34821">
                                            <p:txEl>
                                              <p:pRg st="10" end="10"/>
                                            </p:txEl>
                                          </p:spTgt>
                                        </p:tgtEl>
                                        <p:attrNameLst>
                                          <p:attrName>ppt_x</p:attrName>
                                        </p:attrNameLst>
                                      </p:cBhvr>
                                    </p:anim>
                                  </p:childTnLst>
                                </p:cTn>
                              </p:par>
                            </p:childTnLst>
                          </p:cTn>
                        </p:par>
                      </p:childTnLst>
                    </p:cTn>
                  </p:par>
                  <p:par>
                    <p:cTn id="91" fill="hold" nodeType="clickPar">
                      <p:stCondLst>
                        <p:cond delay="indefinite"/>
                      </p:stCondLst>
                      <p:childTnLst>
                        <p:par>
                          <p:cTn id="92" fill="hold" nodeType="withGroup">
                            <p:stCondLst>
                              <p:cond delay="0"/>
                            </p:stCondLst>
                            <p:childTnLst>
                              <p:par>
                                <p:cTn id="93" presetID="34" presetClass="entr" presetSubtype="0" fill="hold" grpId="0" nodeType="clickEffect">
                                  <p:stCondLst>
                                    <p:cond delay="0"/>
                                  </p:stCondLst>
                                  <p:childTnLst>
                                    <p:set>
                                      <p:cBhvr>
                                        <p:cTn id="94" dur="1" fill="hold">
                                          <p:stCondLst>
                                            <p:cond delay="0"/>
                                          </p:stCondLst>
                                        </p:cTn>
                                        <p:tgtEl>
                                          <p:spTgt spid="34829"/>
                                        </p:tgtEl>
                                        <p:attrNameLst>
                                          <p:attrName>style.visibility</p:attrName>
                                        </p:attrNameLst>
                                      </p:cBhvr>
                                      <p:to>
                                        <p:strVal val="visible"/>
                                      </p:to>
                                    </p:set>
                                    <p:anim from="(-#ppt_w/2)" to="(#ppt_x)" calcmode="lin" valueType="num">
                                      <p:cBhvr>
                                        <p:cTn id="95" dur="600" fill="hold">
                                          <p:stCondLst>
                                            <p:cond delay="0"/>
                                          </p:stCondLst>
                                        </p:cTn>
                                        <p:tgtEl>
                                          <p:spTgt spid="34829"/>
                                        </p:tgtEl>
                                        <p:attrNameLst>
                                          <p:attrName>ppt_x</p:attrName>
                                        </p:attrNameLst>
                                      </p:cBhvr>
                                    </p:anim>
                                    <p:anim from="0" to="-1.0" calcmode="lin" valueType="num">
                                      <p:cBhvr>
                                        <p:cTn id="96" dur="200" decel="50000" autoRev="1" fill="hold">
                                          <p:stCondLst>
                                            <p:cond delay="600"/>
                                          </p:stCondLst>
                                        </p:cTn>
                                        <p:tgtEl>
                                          <p:spTgt spid="34829"/>
                                        </p:tgtEl>
                                        <p:attrNameLst>
                                          <p:attrName>xshear</p:attrName>
                                        </p:attrNameLst>
                                      </p:cBhvr>
                                    </p:anim>
                                    <p:animScale>
                                      <p:cBhvr>
                                        <p:cTn id="97" dur="200" decel="100000" autoRev="1" fill="hold">
                                          <p:stCondLst>
                                            <p:cond delay="600"/>
                                          </p:stCondLst>
                                        </p:cTn>
                                        <p:tgtEl>
                                          <p:spTgt spid="34829"/>
                                        </p:tgtEl>
                                      </p:cBhvr>
                                      <p:from x="100000" y="100000"/>
                                      <p:to x="80000" y="100000"/>
                                    </p:animScale>
                                    <p:anim by="(#ppt_h/3+#ppt_w*0.1)" calcmode="lin" valueType="num">
                                      <p:cBhvr additive="sum">
                                        <p:cTn id="98" dur="200" decel="100000" autoRev="1" fill="hold">
                                          <p:stCondLst>
                                            <p:cond delay="600"/>
                                          </p:stCondLst>
                                        </p:cTn>
                                        <p:tgtEl>
                                          <p:spTgt spid="34829"/>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4" grpId="0" animBg="1"/>
      <p:bldP spid="34825" grpId="0" animBg="1"/>
      <p:bldP spid="34826" grpId="0" animBg="1"/>
      <p:bldP spid="34827" grpId="0" animBg="1"/>
      <p:bldP spid="34828" grpId="0" animBg="1"/>
      <p:bldP spid="34829" grpId="0" animBg="1"/>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idx="4294967295"/>
          </p:nvPr>
        </p:nvSpPr>
        <p:spPr>
          <a:xfrm>
            <a:off x="601663" y="548680"/>
            <a:ext cx="8229600" cy="504825"/>
          </a:xfrm>
        </p:spPr>
        <p:txBody>
          <a:bodyPr/>
          <a:lstStyle/>
          <a:p>
            <a:pPr eaLnBrk="1" hangingPunct="1">
              <a:defRPr/>
            </a:pPr>
            <a:r>
              <a:rPr lang="en-GB" altLang="en-US" sz="2500" b="1" i="1" dirty="0">
                <a:solidFill>
                  <a:srgbClr val="FFFF00"/>
                </a:solidFill>
                <a:effectLst>
                  <a:outerShdw blurRad="38100" dist="38100" dir="2700000" algn="tl">
                    <a:srgbClr val="C0C0C0"/>
                  </a:outerShdw>
                </a:effectLst>
                <a:latin typeface="Constantia" panose="02030602050306030303" pitchFamily="18" charset="0"/>
              </a:rPr>
              <a:t>Functional division of the nervous system</a:t>
            </a:r>
            <a:endParaRPr lang="en-US" sz="2500" b="1" dirty="0">
              <a:solidFill>
                <a:srgbClr val="FFFF00"/>
              </a:solidFill>
              <a:effectLst>
                <a:outerShdw blurRad="38100" dist="38100" dir="2700000" algn="tl">
                  <a:srgbClr val="C0C0C0"/>
                </a:outerShdw>
              </a:effectLst>
              <a:latin typeface="Constantia" panose="02030602050306030303" pitchFamily="18" charset="0"/>
            </a:endParaRPr>
          </a:p>
        </p:txBody>
      </p:sp>
      <p:sp>
        <p:nvSpPr>
          <p:cNvPr id="24579" name="Rectangle 4"/>
          <p:cNvSpPr>
            <a:spLocks noGrp="1" noChangeArrowheads="1"/>
          </p:cNvSpPr>
          <p:nvPr>
            <p:ph type="body" sz="half" idx="4294967295"/>
          </p:nvPr>
        </p:nvSpPr>
        <p:spPr>
          <a:xfrm>
            <a:off x="-13937" y="1484784"/>
            <a:ext cx="5882081" cy="5373216"/>
          </a:xfrm>
        </p:spPr>
        <p:txBody>
          <a:bodyPr/>
          <a:lstStyle/>
          <a:p>
            <a:pPr eaLnBrk="1" hangingPunct="1">
              <a:lnSpc>
                <a:spcPct val="80000"/>
              </a:lnSpc>
              <a:buClr>
                <a:srgbClr val="1B587C"/>
              </a:buClr>
              <a:buFontTx/>
              <a:buNone/>
              <a:defRPr/>
            </a:pPr>
            <a:r>
              <a:rPr lang="en-GB" altLang="en-US" sz="2000" b="1" i="1" dirty="0">
                <a:solidFill>
                  <a:srgbClr val="FFFF00"/>
                </a:solidFill>
                <a:effectLst>
                  <a:outerShdw blurRad="38100" dist="38100" dir="2700000" algn="tl">
                    <a:srgbClr val="C0C0C0"/>
                  </a:outerShdw>
                </a:effectLst>
                <a:latin typeface="Constantia" panose="02030602050306030303" pitchFamily="18" charset="0"/>
              </a:rPr>
              <a:t>Somatic nervous system</a:t>
            </a:r>
            <a:endParaRPr lang="en-US" altLang="en-US" sz="2000" b="1" i="1" dirty="0">
              <a:solidFill>
                <a:srgbClr val="FFFF00"/>
              </a:solidFill>
              <a:effectLst>
                <a:outerShdw blurRad="38100" dist="38100" dir="2700000" algn="tl">
                  <a:srgbClr val="C0C0C0"/>
                </a:outerShdw>
              </a:effectLst>
              <a:latin typeface="Constantia" panose="02030602050306030303" pitchFamily="18" charset="0"/>
            </a:endParaRPr>
          </a:p>
          <a:p>
            <a:pPr eaLnBrk="1" hangingPunct="1">
              <a:lnSpc>
                <a:spcPct val="80000"/>
              </a:lnSpc>
              <a:buClr>
                <a:srgbClr val="1B587C"/>
              </a:buClr>
              <a:buFontTx/>
              <a:buNone/>
              <a:defRPr/>
            </a:pPr>
            <a:endParaRPr lang="en-US" altLang="en-US" sz="2000" b="1" dirty="0">
              <a:effectLst>
                <a:outerShdw blurRad="38100" dist="38100" dir="2700000" algn="tl">
                  <a:srgbClr val="C0C0C0"/>
                </a:outerShdw>
              </a:effectLst>
              <a:latin typeface="Constantia" panose="02030602050306030303" pitchFamily="18" charset="0"/>
            </a:endParaRPr>
          </a:p>
          <a:p>
            <a:pPr eaLnBrk="1" hangingPunct="1">
              <a:lnSpc>
                <a:spcPct val="80000"/>
              </a:lnSpc>
              <a:buClr>
                <a:srgbClr val="1B587C"/>
              </a:buClr>
              <a:buFontTx/>
              <a:buNone/>
              <a:defRPr/>
            </a:pPr>
            <a:r>
              <a:rPr lang="en-US" altLang="en-US" sz="2000" b="1" dirty="0">
                <a:effectLst>
                  <a:outerShdw blurRad="38100" dist="38100" dir="2700000" algn="tl">
                    <a:srgbClr val="C0C0C0"/>
                  </a:outerShdw>
                </a:effectLst>
                <a:latin typeface="Constantia" panose="02030602050306030303" pitchFamily="18" charset="0"/>
              </a:rPr>
              <a:t>- </a:t>
            </a:r>
            <a:r>
              <a:rPr lang="en-GB" altLang="en-US" sz="2000" b="1" dirty="0">
                <a:effectLst>
                  <a:outerShdw blurRad="38100" dist="38100" dir="2700000" algn="tl">
                    <a:srgbClr val="C0C0C0"/>
                  </a:outerShdw>
                </a:effectLst>
                <a:latin typeface="Constantia" panose="02030602050306030303" pitchFamily="18" charset="0"/>
              </a:rPr>
              <a:t>Connection between the body </a:t>
            </a:r>
          </a:p>
          <a:p>
            <a:pPr eaLnBrk="1" hangingPunct="1">
              <a:lnSpc>
                <a:spcPct val="80000"/>
              </a:lnSpc>
              <a:buClr>
                <a:srgbClr val="1B587C"/>
              </a:buClr>
              <a:buFontTx/>
              <a:buNone/>
              <a:defRPr/>
            </a:pPr>
            <a:r>
              <a:rPr lang="en-GB" altLang="en-US" sz="2000" b="1" dirty="0">
                <a:effectLst>
                  <a:outerShdw blurRad="38100" dist="38100" dir="2700000" algn="tl">
                    <a:srgbClr val="C0C0C0"/>
                  </a:outerShdw>
                </a:effectLst>
                <a:latin typeface="Constantia" panose="02030602050306030303" pitchFamily="18" charset="0"/>
              </a:rPr>
              <a:t>   and external environment</a:t>
            </a:r>
            <a:r>
              <a:rPr lang="en-US" altLang="en-US" sz="2000" b="1" dirty="0">
                <a:effectLst>
                  <a:outerShdw blurRad="38100" dist="38100" dir="2700000" algn="tl">
                    <a:srgbClr val="C0C0C0"/>
                  </a:outerShdw>
                </a:effectLst>
                <a:latin typeface="Constantia" panose="02030602050306030303" pitchFamily="18" charset="0"/>
              </a:rPr>
              <a:t>;</a:t>
            </a:r>
          </a:p>
          <a:p>
            <a:pPr eaLnBrk="1" hangingPunct="1">
              <a:lnSpc>
                <a:spcPct val="80000"/>
              </a:lnSpc>
              <a:buClr>
                <a:srgbClr val="1B587C"/>
              </a:buClr>
              <a:buFontTx/>
              <a:buNone/>
              <a:defRPr/>
            </a:pPr>
            <a:endParaRPr lang="en-US" altLang="en-US" sz="2000" b="1" dirty="0">
              <a:effectLst>
                <a:outerShdw blurRad="38100" dist="38100" dir="2700000" algn="tl">
                  <a:srgbClr val="C0C0C0"/>
                </a:outerShdw>
              </a:effectLst>
              <a:latin typeface="Constantia" panose="02030602050306030303" pitchFamily="18" charset="0"/>
            </a:endParaRPr>
          </a:p>
          <a:p>
            <a:pPr eaLnBrk="1" hangingPunct="1">
              <a:lnSpc>
                <a:spcPct val="80000"/>
              </a:lnSpc>
              <a:buClr>
                <a:srgbClr val="1B587C"/>
              </a:buClr>
              <a:buFontTx/>
              <a:buNone/>
              <a:defRPr/>
            </a:pPr>
            <a:r>
              <a:rPr lang="en-US" altLang="en-US" sz="2000" b="1" dirty="0">
                <a:effectLst>
                  <a:outerShdw blurRad="38100" dist="38100" dir="2700000" algn="tl">
                    <a:srgbClr val="C0C0C0"/>
                  </a:outerShdw>
                </a:effectLst>
                <a:latin typeface="Constantia" panose="02030602050306030303" pitchFamily="18" charset="0"/>
              </a:rPr>
              <a:t>- </a:t>
            </a:r>
            <a:r>
              <a:rPr lang="en-GB" sz="2000" b="1" dirty="0">
                <a:latin typeface="Constantia" panose="02030602050306030303" pitchFamily="18" charset="0"/>
              </a:rPr>
              <a:t>The somatic nervous system </a:t>
            </a:r>
          </a:p>
          <a:p>
            <a:pPr eaLnBrk="1" hangingPunct="1">
              <a:lnSpc>
                <a:spcPct val="80000"/>
              </a:lnSpc>
              <a:buClr>
                <a:srgbClr val="1B587C"/>
              </a:buClr>
              <a:buFontTx/>
              <a:buNone/>
              <a:defRPr/>
            </a:pPr>
            <a:r>
              <a:rPr lang="en-GB" sz="2000" b="1" dirty="0">
                <a:latin typeface="Constantia" panose="02030602050306030303" pitchFamily="18" charset="0"/>
              </a:rPr>
              <a:t>   consists of </a:t>
            </a:r>
            <a:r>
              <a:rPr lang="en-GB" sz="2000" b="1" dirty="0">
                <a:latin typeface="Constantia" panose="02030602050306030303" pitchFamily="18" charset="0"/>
                <a:hlinkClick r:id="rId3" tooltip="Sensory nerve"/>
              </a:rPr>
              <a:t>sensory nerves</a:t>
            </a:r>
            <a:r>
              <a:rPr lang="en-GB" sz="2000" b="1" dirty="0">
                <a:latin typeface="Constantia" panose="02030602050306030303" pitchFamily="18" charset="0"/>
              </a:rPr>
              <a:t> </a:t>
            </a:r>
          </a:p>
          <a:p>
            <a:pPr eaLnBrk="1" hangingPunct="1">
              <a:lnSpc>
                <a:spcPct val="80000"/>
              </a:lnSpc>
              <a:buClr>
                <a:srgbClr val="1B587C"/>
              </a:buClr>
              <a:buFontTx/>
              <a:buNone/>
              <a:defRPr/>
            </a:pPr>
            <a:r>
              <a:rPr lang="en-GB" sz="2000" b="1" dirty="0">
                <a:latin typeface="Constantia" panose="02030602050306030303" pitchFamily="18" charset="0"/>
              </a:rPr>
              <a:t>   carrying </a:t>
            </a:r>
            <a:r>
              <a:rPr lang="en-GB" sz="2000" b="1" dirty="0">
                <a:latin typeface="Constantia" panose="02030602050306030303" pitchFamily="18" charset="0"/>
                <a:hlinkClick r:id="rId4" tooltip="Afferent nerve fiber"/>
              </a:rPr>
              <a:t>afferent nerve </a:t>
            </a:r>
            <a:r>
              <a:rPr lang="en-GB" sz="2000" b="1" dirty="0" err="1">
                <a:latin typeface="Constantia" panose="02030602050306030303" pitchFamily="18" charset="0"/>
                <a:hlinkClick r:id="rId4" tooltip="Afferent nerve fiber"/>
              </a:rPr>
              <a:t>fibers</a:t>
            </a:r>
            <a:r>
              <a:rPr lang="en-GB" sz="2000" b="1" dirty="0">
                <a:latin typeface="Constantia" panose="02030602050306030303" pitchFamily="18" charset="0"/>
              </a:rPr>
              <a:t> </a:t>
            </a:r>
          </a:p>
          <a:p>
            <a:pPr eaLnBrk="1" hangingPunct="1">
              <a:lnSpc>
                <a:spcPct val="80000"/>
              </a:lnSpc>
              <a:buClr>
                <a:srgbClr val="1B587C"/>
              </a:buClr>
              <a:buFontTx/>
              <a:buNone/>
              <a:defRPr/>
            </a:pPr>
            <a:r>
              <a:rPr lang="en-GB" sz="2000" b="1" dirty="0">
                <a:latin typeface="Constantia" panose="02030602050306030303" pitchFamily="18" charset="0"/>
              </a:rPr>
              <a:t>   that relay sensation from </a:t>
            </a:r>
          </a:p>
          <a:p>
            <a:pPr eaLnBrk="1" hangingPunct="1">
              <a:lnSpc>
                <a:spcPct val="80000"/>
              </a:lnSpc>
              <a:buClr>
                <a:srgbClr val="1B587C"/>
              </a:buClr>
              <a:buFontTx/>
              <a:buNone/>
              <a:defRPr/>
            </a:pPr>
            <a:r>
              <a:rPr lang="en-GB" sz="2000" b="1" dirty="0">
                <a:latin typeface="Constantia" panose="02030602050306030303" pitchFamily="18" charset="0"/>
              </a:rPr>
              <a:t>   external environment and </a:t>
            </a:r>
          </a:p>
          <a:p>
            <a:pPr eaLnBrk="1" hangingPunct="1">
              <a:lnSpc>
                <a:spcPct val="80000"/>
              </a:lnSpc>
              <a:buClr>
                <a:srgbClr val="1B587C"/>
              </a:buClr>
              <a:buFontTx/>
              <a:buNone/>
              <a:defRPr/>
            </a:pPr>
            <a:r>
              <a:rPr lang="en-GB" sz="2000" b="1" dirty="0">
                <a:latin typeface="Constantia" panose="02030602050306030303" pitchFamily="18" charset="0"/>
                <a:hlinkClick r:id="rId5" tooltip="Motor nerve"/>
              </a:rPr>
              <a:t>   motor nerves</a:t>
            </a:r>
            <a:r>
              <a:rPr lang="en-GB" sz="2000" b="1" dirty="0">
                <a:latin typeface="Constantia" panose="02030602050306030303" pitchFamily="18" charset="0"/>
              </a:rPr>
              <a:t> carrying </a:t>
            </a:r>
          </a:p>
          <a:p>
            <a:pPr eaLnBrk="1" hangingPunct="1">
              <a:lnSpc>
                <a:spcPct val="80000"/>
              </a:lnSpc>
              <a:buClr>
                <a:srgbClr val="1B587C"/>
              </a:buClr>
              <a:buFontTx/>
              <a:buNone/>
              <a:defRPr/>
            </a:pPr>
            <a:r>
              <a:rPr lang="en-GB" sz="2000" b="1" dirty="0">
                <a:latin typeface="Constantia" panose="02030602050306030303" pitchFamily="18" charset="0"/>
                <a:hlinkClick r:id="rId6" tooltip="Efferent nerve fiber"/>
              </a:rPr>
              <a:t>   efferent nerve </a:t>
            </a:r>
            <a:r>
              <a:rPr lang="en-GB" sz="2000" b="1" dirty="0" err="1">
                <a:latin typeface="Constantia" panose="02030602050306030303" pitchFamily="18" charset="0"/>
                <a:hlinkClick r:id="rId6" tooltip="Efferent nerve fiber"/>
              </a:rPr>
              <a:t>fibers</a:t>
            </a:r>
            <a:r>
              <a:rPr lang="en-GB" sz="2000" b="1" dirty="0">
                <a:latin typeface="Constantia" panose="02030602050306030303" pitchFamily="18" charset="0"/>
              </a:rPr>
              <a:t> </a:t>
            </a:r>
          </a:p>
          <a:p>
            <a:pPr eaLnBrk="1" hangingPunct="1">
              <a:lnSpc>
                <a:spcPct val="80000"/>
              </a:lnSpc>
              <a:buClr>
                <a:srgbClr val="1B587C"/>
              </a:buClr>
              <a:buFontTx/>
              <a:buNone/>
              <a:defRPr/>
            </a:pPr>
            <a:r>
              <a:rPr lang="en-GB" sz="2000" b="1" dirty="0">
                <a:latin typeface="Constantia" panose="02030602050306030303" pitchFamily="18" charset="0"/>
              </a:rPr>
              <a:t>   that relay motor commands </a:t>
            </a:r>
          </a:p>
          <a:p>
            <a:pPr eaLnBrk="1" hangingPunct="1">
              <a:lnSpc>
                <a:spcPct val="80000"/>
              </a:lnSpc>
              <a:buClr>
                <a:srgbClr val="1B587C"/>
              </a:buClr>
              <a:buFontTx/>
              <a:buNone/>
              <a:defRPr/>
            </a:pPr>
            <a:r>
              <a:rPr lang="en-GB" sz="2000" b="1" dirty="0">
                <a:latin typeface="Constantia" panose="02030602050306030303" pitchFamily="18" charset="0"/>
              </a:rPr>
              <a:t>   from the CNS to stimulate</a:t>
            </a:r>
          </a:p>
          <a:p>
            <a:pPr eaLnBrk="1" hangingPunct="1">
              <a:lnSpc>
                <a:spcPct val="80000"/>
              </a:lnSpc>
              <a:buClr>
                <a:srgbClr val="1B587C"/>
              </a:buClr>
              <a:buFontTx/>
              <a:buNone/>
              <a:defRPr/>
            </a:pPr>
            <a:r>
              <a:rPr lang="en-GB" sz="2000" b="1" dirty="0">
                <a:latin typeface="Constantia" panose="02030602050306030303" pitchFamily="18" charset="0"/>
              </a:rPr>
              <a:t>   voluntary </a:t>
            </a:r>
            <a:r>
              <a:rPr lang="en-GB" sz="2000" b="1" dirty="0">
                <a:latin typeface="Constantia" panose="02030602050306030303" pitchFamily="18" charset="0"/>
                <a:hlinkClick r:id="rId7" tooltip="Muscle contraction"/>
              </a:rPr>
              <a:t>muscle contraction</a:t>
            </a:r>
            <a:r>
              <a:rPr lang="en-GB" sz="2000" b="1" dirty="0">
                <a:latin typeface="Constantia" panose="02030602050306030303" pitchFamily="18" charset="0"/>
              </a:rPr>
              <a:t>.</a:t>
            </a:r>
            <a:endParaRPr lang="en-US" altLang="en-US" sz="2000" b="1" dirty="0">
              <a:effectLst>
                <a:outerShdw blurRad="38100" dist="38100" dir="2700000" algn="tl">
                  <a:srgbClr val="C0C0C0"/>
                </a:outerShdw>
              </a:effectLst>
              <a:latin typeface="Constantia" panose="02030602050306030303" pitchFamily="18" charset="0"/>
            </a:endParaRPr>
          </a:p>
        </p:txBody>
      </p:sp>
      <p:sp>
        <p:nvSpPr>
          <p:cNvPr id="24580" name="Rectangle 5"/>
          <p:cNvSpPr>
            <a:spLocks noGrp="1" noChangeArrowheads="1"/>
          </p:cNvSpPr>
          <p:nvPr>
            <p:ph type="body" sz="half" idx="4294967295"/>
          </p:nvPr>
        </p:nvSpPr>
        <p:spPr>
          <a:xfrm>
            <a:off x="4139952" y="1484784"/>
            <a:ext cx="5004048" cy="5040560"/>
          </a:xfrm>
        </p:spPr>
        <p:txBody>
          <a:bodyPr/>
          <a:lstStyle/>
          <a:p>
            <a:pPr eaLnBrk="1" hangingPunct="1">
              <a:lnSpc>
                <a:spcPct val="80000"/>
              </a:lnSpc>
              <a:buClr>
                <a:srgbClr val="1B587C"/>
              </a:buClr>
              <a:buFontTx/>
              <a:buNone/>
              <a:defRPr/>
            </a:pPr>
            <a:r>
              <a:rPr lang="en-GB" altLang="en-US" sz="2000" b="1" i="1" dirty="0">
                <a:solidFill>
                  <a:srgbClr val="FFFF00"/>
                </a:solidFill>
                <a:effectLst>
                  <a:outerShdw blurRad="38100" dist="38100" dir="2700000" algn="tl">
                    <a:srgbClr val="C0C0C0"/>
                  </a:outerShdw>
                </a:effectLst>
                <a:latin typeface="Constantia" panose="02030602050306030303" pitchFamily="18" charset="0"/>
              </a:rPr>
              <a:t>Vegetative (autonomic) nervous system</a:t>
            </a:r>
            <a:r>
              <a:rPr lang="en-US" altLang="en-US" sz="2000" b="1" i="1" dirty="0">
                <a:solidFill>
                  <a:srgbClr val="B45F07"/>
                </a:solidFill>
                <a:effectLst>
                  <a:outerShdw blurRad="38100" dist="38100" dir="2700000" algn="tl">
                    <a:srgbClr val="C0C0C0"/>
                  </a:outerShdw>
                </a:effectLst>
                <a:latin typeface="Constantia" panose="02030602050306030303" pitchFamily="18" charset="0"/>
              </a:rPr>
              <a:t>:</a:t>
            </a:r>
          </a:p>
          <a:p>
            <a:pPr eaLnBrk="1" hangingPunct="1">
              <a:lnSpc>
                <a:spcPct val="80000"/>
              </a:lnSpc>
              <a:buClr>
                <a:srgbClr val="1B587C"/>
              </a:buClr>
              <a:buFontTx/>
              <a:buNone/>
              <a:defRPr/>
            </a:pPr>
            <a:endParaRPr lang="en-US" altLang="en-US" sz="2000" b="1" dirty="0">
              <a:effectLst>
                <a:outerShdw blurRad="38100" dist="38100" dir="2700000" algn="tl">
                  <a:srgbClr val="C0C0C0"/>
                </a:outerShdw>
              </a:effectLst>
              <a:latin typeface="Constantia" panose="02030602050306030303" pitchFamily="18" charset="0"/>
            </a:endParaRPr>
          </a:p>
          <a:p>
            <a:pPr eaLnBrk="1" hangingPunct="1">
              <a:lnSpc>
                <a:spcPct val="80000"/>
              </a:lnSpc>
              <a:buClr>
                <a:srgbClr val="1B587C"/>
              </a:buClr>
              <a:buFontTx/>
              <a:buNone/>
              <a:defRPr/>
            </a:pPr>
            <a:r>
              <a:rPr lang="en-US" altLang="en-US" sz="2000" b="1" dirty="0">
                <a:effectLst>
                  <a:outerShdw blurRad="38100" dist="38100" dir="2700000" algn="tl">
                    <a:srgbClr val="C0C0C0"/>
                  </a:outerShdw>
                </a:effectLst>
                <a:latin typeface="Constantia" panose="02030602050306030303" pitchFamily="18" charset="0"/>
              </a:rPr>
              <a:t>- </a:t>
            </a:r>
            <a:r>
              <a:rPr lang="en-GB" altLang="en-US" sz="2000" b="1" dirty="0">
                <a:effectLst>
                  <a:outerShdw blurRad="38100" dist="38100" dir="2700000" algn="tl">
                    <a:srgbClr val="C0C0C0"/>
                  </a:outerShdw>
                </a:effectLst>
                <a:latin typeface="Constantia" panose="02030602050306030303" pitchFamily="18" charset="0"/>
              </a:rPr>
              <a:t>With the cooperation of endocrine</a:t>
            </a:r>
          </a:p>
          <a:p>
            <a:pPr eaLnBrk="1" hangingPunct="1">
              <a:lnSpc>
                <a:spcPct val="80000"/>
              </a:lnSpc>
              <a:buClr>
                <a:srgbClr val="1B587C"/>
              </a:buClr>
              <a:buFontTx/>
              <a:buNone/>
              <a:defRPr/>
            </a:pPr>
            <a:r>
              <a:rPr lang="en-GB" altLang="en-US" sz="2000" b="1" dirty="0">
                <a:effectLst>
                  <a:outerShdw blurRad="38100" dist="38100" dir="2700000" algn="tl">
                    <a:srgbClr val="C0C0C0"/>
                  </a:outerShdw>
                </a:effectLst>
                <a:latin typeface="Constantia" panose="02030602050306030303" pitchFamily="18" charset="0"/>
              </a:rPr>
              <a:t>   system, </a:t>
            </a:r>
            <a:r>
              <a:rPr lang="en-GB" sz="2000" b="1" dirty="0">
                <a:latin typeface="Constantia" panose="02030602050306030303" pitchFamily="18" charset="0"/>
              </a:rPr>
              <a:t>regulates involuntary</a:t>
            </a:r>
          </a:p>
          <a:p>
            <a:pPr eaLnBrk="1" hangingPunct="1">
              <a:lnSpc>
                <a:spcPct val="80000"/>
              </a:lnSpc>
              <a:buClr>
                <a:srgbClr val="1B587C"/>
              </a:buClr>
              <a:buFontTx/>
              <a:buNone/>
              <a:defRPr/>
            </a:pPr>
            <a:r>
              <a:rPr lang="en-GB" sz="2000" b="1" dirty="0">
                <a:latin typeface="Constantia" panose="02030602050306030303" pitchFamily="18" charset="0"/>
              </a:rPr>
              <a:t>   physiologic processes including heart</a:t>
            </a:r>
          </a:p>
          <a:p>
            <a:pPr eaLnBrk="1" hangingPunct="1">
              <a:lnSpc>
                <a:spcPct val="80000"/>
              </a:lnSpc>
              <a:buClr>
                <a:srgbClr val="1B587C"/>
              </a:buClr>
              <a:buFontTx/>
              <a:buNone/>
              <a:defRPr/>
            </a:pPr>
            <a:r>
              <a:rPr lang="en-GB" sz="2000" b="1" dirty="0">
                <a:latin typeface="Constantia" panose="02030602050306030303" pitchFamily="18" charset="0"/>
              </a:rPr>
              <a:t>   rate, blood pressure, respiration,</a:t>
            </a:r>
          </a:p>
          <a:p>
            <a:pPr eaLnBrk="1" hangingPunct="1">
              <a:lnSpc>
                <a:spcPct val="80000"/>
              </a:lnSpc>
              <a:buClr>
                <a:srgbClr val="1B587C"/>
              </a:buClr>
              <a:buFontTx/>
              <a:buNone/>
              <a:defRPr/>
            </a:pPr>
            <a:r>
              <a:rPr lang="en-GB" sz="2000" b="1" dirty="0">
                <a:latin typeface="Constantia" panose="02030602050306030303" pitchFamily="18" charset="0"/>
              </a:rPr>
              <a:t>   digestion, and sexual arousal.</a:t>
            </a:r>
            <a:r>
              <a:rPr lang="en-GB" altLang="en-US" sz="2000" b="1" dirty="0">
                <a:effectLst>
                  <a:outerShdw blurRad="38100" dist="38100" dir="2700000" algn="tl">
                    <a:srgbClr val="C0C0C0"/>
                  </a:outerShdw>
                </a:effectLst>
                <a:latin typeface="Constantia" panose="02030602050306030303" pitchFamily="18" charset="0"/>
              </a:rPr>
              <a:t>   </a:t>
            </a:r>
          </a:p>
          <a:p>
            <a:pPr eaLnBrk="1" hangingPunct="1">
              <a:lnSpc>
                <a:spcPct val="80000"/>
              </a:lnSpc>
              <a:buClr>
                <a:srgbClr val="1B587C"/>
              </a:buClr>
              <a:buFontTx/>
              <a:buNone/>
              <a:defRPr/>
            </a:pPr>
            <a:endParaRPr lang="en-US" altLang="en-US" sz="2000" b="1" dirty="0">
              <a:effectLst>
                <a:outerShdw blurRad="38100" dist="38100" dir="2700000" algn="tl">
                  <a:srgbClr val="C0C0C0"/>
                </a:outerShdw>
              </a:effectLst>
              <a:latin typeface="Constantia" panose="02030602050306030303" pitchFamily="18" charset="0"/>
            </a:endParaRPr>
          </a:p>
          <a:p>
            <a:pPr eaLnBrk="1" hangingPunct="1">
              <a:lnSpc>
                <a:spcPct val="80000"/>
              </a:lnSpc>
              <a:buClr>
                <a:srgbClr val="1B587C"/>
              </a:buClr>
              <a:buFontTx/>
              <a:buNone/>
              <a:defRPr/>
            </a:pPr>
            <a:r>
              <a:rPr lang="en-US" altLang="en-US" sz="2000" b="1" dirty="0">
                <a:effectLst>
                  <a:outerShdw blurRad="38100" dist="38100" dir="2700000" algn="tl">
                    <a:srgbClr val="C0C0C0"/>
                  </a:outerShdw>
                </a:effectLst>
                <a:latin typeface="Constantia" panose="02030602050306030303" pitchFamily="18" charset="0"/>
              </a:rPr>
              <a:t>- </a:t>
            </a:r>
            <a:r>
              <a:rPr lang="en-GB" altLang="en-US" sz="2000" b="1" dirty="0">
                <a:effectLst>
                  <a:outerShdw blurRad="38100" dist="38100" dir="2700000" algn="tl">
                    <a:srgbClr val="C0C0C0"/>
                  </a:outerShdw>
                </a:effectLst>
                <a:latin typeface="Constantia" panose="02030602050306030303" pitchFamily="18" charset="0"/>
              </a:rPr>
              <a:t>It is not under the influence of the</a:t>
            </a:r>
          </a:p>
          <a:p>
            <a:pPr eaLnBrk="1" hangingPunct="1">
              <a:lnSpc>
                <a:spcPct val="80000"/>
              </a:lnSpc>
              <a:buClr>
                <a:srgbClr val="1B587C"/>
              </a:buClr>
              <a:buFontTx/>
              <a:buNone/>
              <a:defRPr/>
            </a:pPr>
            <a:r>
              <a:rPr lang="en-GB" altLang="en-US" sz="2000" b="1" dirty="0">
                <a:effectLst>
                  <a:outerShdw blurRad="38100" dist="38100" dir="2700000" algn="tl">
                    <a:srgbClr val="C0C0C0"/>
                  </a:outerShdw>
                </a:effectLst>
                <a:latin typeface="Constantia" panose="02030602050306030303" pitchFamily="18" charset="0"/>
              </a:rPr>
              <a:t>  human will </a:t>
            </a:r>
            <a:r>
              <a:rPr lang="en-US" altLang="en-US" sz="2000" b="1" dirty="0">
                <a:effectLst>
                  <a:outerShdw blurRad="38100" dist="38100" dir="2700000" algn="tl">
                    <a:srgbClr val="C0C0C0"/>
                  </a:outerShdw>
                </a:effectLst>
                <a:latin typeface="Constantia" panose="02030602050306030303" pitchFamily="18" charset="0"/>
              </a:rPr>
              <a:t>and consciousness.</a:t>
            </a:r>
          </a:p>
          <a:p>
            <a:pPr eaLnBrk="1" hangingPunct="1">
              <a:lnSpc>
                <a:spcPct val="80000"/>
              </a:lnSpc>
              <a:buClr>
                <a:srgbClr val="1B587C"/>
              </a:buClr>
              <a:buFontTx/>
              <a:buNone/>
              <a:defRPr/>
            </a:pPr>
            <a:endParaRPr lang="en-US" altLang="en-US" sz="2000" b="1" dirty="0">
              <a:effectLst>
                <a:outerShdw blurRad="38100" dist="38100" dir="2700000" algn="tl">
                  <a:srgbClr val="C0C0C0"/>
                </a:outerShdw>
              </a:effectLst>
              <a:latin typeface="Constantia" panose="02030602050306030303" pitchFamily="18" charset="0"/>
            </a:endParaRPr>
          </a:p>
          <a:p>
            <a:pPr eaLnBrk="1" hangingPunct="1">
              <a:lnSpc>
                <a:spcPct val="80000"/>
              </a:lnSpc>
              <a:buClr>
                <a:srgbClr val="1B587C"/>
              </a:buClr>
              <a:buFontTx/>
              <a:buNone/>
              <a:defRPr/>
            </a:pPr>
            <a:r>
              <a:rPr lang="en-US" altLang="en-US" sz="2000" b="1" dirty="0">
                <a:effectLst>
                  <a:outerShdw blurRad="38100" dist="38100" dir="2700000" algn="tl">
                    <a:srgbClr val="C0C0C0"/>
                  </a:outerShdw>
                </a:effectLst>
                <a:latin typeface="Constantia" panose="02030602050306030303" pitchFamily="18" charset="0"/>
              </a:rPr>
              <a:t>  Divisions:</a:t>
            </a:r>
          </a:p>
          <a:p>
            <a:pPr eaLnBrk="1" hangingPunct="1">
              <a:lnSpc>
                <a:spcPct val="80000"/>
              </a:lnSpc>
              <a:buClr>
                <a:srgbClr val="1B587C"/>
              </a:buClr>
              <a:buFontTx/>
              <a:buNone/>
              <a:defRPr/>
            </a:pPr>
            <a:r>
              <a:rPr lang="en-US" altLang="en-US" sz="2000" b="1" dirty="0">
                <a:effectLst>
                  <a:outerShdw blurRad="38100" dist="38100" dir="2700000" algn="tl">
                    <a:srgbClr val="C0C0C0"/>
                  </a:outerShdw>
                </a:effectLst>
                <a:latin typeface="Constantia" panose="02030602050306030303" pitchFamily="18" charset="0"/>
              </a:rPr>
              <a:t>      </a:t>
            </a:r>
          </a:p>
          <a:p>
            <a:pPr eaLnBrk="1" hangingPunct="1">
              <a:lnSpc>
                <a:spcPct val="80000"/>
              </a:lnSpc>
              <a:buClr>
                <a:srgbClr val="1B587C"/>
              </a:buClr>
              <a:buFontTx/>
              <a:buNone/>
              <a:defRPr/>
            </a:pPr>
            <a:r>
              <a:rPr lang="en-US" altLang="en-US" sz="2000" b="1" dirty="0">
                <a:effectLst>
                  <a:outerShdw blurRad="38100" dist="38100" dir="2700000" algn="tl">
                    <a:srgbClr val="C0C0C0"/>
                  </a:outerShdw>
                </a:effectLst>
                <a:latin typeface="Constantia" panose="02030602050306030303" pitchFamily="18" charset="0"/>
              </a:rPr>
              <a:t>          * </a:t>
            </a:r>
            <a:r>
              <a:rPr lang="en-US" altLang="en-US" sz="2000" b="1" i="1" dirty="0">
                <a:effectLst>
                  <a:outerShdw blurRad="38100" dist="38100" dir="2700000" algn="tl">
                    <a:srgbClr val="C0C0C0"/>
                  </a:outerShdw>
                </a:effectLst>
                <a:latin typeface="Constantia" panose="02030602050306030303" pitchFamily="18" charset="0"/>
              </a:rPr>
              <a:t>PARS SYMPATHICUS</a:t>
            </a:r>
          </a:p>
          <a:p>
            <a:pPr eaLnBrk="1" hangingPunct="1">
              <a:lnSpc>
                <a:spcPct val="80000"/>
              </a:lnSpc>
              <a:buClr>
                <a:srgbClr val="1B587C"/>
              </a:buClr>
              <a:buFontTx/>
              <a:buNone/>
              <a:defRPr/>
            </a:pPr>
            <a:endParaRPr lang="en-US" altLang="en-US" sz="2000" b="1" i="1" dirty="0">
              <a:effectLst>
                <a:outerShdw blurRad="38100" dist="38100" dir="2700000" algn="tl">
                  <a:srgbClr val="C0C0C0"/>
                </a:outerShdw>
              </a:effectLst>
              <a:latin typeface="Constantia" panose="02030602050306030303" pitchFamily="18" charset="0"/>
            </a:endParaRPr>
          </a:p>
          <a:p>
            <a:pPr eaLnBrk="1" hangingPunct="1">
              <a:lnSpc>
                <a:spcPct val="80000"/>
              </a:lnSpc>
              <a:buClr>
                <a:srgbClr val="1B587C"/>
              </a:buClr>
              <a:buFontTx/>
              <a:buNone/>
              <a:defRPr/>
            </a:pPr>
            <a:r>
              <a:rPr lang="en-US" altLang="en-US" sz="2000" b="1" i="1" dirty="0">
                <a:effectLst>
                  <a:outerShdw blurRad="38100" dist="38100" dir="2700000" algn="tl">
                    <a:srgbClr val="C0C0C0"/>
                  </a:outerShdw>
                </a:effectLst>
                <a:latin typeface="Constantia" panose="02030602050306030303" pitchFamily="18" charset="0"/>
              </a:rPr>
              <a:t>            * PARS PARASYMPATICUS</a:t>
            </a:r>
            <a:endParaRPr lang="en-US" sz="2000" b="1" i="1" dirty="0">
              <a:effectLst>
                <a:outerShdw blurRad="38100" dist="38100" dir="2700000" algn="tl">
                  <a:srgbClr val="C0C0C0"/>
                </a:outerShdw>
              </a:effectLst>
              <a:latin typeface="Constantia" panose="02030602050306030303" pitchFamily="18" charset="0"/>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2" presetClass="entr" presetSubtype="0" fill="hold" nodeType="clickEffect">
                                  <p:stCondLst>
                                    <p:cond delay="0"/>
                                  </p:stCondLst>
                                  <p:childTnLst>
                                    <p:set>
                                      <p:cBhvr>
                                        <p:cTn id="6" dur="1" fill="hold">
                                          <p:stCondLst>
                                            <p:cond delay="0"/>
                                          </p:stCondLst>
                                        </p:cTn>
                                        <p:tgtEl>
                                          <p:spTgt spid="24579">
                                            <p:txEl>
                                              <p:pRg st="2" end="2"/>
                                            </p:txEl>
                                          </p:spTgt>
                                        </p:tgtEl>
                                        <p:attrNameLst>
                                          <p:attrName>style.visibility</p:attrName>
                                        </p:attrNameLst>
                                      </p:cBhvr>
                                      <p:to>
                                        <p:strVal val="visible"/>
                                      </p:to>
                                    </p:set>
                                    <p:animScale>
                                      <p:cBhvr>
                                        <p:cTn id="7" dur="1000" decel="50000" fill="hold">
                                          <p:stCondLst>
                                            <p:cond delay="0"/>
                                          </p:stCondLst>
                                        </p:cTn>
                                        <p:tgtEl>
                                          <p:spTgt spid="24579">
                                            <p:txEl>
                                              <p:pRg st="2" end="2"/>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24579">
                                            <p:txEl>
                                              <p:pRg st="2" end="2"/>
                                            </p:txEl>
                                          </p:spTgt>
                                        </p:tgtEl>
                                        <p:attrNameLst>
                                          <p:attrName>ppt_x,ppt_y</p:attrName>
                                        </p:attrNameLst>
                                      </p:cBhvr>
                                      <p:rCtr x="0" y="0"/>
                                    </p:animMotion>
                                    <p:animEffect transition="in" filter="fade">
                                      <p:cBhvr>
                                        <p:cTn id="9" dur="1000"/>
                                        <p:tgtEl>
                                          <p:spTgt spid="24579">
                                            <p:txEl>
                                              <p:pRg st="2" end="2"/>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nodeType="clickEffect">
                                  <p:stCondLst>
                                    <p:cond delay="0"/>
                                  </p:stCondLst>
                                  <p:childTnLst>
                                    <p:set>
                                      <p:cBhvr>
                                        <p:cTn id="13" dur="1" fill="hold">
                                          <p:stCondLst>
                                            <p:cond delay="0"/>
                                          </p:stCondLst>
                                        </p:cTn>
                                        <p:tgtEl>
                                          <p:spTgt spid="24579">
                                            <p:txEl>
                                              <p:pRg st="3" end="3"/>
                                            </p:txEl>
                                          </p:spTgt>
                                        </p:tgtEl>
                                        <p:attrNameLst>
                                          <p:attrName>style.visibility</p:attrName>
                                        </p:attrNameLst>
                                      </p:cBhvr>
                                      <p:to>
                                        <p:strVal val="visible"/>
                                      </p:to>
                                    </p:set>
                                    <p:animScale>
                                      <p:cBhvr>
                                        <p:cTn id="14" dur="1000" decel="50000" fill="hold">
                                          <p:stCondLst>
                                            <p:cond delay="0"/>
                                          </p:stCondLst>
                                        </p:cTn>
                                        <p:tgtEl>
                                          <p:spTgt spid="24579">
                                            <p:txEl>
                                              <p:pRg st="3" end="3"/>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5" dur="1000" decel="50000" fill="hold">
                                          <p:stCondLst>
                                            <p:cond delay="0"/>
                                          </p:stCondLst>
                                        </p:cTn>
                                        <p:tgtEl>
                                          <p:spTgt spid="24579">
                                            <p:txEl>
                                              <p:pRg st="3" end="3"/>
                                            </p:txEl>
                                          </p:spTgt>
                                        </p:tgtEl>
                                        <p:attrNameLst>
                                          <p:attrName>ppt_x,ppt_y</p:attrName>
                                        </p:attrNameLst>
                                      </p:cBhvr>
                                      <p:rCtr x="0" y="0"/>
                                    </p:animMotion>
                                    <p:animEffect transition="in" filter="fade">
                                      <p:cBhvr>
                                        <p:cTn id="16" dur="1000"/>
                                        <p:tgtEl>
                                          <p:spTgt spid="24579">
                                            <p:txEl>
                                              <p:pRg st="3" end="3"/>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2" presetClass="entr" presetSubtype="0" fill="hold" nodeType="clickEffect">
                                  <p:stCondLst>
                                    <p:cond delay="0"/>
                                  </p:stCondLst>
                                  <p:childTnLst>
                                    <p:set>
                                      <p:cBhvr>
                                        <p:cTn id="20" dur="1" fill="hold">
                                          <p:stCondLst>
                                            <p:cond delay="0"/>
                                          </p:stCondLst>
                                        </p:cTn>
                                        <p:tgtEl>
                                          <p:spTgt spid="24579">
                                            <p:txEl>
                                              <p:pRg st="5" end="5"/>
                                            </p:txEl>
                                          </p:spTgt>
                                        </p:tgtEl>
                                        <p:attrNameLst>
                                          <p:attrName>style.visibility</p:attrName>
                                        </p:attrNameLst>
                                      </p:cBhvr>
                                      <p:to>
                                        <p:strVal val="visible"/>
                                      </p:to>
                                    </p:set>
                                    <p:animScale>
                                      <p:cBhvr>
                                        <p:cTn id="21" dur="1000" decel="50000" fill="hold">
                                          <p:stCondLst>
                                            <p:cond delay="0"/>
                                          </p:stCondLst>
                                        </p:cTn>
                                        <p:tgtEl>
                                          <p:spTgt spid="24579">
                                            <p:txEl>
                                              <p:pRg st="5" end="5"/>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2" dur="1000" decel="50000" fill="hold">
                                          <p:stCondLst>
                                            <p:cond delay="0"/>
                                          </p:stCondLst>
                                        </p:cTn>
                                        <p:tgtEl>
                                          <p:spTgt spid="24579">
                                            <p:txEl>
                                              <p:pRg st="5" end="5"/>
                                            </p:txEl>
                                          </p:spTgt>
                                        </p:tgtEl>
                                        <p:attrNameLst>
                                          <p:attrName>ppt_x,ppt_y</p:attrName>
                                        </p:attrNameLst>
                                      </p:cBhvr>
                                      <p:rCtr x="0" y="0"/>
                                    </p:animMotion>
                                    <p:animEffect transition="in" filter="fade">
                                      <p:cBhvr>
                                        <p:cTn id="23" dur="1000"/>
                                        <p:tgtEl>
                                          <p:spTgt spid="24579">
                                            <p:txEl>
                                              <p:pRg st="5" end="5"/>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2" presetClass="entr" presetSubtype="0" fill="hold" nodeType="clickEffect">
                                  <p:stCondLst>
                                    <p:cond delay="0"/>
                                  </p:stCondLst>
                                  <p:childTnLst>
                                    <p:set>
                                      <p:cBhvr>
                                        <p:cTn id="27" dur="1" fill="hold">
                                          <p:stCondLst>
                                            <p:cond delay="0"/>
                                          </p:stCondLst>
                                        </p:cTn>
                                        <p:tgtEl>
                                          <p:spTgt spid="24579">
                                            <p:txEl>
                                              <p:pRg st="6" end="6"/>
                                            </p:txEl>
                                          </p:spTgt>
                                        </p:tgtEl>
                                        <p:attrNameLst>
                                          <p:attrName>style.visibility</p:attrName>
                                        </p:attrNameLst>
                                      </p:cBhvr>
                                      <p:to>
                                        <p:strVal val="visible"/>
                                      </p:to>
                                    </p:set>
                                    <p:animScale>
                                      <p:cBhvr>
                                        <p:cTn id="28" dur="1000" decel="50000" fill="hold">
                                          <p:stCondLst>
                                            <p:cond delay="0"/>
                                          </p:stCondLst>
                                        </p:cTn>
                                        <p:tgtEl>
                                          <p:spTgt spid="24579">
                                            <p:txEl>
                                              <p:pRg st="6" end="6"/>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9" dur="1000" decel="50000" fill="hold">
                                          <p:stCondLst>
                                            <p:cond delay="0"/>
                                          </p:stCondLst>
                                        </p:cTn>
                                        <p:tgtEl>
                                          <p:spTgt spid="24579">
                                            <p:txEl>
                                              <p:pRg st="6" end="6"/>
                                            </p:txEl>
                                          </p:spTgt>
                                        </p:tgtEl>
                                        <p:attrNameLst>
                                          <p:attrName>ppt_x,ppt_y</p:attrName>
                                        </p:attrNameLst>
                                      </p:cBhvr>
                                      <p:rCtr x="0" y="0"/>
                                    </p:animMotion>
                                    <p:animEffect transition="in" filter="fade">
                                      <p:cBhvr>
                                        <p:cTn id="30" dur="1000"/>
                                        <p:tgtEl>
                                          <p:spTgt spid="24579">
                                            <p:txEl>
                                              <p:pRg st="6" end="6"/>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2" presetClass="entr" presetSubtype="0" fill="hold" nodeType="clickEffect">
                                  <p:stCondLst>
                                    <p:cond delay="0"/>
                                  </p:stCondLst>
                                  <p:childTnLst>
                                    <p:set>
                                      <p:cBhvr>
                                        <p:cTn id="34" dur="1" fill="hold">
                                          <p:stCondLst>
                                            <p:cond delay="0"/>
                                          </p:stCondLst>
                                        </p:cTn>
                                        <p:tgtEl>
                                          <p:spTgt spid="24579">
                                            <p:txEl>
                                              <p:pRg st="7" end="7"/>
                                            </p:txEl>
                                          </p:spTgt>
                                        </p:tgtEl>
                                        <p:attrNameLst>
                                          <p:attrName>style.visibility</p:attrName>
                                        </p:attrNameLst>
                                      </p:cBhvr>
                                      <p:to>
                                        <p:strVal val="visible"/>
                                      </p:to>
                                    </p:set>
                                    <p:animScale>
                                      <p:cBhvr>
                                        <p:cTn id="35" dur="1000" decel="50000" fill="hold">
                                          <p:stCondLst>
                                            <p:cond delay="0"/>
                                          </p:stCondLst>
                                        </p:cTn>
                                        <p:tgtEl>
                                          <p:spTgt spid="24579">
                                            <p:txEl>
                                              <p:pRg st="7" end="7"/>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6" dur="1000" decel="50000" fill="hold">
                                          <p:stCondLst>
                                            <p:cond delay="0"/>
                                          </p:stCondLst>
                                        </p:cTn>
                                        <p:tgtEl>
                                          <p:spTgt spid="24579">
                                            <p:txEl>
                                              <p:pRg st="7" end="7"/>
                                            </p:txEl>
                                          </p:spTgt>
                                        </p:tgtEl>
                                        <p:attrNameLst>
                                          <p:attrName>ppt_x,ppt_y</p:attrName>
                                        </p:attrNameLst>
                                      </p:cBhvr>
                                      <p:rCtr x="0" y="0"/>
                                    </p:animMotion>
                                    <p:animEffect transition="in" filter="fade">
                                      <p:cBhvr>
                                        <p:cTn id="37" dur="1000"/>
                                        <p:tgtEl>
                                          <p:spTgt spid="24579">
                                            <p:txEl>
                                              <p:pRg st="7" end="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2" presetClass="entr" presetSubtype="0" fill="hold" nodeType="clickEffect">
                                  <p:stCondLst>
                                    <p:cond delay="0"/>
                                  </p:stCondLst>
                                  <p:childTnLst>
                                    <p:set>
                                      <p:cBhvr>
                                        <p:cTn id="41" dur="1" fill="hold">
                                          <p:stCondLst>
                                            <p:cond delay="0"/>
                                          </p:stCondLst>
                                        </p:cTn>
                                        <p:tgtEl>
                                          <p:spTgt spid="24579">
                                            <p:txEl>
                                              <p:pRg st="8" end="8"/>
                                            </p:txEl>
                                          </p:spTgt>
                                        </p:tgtEl>
                                        <p:attrNameLst>
                                          <p:attrName>style.visibility</p:attrName>
                                        </p:attrNameLst>
                                      </p:cBhvr>
                                      <p:to>
                                        <p:strVal val="visible"/>
                                      </p:to>
                                    </p:set>
                                    <p:animScale>
                                      <p:cBhvr>
                                        <p:cTn id="42" dur="1000" decel="50000" fill="hold">
                                          <p:stCondLst>
                                            <p:cond delay="0"/>
                                          </p:stCondLst>
                                        </p:cTn>
                                        <p:tgtEl>
                                          <p:spTgt spid="24579">
                                            <p:txEl>
                                              <p:pRg st="8" end="8"/>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3" dur="1000" decel="50000" fill="hold">
                                          <p:stCondLst>
                                            <p:cond delay="0"/>
                                          </p:stCondLst>
                                        </p:cTn>
                                        <p:tgtEl>
                                          <p:spTgt spid="24579">
                                            <p:txEl>
                                              <p:pRg st="8" end="8"/>
                                            </p:txEl>
                                          </p:spTgt>
                                        </p:tgtEl>
                                        <p:attrNameLst>
                                          <p:attrName>ppt_x,ppt_y</p:attrName>
                                        </p:attrNameLst>
                                      </p:cBhvr>
                                      <p:rCtr x="0" y="0"/>
                                    </p:animMotion>
                                    <p:animEffect transition="in" filter="fade">
                                      <p:cBhvr>
                                        <p:cTn id="44" dur="1000"/>
                                        <p:tgtEl>
                                          <p:spTgt spid="24579">
                                            <p:txEl>
                                              <p:pRg st="8" end="8"/>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52" presetClass="entr" presetSubtype="0" fill="hold" nodeType="clickEffect">
                                  <p:stCondLst>
                                    <p:cond delay="0"/>
                                  </p:stCondLst>
                                  <p:childTnLst>
                                    <p:set>
                                      <p:cBhvr>
                                        <p:cTn id="48" dur="1" fill="hold">
                                          <p:stCondLst>
                                            <p:cond delay="0"/>
                                          </p:stCondLst>
                                        </p:cTn>
                                        <p:tgtEl>
                                          <p:spTgt spid="24579">
                                            <p:txEl>
                                              <p:pRg st="9" end="9"/>
                                            </p:txEl>
                                          </p:spTgt>
                                        </p:tgtEl>
                                        <p:attrNameLst>
                                          <p:attrName>style.visibility</p:attrName>
                                        </p:attrNameLst>
                                      </p:cBhvr>
                                      <p:to>
                                        <p:strVal val="visible"/>
                                      </p:to>
                                    </p:set>
                                    <p:animScale>
                                      <p:cBhvr>
                                        <p:cTn id="49" dur="1000" decel="50000" fill="hold">
                                          <p:stCondLst>
                                            <p:cond delay="0"/>
                                          </p:stCondLst>
                                        </p:cTn>
                                        <p:tgtEl>
                                          <p:spTgt spid="24579">
                                            <p:txEl>
                                              <p:pRg st="9" end="9"/>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0" dur="1000" decel="50000" fill="hold">
                                          <p:stCondLst>
                                            <p:cond delay="0"/>
                                          </p:stCondLst>
                                        </p:cTn>
                                        <p:tgtEl>
                                          <p:spTgt spid="24579">
                                            <p:txEl>
                                              <p:pRg st="9" end="9"/>
                                            </p:txEl>
                                          </p:spTgt>
                                        </p:tgtEl>
                                        <p:attrNameLst>
                                          <p:attrName>ppt_x,ppt_y</p:attrName>
                                        </p:attrNameLst>
                                      </p:cBhvr>
                                      <p:rCtr x="0" y="0"/>
                                    </p:animMotion>
                                    <p:animEffect transition="in" filter="fade">
                                      <p:cBhvr>
                                        <p:cTn id="51" dur="1000"/>
                                        <p:tgtEl>
                                          <p:spTgt spid="24579">
                                            <p:txEl>
                                              <p:pRg st="9" end="9"/>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52" presetClass="entr" presetSubtype="0" fill="hold" nodeType="clickEffect">
                                  <p:stCondLst>
                                    <p:cond delay="0"/>
                                  </p:stCondLst>
                                  <p:childTnLst>
                                    <p:set>
                                      <p:cBhvr>
                                        <p:cTn id="55" dur="1" fill="hold">
                                          <p:stCondLst>
                                            <p:cond delay="0"/>
                                          </p:stCondLst>
                                        </p:cTn>
                                        <p:tgtEl>
                                          <p:spTgt spid="24579">
                                            <p:txEl>
                                              <p:pRg st="10" end="10"/>
                                            </p:txEl>
                                          </p:spTgt>
                                        </p:tgtEl>
                                        <p:attrNameLst>
                                          <p:attrName>style.visibility</p:attrName>
                                        </p:attrNameLst>
                                      </p:cBhvr>
                                      <p:to>
                                        <p:strVal val="visible"/>
                                      </p:to>
                                    </p:set>
                                    <p:animScale>
                                      <p:cBhvr>
                                        <p:cTn id="56" dur="1000" decel="50000" fill="hold">
                                          <p:stCondLst>
                                            <p:cond delay="0"/>
                                          </p:stCondLst>
                                        </p:cTn>
                                        <p:tgtEl>
                                          <p:spTgt spid="24579">
                                            <p:txEl>
                                              <p:pRg st="10" end="1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7" dur="1000" decel="50000" fill="hold">
                                          <p:stCondLst>
                                            <p:cond delay="0"/>
                                          </p:stCondLst>
                                        </p:cTn>
                                        <p:tgtEl>
                                          <p:spTgt spid="24579">
                                            <p:txEl>
                                              <p:pRg st="10" end="10"/>
                                            </p:txEl>
                                          </p:spTgt>
                                        </p:tgtEl>
                                        <p:attrNameLst>
                                          <p:attrName>ppt_x,ppt_y</p:attrName>
                                        </p:attrNameLst>
                                      </p:cBhvr>
                                      <p:rCtr x="0" y="0"/>
                                    </p:animMotion>
                                    <p:animEffect transition="in" filter="fade">
                                      <p:cBhvr>
                                        <p:cTn id="58" dur="1000"/>
                                        <p:tgtEl>
                                          <p:spTgt spid="24579">
                                            <p:txEl>
                                              <p:pRg st="10" end="10"/>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52" presetClass="entr" presetSubtype="0" fill="hold" nodeType="clickEffect">
                                  <p:stCondLst>
                                    <p:cond delay="0"/>
                                  </p:stCondLst>
                                  <p:childTnLst>
                                    <p:set>
                                      <p:cBhvr>
                                        <p:cTn id="62" dur="1" fill="hold">
                                          <p:stCondLst>
                                            <p:cond delay="0"/>
                                          </p:stCondLst>
                                        </p:cTn>
                                        <p:tgtEl>
                                          <p:spTgt spid="24579">
                                            <p:txEl>
                                              <p:pRg st="11" end="11"/>
                                            </p:txEl>
                                          </p:spTgt>
                                        </p:tgtEl>
                                        <p:attrNameLst>
                                          <p:attrName>style.visibility</p:attrName>
                                        </p:attrNameLst>
                                      </p:cBhvr>
                                      <p:to>
                                        <p:strVal val="visible"/>
                                      </p:to>
                                    </p:set>
                                    <p:animScale>
                                      <p:cBhvr>
                                        <p:cTn id="63" dur="1000" decel="50000" fill="hold">
                                          <p:stCondLst>
                                            <p:cond delay="0"/>
                                          </p:stCondLst>
                                        </p:cTn>
                                        <p:tgtEl>
                                          <p:spTgt spid="24579">
                                            <p:txEl>
                                              <p:pRg st="11" end="1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64" dur="1000" decel="50000" fill="hold">
                                          <p:stCondLst>
                                            <p:cond delay="0"/>
                                          </p:stCondLst>
                                        </p:cTn>
                                        <p:tgtEl>
                                          <p:spTgt spid="24579">
                                            <p:txEl>
                                              <p:pRg st="11" end="11"/>
                                            </p:txEl>
                                          </p:spTgt>
                                        </p:tgtEl>
                                        <p:attrNameLst>
                                          <p:attrName>ppt_x,ppt_y</p:attrName>
                                        </p:attrNameLst>
                                      </p:cBhvr>
                                      <p:rCtr x="0" y="0"/>
                                    </p:animMotion>
                                    <p:animEffect transition="in" filter="fade">
                                      <p:cBhvr>
                                        <p:cTn id="65" dur="1000"/>
                                        <p:tgtEl>
                                          <p:spTgt spid="24579">
                                            <p:txEl>
                                              <p:pRg st="11" end="11"/>
                                            </p:txEl>
                                          </p:spTgt>
                                        </p:tgtEl>
                                      </p:cBhvr>
                                    </p:animEffect>
                                  </p:childTnLst>
                                </p:cTn>
                              </p:par>
                            </p:childTnLst>
                          </p:cTn>
                        </p:par>
                      </p:childTnLst>
                    </p:cTn>
                  </p:par>
                  <p:par>
                    <p:cTn id="66" fill="hold">
                      <p:stCondLst>
                        <p:cond delay="indefinite"/>
                      </p:stCondLst>
                      <p:childTnLst>
                        <p:par>
                          <p:cTn id="67" fill="hold">
                            <p:stCondLst>
                              <p:cond delay="0"/>
                            </p:stCondLst>
                            <p:childTnLst>
                              <p:par>
                                <p:cTn id="68" presetID="52" presetClass="entr" presetSubtype="0" fill="hold" nodeType="clickEffect">
                                  <p:stCondLst>
                                    <p:cond delay="0"/>
                                  </p:stCondLst>
                                  <p:childTnLst>
                                    <p:set>
                                      <p:cBhvr>
                                        <p:cTn id="69" dur="1" fill="hold">
                                          <p:stCondLst>
                                            <p:cond delay="0"/>
                                          </p:stCondLst>
                                        </p:cTn>
                                        <p:tgtEl>
                                          <p:spTgt spid="24579">
                                            <p:txEl>
                                              <p:pRg st="12" end="12"/>
                                            </p:txEl>
                                          </p:spTgt>
                                        </p:tgtEl>
                                        <p:attrNameLst>
                                          <p:attrName>style.visibility</p:attrName>
                                        </p:attrNameLst>
                                      </p:cBhvr>
                                      <p:to>
                                        <p:strVal val="visible"/>
                                      </p:to>
                                    </p:set>
                                    <p:animScale>
                                      <p:cBhvr>
                                        <p:cTn id="70" dur="1000" decel="50000" fill="hold">
                                          <p:stCondLst>
                                            <p:cond delay="0"/>
                                          </p:stCondLst>
                                        </p:cTn>
                                        <p:tgtEl>
                                          <p:spTgt spid="24579">
                                            <p:txEl>
                                              <p:pRg st="12" end="12"/>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71" dur="1000" decel="50000" fill="hold">
                                          <p:stCondLst>
                                            <p:cond delay="0"/>
                                          </p:stCondLst>
                                        </p:cTn>
                                        <p:tgtEl>
                                          <p:spTgt spid="24579">
                                            <p:txEl>
                                              <p:pRg st="12" end="12"/>
                                            </p:txEl>
                                          </p:spTgt>
                                        </p:tgtEl>
                                        <p:attrNameLst>
                                          <p:attrName>ppt_x,ppt_y</p:attrName>
                                        </p:attrNameLst>
                                      </p:cBhvr>
                                      <p:rCtr x="0" y="0"/>
                                    </p:animMotion>
                                    <p:animEffect transition="in" filter="fade">
                                      <p:cBhvr>
                                        <p:cTn id="72" dur="1000"/>
                                        <p:tgtEl>
                                          <p:spTgt spid="24579">
                                            <p:txEl>
                                              <p:pRg st="12" end="12"/>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52" presetClass="entr" presetSubtype="0" fill="hold" nodeType="clickEffect">
                                  <p:stCondLst>
                                    <p:cond delay="0"/>
                                  </p:stCondLst>
                                  <p:childTnLst>
                                    <p:set>
                                      <p:cBhvr>
                                        <p:cTn id="76" dur="1" fill="hold">
                                          <p:stCondLst>
                                            <p:cond delay="0"/>
                                          </p:stCondLst>
                                        </p:cTn>
                                        <p:tgtEl>
                                          <p:spTgt spid="24579">
                                            <p:txEl>
                                              <p:pRg st="13" end="13"/>
                                            </p:txEl>
                                          </p:spTgt>
                                        </p:tgtEl>
                                        <p:attrNameLst>
                                          <p:attrName>style.visibility</p:attrName>
                                        </p:attrNameLst>
                                      </p:cBhvr>
                                      <p:to>
                                        <p:strVal val="visible"/>
                                      </p:to>
                                    </p:set>
                                    <p:animScale>
                                      <p:cBhvr>
                                        <p:cTn id="77" dur="1000" decel="50000" fill="hold">
                                          <p:stCondLst>
                                            <p:cond delay="0"/>
                                          </p:stCondLst>
                                        </p:cTn>
                                        <p:tgtEl>
                                          <p:spTgt spid="24579">
                                            <p:txEl>
                                              <p:pRg st="13" end="13"/>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78" dur="1000" decel="50000" fill="hold">
                                          <p:stCondLst>
                                            <p:cond delay="0"/>
                                          </p:stCondLst>
                                        </p:cTn>
                                        <p:tgtEl>
                                          <p:spTgt spid="24579">
                                            <p:txEl>
                                              <p:pRg st="13" end="13"/>
                                            </p:txEl>
                                          </p:spTgt>
                                        </p:tgtEl>
                                        <p:attrNameLst>
                                          <p:attrName>ppt_x,ppt_y</p:attrName>
                                        </p:attrNameLst>
                                      </p:cBhvr>
                                      <p:rCtr x="0" y="0"/>
                                    </p:animMotion>
                                    <p:animEffect transition="in" filter="fade">
                                      <p:cBhvr>
                                        <p:cTn id="79" dur="1000"/>
                                        <p:tgtEl>
                                          <p:spTgt spid="24579">
                                            <p:txEl>
                                              <p:pRg st="13" end="13"/>
                                            </p:txEl>
                                          </p:spTgt>
                                        </p:tgtEl>
                                      </p:cBhvr>
                                    </p:animEffect>
                                  </p:childTnLst>
                                </p:cTn>
                              </p:par>
                            </p:childTnLst>
                          </p:cTn>
                        </p:par>
                      </p:childTnLst>
                    </p:cTn>
                  </p:par>
                  <p:par>
                    <p:cTn id="80" fill="hold">
                      <p:stCondLst>
                        <p:cond delay="indefinite"/>
                      </p:stCondLst>
                      <p:childTnLst>
                        <p:par>
                          <p:cTn id="81" fill="hold">
                            <p:stCondLst>
                              <p:cond delay="0"/>
                            </p:stCondLst>
                            <p:childTnLst>
                              <p:par>
                                <p:cTn id="82" presetID="52" presetClass="entr" presetSubtype="0" fill="hold" nodeType="clickEffect">
                                  <p:stCondLst>
                                    <p:cond delay="0"/>
                                  </p:stCondLst>
                                  <p:childTnLst>
                                    <p:set>
                                      <p:cBhvr>
                                        <p:cTn id="83" dur="1" fill="hold">
                                          <p:stCondLst>
                                            <p:cond delay="0"/>
                                          </p:stCondLst>
                                        </p:cTn>
                                        <p:tgtEl>
                                          <p:spTgt spid="24579">
                                            <p:txEl>
                                              <p:pRg st="14" end="14"/>
                                            </p:txEl>
                                          </p:spTgt>
                                        </p:tgtEl>
                                        <p:attrNameLst>
                                          <p:attrName>style.visibility</p:attrName>
                                        </p:attrNameLst>
                                      </p:cBhvr>
                                      <p:to>
                                        <p:strVal val="visible"/>
                                      </p:to>
                                    </p:set>
                                    <p:animScale>
                                      <p:cBhvr>
                                        <p:cTn id="84" dur="1000" decel="50000" fill="hold">
                                          <p:stCondLst>
                                            <p:cond delay="0"/>
                                          </p:stCondLst>
                                        </p:cTn>
                                        <p:tgtEl>
                                          <p:spTgt spid="24579">
                                            <p:txEl>
                                              <p:pRg st="14" end="14"/>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5" dur="1000" decel="50000" fill="hold">
                                          <p:stCondLst>
                                            <p:cond delay="0"/>
                                          </p:stCondLst>
                                        </p:cTn>
                                        <p:tgtEl>
                                          <p:spTgt spid="24579">
                                            <p:txEl>
                                              <p:pRg st="14" end="14"/>
                                            </p:txEl>
                                          </p:spTgt>
                                        </p:tgtEl>
                                        <p:attrNameLst>
                                          <p:attrName>ppt_x,ppt_y</p:attrName>
                                        </p:attrNameLst>
                                      </p:cBhvr>
                                      <p:rCtr x="0" y="0"/>
                                    </p:animMotion>
                                    <p:animEffect transition="in" filter="fade">
                                      <p:cBhvr>
                                        <p:cTn id="86" dur="1000"/>
                                        <p:tgtEl>
                                          <p:spTgt spid="24579">
                                            <p:txEl>
                                              <p:pRg st="14" end="14"/>
                                            </p:txEl>
                                          </p:spTgt>
                                        </p:tgtEl>
                                      </p:cBhvr>
                                    </p:animEffect>
                                  </p:childTnLst>
                                </p:cTn>
                              </p:par>
                            </p:childTnLst>
                          </p:cTn>
                        </p:par>
                      </p:childTnLst>
                    </p:cTn>
                  </p:par>
                  <p:par>
                    <p:cTn id="87" fill="hold" nodeType="clickPar">
                      <p:stCondLst>
                        <p:cond delay="indefinite"/>
                      </p:stCondLst>
                      <p:childTnLst>
                        <p:par>
                          <p:cTn id="88" fill="hold" nodeType="withGroup">
                            <p:stCondLst>
                              <p:cond delay="0"/>
                            </p:stCondLst>
                            <p:childTnLst>
                              <p:par>
                                <p:cTn id="89" presetID="52" presetClass="entr" presetSubtype="0" fill="hold" nodeType="clickEffect">
                                  <p:stCondLst>
                                    <p:cond delay="0"/>
                                  </p:stCondLst>
                                  <p:childTnLst>
                                    <p:set>
                                      <p:cBhvr>
                                        <p:cTn id="90" dur="1" fill="hold">
                                          <p:stCondLst>
                                            <p:cond delay="0"/>
                                          </p:stCondLst>
                                        </p:cTn>
                                        <p:tgtEl>
                                          <p:spTgt spid="24580">
                                            <p:txEl>
                                              <p:pRg st="2" end="2"/>
                                            </p:txEl>
                                          </p:spTgt>
                                        </p:tgtEl>
                                        <p:attrNameLst>
                                          <p:attrName>style.visibility</p:attrName>
                                        </p:attrNameLst>
                                      </p:cBhvr>
                                      <p:to>
                                        <p:strVal val="visible"/>
                                      </p:to>
                                    </p:set>
                                    <p:animScale>
                                      <p:cBhvr>
                                        <p:cTn id="91" dur="1000" decel="50000" fill="hold">
                                          <p:stCondLst>
                                            <p:cond delay="0"/>
                                          </p:stCondLst>
                                        </p:cTn>
                                        <p:tgtEl>
                                          <p:spTgt spid="24580">
                                            <p:txEl>
                                              <p:pRg st="2" end="2"/>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92" dur="1000" decel="50000" fill="hold">
                                          <p:stCondLst>
                                            <p:cond delay="0"/>
                                          </p:stCondLst>
                                        </p:cTn>
                                        <p:tgtEl>
                                          <p:spTgt spid="24580">
                                            <p:txEl>
                                              <p:pRg st="2" end="2"/>
                                            </p:txEl>
                                          </p:spTgt>
                                        </p:tgtEl>
                                        <p:attrNameLst>
                                          <p:attrName>ppt_x,ppt_y</p:attrName>
                                        </p:attrNameLst>
                                      </p:cBhvr>
                                      <p:rCtr x="0" y="0"/>
                                    </p:animMotion>
                                    <p:animEffect transition="in" filter="fade">
                                      <p:cBhvr>
                                        <p:cTn id="93" dur="1000"/>
                                        <p:tgtEl>
                                          <p:spTgt spid="24580">
                                            <p:txEl>
                                              <p:pRg st="2" end="2"/>
                                            </p:txEl>
                                          </p:spTgt>
                                        </p:tgtEl>
                                      </p:cBhvr>
                                    </p:animEffect>
                                  </p:childTnLst>
                                </p:cTn>
                              </p:par>
                            </p:childTnLst>
                          </p:cTn>
                        </p:par>
                      </p:childTnLst>
                    </p:cTn>
                  </p:par>
                  <p:par>
                    <p:cTn id="94" fill="hold">
                      <p:stCondLst>
                        <p:cond delay="indefinite"/>
                      </p:stCondLst>
                      <p:childTnLst>
                        <p:par>
                          <p:cTn id="95" fill="hold">
                            <p:stCondLst>
                              <p:cond delay="0"/>
                            </p:stCondLst>
                            <p:childTnLst>
                              <p:par>
                                <p:cTn id="96" presetID="52" presetClass="entr" presetSubtype="0" fill="hold" nodeType="clickEffect">
                                  <p:stCondLst>
                                    <p:cond delay="0"/>
                                  </p:stCondLst>
                                  <p:childTnLst>
                                    <p:set>
                                      <p:cBhvr>
                                        <p:cTn id="97" dur="1" fill="hold">
                                          <p:stCondLst>
                                            <p:cond delay="0"/>
                                          </p:stCondLst>
                                        </p:cTn>
                                        <p:tgtEl>
                                          <p:spTgt spid="24580">
                                            <p:txEl>
                                              <p:pRg st="3" end="3"/>
                                            </p:txEl>
                                          </p:spTgt>
                                        </p:tgtEl>
                                        <p:attrNameLst>
                                          <p:attrName>style.visibility</p:attrName>
                                        </p:attrNameLst>
                                      </p:cBhvr>
                                      <p:to>
                                        <p:strVal val="visible"/>
                                      </p:to>
                                    </p:set>
                                    <p:animScale>
                                      <p:cBhvr>
                                        <p:cTn id="98" dur="1000" decel="50000" fill="hold">
                                          <p:stCondLst>
                                            <p:cond delay="0"/>
                                          </p:stCondLst>
                                        </p:cTn>
                                        <p:tgtEl>
                                          <p:spTgt spid="24580">
                                            <p:txEl>
                                              <p:pRg st="3" end="3"/>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99" dur="1000" decel="50000" fill="hold">
                                          <p:stCondLst>
                                            <p:cond delay="0"/>
                                          </p:stCondLst>
                                        </p:cTn>
                                        <p:tgtEl>
                                          <p:spTgt spid="24580">
                                            <p:txEl>
                                              <p:pRg st="3" end="3"/>
                                            </p:txEl>
                                          </p:spTgt>
                                        </p:tgtEl>
                                        <p:attrNameLst>
                                          <p:attrName>ppt_x,ppt_y</p:attrName>
                                        </p:attrNameLst>
                                      </p:cBhvr>
                                      <p:rCtr x="0" y="0"/>
                                    </p:animMotion>
                                    <p:animEffect transition="in" filter="fade">
                                      <p:cBhvr>
                                        <p:cTn id="100" dur="1000"/>
                                        <p:tgtEl>
                                          <p:spTgt spid="24580">
                                            <p:txEl>
                                              <p:pRg st="3" end="3"/>
                                            </p:txEl>
                                          </p:spTgt>
                                        </p:tgtEl>
                                      </p:cBhvr>
                                    </p:animEffect>
                                  </p:childTnLst>
                                </p:cTn>
                              </p:par>
                            </p:childTnLst>
                          </p:cTn>
                        </p:par>
                      </p:childTnLst>
                    </p:cTn>
                  </p:par>
                  <p:par>
                    <p:cTn id="101" fill="hold">
                      <p:stCondLst>
                        <p:cond delay="indefinite"/>
                      </p:stCondLst>
                      <p:childTnLst>
                        <p:par>
                          <p:cTn id="102" fill="hold">
                            <p:stCondLst>
                              <p:cond delay="0"/>
                            </p:stCondLst>
                            <p:childTnLst>
                              <p:par>
                                <p:cTn id="103" presetID="52" presetClass="entr" presetSubtype="0" fill="hold" nodeType="clickEffect">
                                  <p:stCondLst>
                                    <p:cond delay="0"/>
                                  </p:stCondLst>
                                  <p:childTnLst>
                                    <p:set>
                                      <p:cBhvr>
                                        <p:cTn id="104" dur="1" fill="hold">
                                          <p:stCondLst>
                                            <p:cond delay="0"/>
                                          </p:stCondLst>
                                        </p:cTn>
                                        <p:tgtEl>
                                          <p:spTgt spid="24580">
                                            <p:txEl>
                                              <p:pRg st="4" end="4"/>
                                            </p:txEl>
                                          </p:spTgt>
                                        </p:tgtEl>
                                        <p:attrNameLst>
                                          <p:attrName>style.visibility</p:attrName>
                                        </p:attrNameLst>
                                      </p:cBhvr>
                                      <p:to>
                                        <p:strVal val="visible"/>
                                      </p:to>
                                    </p:set>
                                    <p:animScale>
                                      <p:cBhvr>
                                        <p:cTn id="105" dur="1000" decel="50000" fill="hold">
                                          <p:stCondLst>
                                            <p:cond delay="0"/>
                                          </p:stCondLst>
                                        </p:cTn>
                                        <p:tgtEl>
                                          <p:spTgt spid="24580">
                                            <p:txEl>
                                              <p:pRg st="4" end="4"/>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06" dur="1000" decel="50000" fill="hold">
                                          <p:stCondLst>
                                            <p:cond delay="0"/>
                                          </p:stCondLst>
                                        </p:cTn>
                                        <p:tgtEl>
                                          <p:spTgt spid="24580">
                                            <p:txEl>
                                              <p:pRg st="4" end="4"/>
                                            </p:txEl>
                                          </p:spTgt>
                                        </p:tgtEl>
                                        <p:attrNameLst>
                                          <p:attrName>ppt_x,ppt_y</p:attrName>
                                        </p:attrNameLst>
                                      </p:cBhvr>
                                      <p:rCtr x="0" y="0"/>
                                    </p:animMotion>
                                    <p:animEffect transition="in" filter="fade">
                                      <p:cBhvr>
                                        <p:cTn id="107" dur="1000"/>
                                        <p:tgtEl>
                                          <p:spTgt spid="24580">
                                            <p:txEl>
                                              <p:pRg st="4" end="4"/>
                                            </p:txEl>
                                          </p:spTgt>
                                        </p:tgtEl>
                                      </p:cBhvr>
                                    </p:animEffect>
                                  </p:childTnLst>
                                </p:cTn>
                              </p:par>
                            </p:childTnLst>
                          </p:cTn>
                        </p:par>
                      </p:childTnLst>
                    </p:cTn>
                  </p:par>
                  <p:par>
                    <p:cTn id="108" fill="hold">
                      <p:stCondLst>
                        <p:cond delay="indefinite"/>
                      </p:stCondLst>
                      <p:childTnLst>
                        <p:par>
                          <p:cTn id="109" fill="hold">
                            <p:stCondLst>
                              <p:cond delay="0"/>
                            </p:stCondLst>
                            <p:childTnLst>
                              <p:par>
                                <p:cTn id="110" presetID="52" presetClass="entr" presetSubtype="0" fill="hold" nodeType="clickEffect">
                                  <p:stCondLst>
                                    <p:cond delay="0"/>
                                  </p:stCondLst>
                                  <p:childTnLst>
                                    <p:set>
                                      <p:cBhvr>
                                        <p:cTn id="111" dur="1" fill="hold">
                                          <p:stCondLst>
                                            <p:cond delay="0"/>
                                          </p:stCondLst>
                                        </p:cTn>
                                        <p:tgtEl>
                                          <p:spTgt spid="24580">
                                            <p:txEl>
                                              <p:pRg st="5" end="5"/>
                                            </p:txEl>
                                          </p:spTgt>
                                        </p:tgtEl>
                                        <p:attrNameLst>
                                          <p:attrName>style.visibility</p:attrName>
                                        </p:attrNameLst>
                                      </p:cBhvr>
                                      <p:to>
                                        <p:strVal val="visible"/>
                                      </p:to>
                                    </p:set>
                                    <p:animScale>
                                      <p:cBhvr>
                                        <p:cTn id="112" dur="1000" decel="50000" fill="hold">
                                          <p:stCondLst>
                                            <p:cond delay="0"/>
                                          </p:stCondLst>
                                        </p:cTn>
                                        <p:tgtEl>
                                          <p:spTgt spid="24580">
                                            <p:txEl>
                                              <p:pRg st="5" end="5"/>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13" dur="1000" decel="50000" fill="hold">
                                          <p:stCondLst>
                                            <p:cond delay="0"/>
                                          </p:stCondLst>
                                        </p:cTn>
                                        <p:tgtEl>
                                          <p:spTgt spid="24580">
                                            <p:txEl>
                                              <p:pRg st="5" end="5"/>
                                            </p:txEl>
                                          </p:spTgt>
                                        </p:tgtEl>
                                        <p:attrNameLst>
                                          <p:attrName>ppt_x,ppt_y</p:attrName>
                                        </p:attrNameLst>
                                      </p:cBhvr>
                                      <p:rCtr x="0" y="0"/>
                                    </p:animMotion>
                                    <p:animEffect transition="in" filter="fade">
                                      <p:cBhvr>
                                        <p:cTn id="114" dur="1000"/>
                                        <p:tgtEl>
                                          <p:spTgt spid="24580">
                                            <p:txEl>
                                              <p:pRg st="5" end="5"/>
                                            </p:txEl>
                                          </p:spTgt>
                                        </p:tgtEl>
                                      </p:cBhvr>
                                    </p:animEffect>
                                  </p:childTnLst>
                                </p:cTn>
                              </p:par>
                            </p:childTnLst>
                          </p:cTn>
                        </p:par>
                      </p:childTnLst>
                    </p:cTn>
                  </p:par>
                  <p:par>
                    <p:cTn id="115" fill="hold">
                      <p:stCondLst>
                        <p:cond delay="indefinite"/>
                      </p:stCondLst>
                      <p:childTnLst>
                        <p:par>
                          <p:cTn id="116" fill="hold">
                            <p:stCondLst>
                              <p:cond delay="0"/>
                            </p:stCondLst>
                            <p:childTnLst>
                              <p:par>
                                <p:cTn id="117" presetID="52" presetClass="entr" presetSubtype="0" fill="hold" nodeType="clickEffect">
                                  <p:stCondLst>
                                    <p:cond delay="0"/>
                                  </p:stCondLst>
                                  <p:childTnLst>
                                    <p:set>
                                      <p:cBhvr>
                                        <p:cTn id="118" dur="1" fill="hold">
                                          <p:stCondLst>
                                            <p:cond delay="0"/>
                                          </p:stCondLst>
                                        </p:cTn>
                                        <p:tgtEl>
                                          <p:spTgt spid="24580">
                                            <p:txEl>
                                              <p:pRg st="6" end="6"/>
                                            </p:txEl>
                                          </p:spTgt>
                                        </p:tgtEl>
                                        <p:attrNameLst>
                                          <p:attrName>style.visibility</p:attrName>
                                        </p:attrNameLst>
                                      </p:cBhvr>
                                      <p:to>
                                        <p:strVal val="visible"/>
                                      </p:to>
                                    </p:set>
                                    <p:animScale>
                                      <p:cBhvr>
                                        <p:cTn id="119" dur="1000" decel="50000" fill="hold">
                                          <p:stCondLst>
                                            <p:cond delay="0"/>
                                          </p:stCondLst>
                                        </p:cTn>
                                        <p:tgtEl>
                                          <p:spTgt spid="24580">
                                            <p:txEl>
                                              <p:pRg st="6" end="6"/>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20" dur="1000" decel="50000" fill="hold">
                                          <p:stCondLst>
                                            <p:cond delay="0"/>
                                          </p:stCondLst>
                                        </p:cTn>
                                        <p:tgtEl>
                                          <p:spTgt spid="24580">
                                            <p:txEl>
                                              <p:pRg st="6" end="6"/>
                                            </p:txEl>
                                          </p:spTgt>
                                        </p:tgtEl>
                                        <p:attrNameLst>
                                          <p:attrName>ppt_x,ppt_y</p:attrName>
                                        </p:attrNameLst>
                                      </p:cBhvr>
                                      <p:rCtr x="0" y="0"/>
                                    </p:animMotion>
                                    <p:animEffect transition="in" filter="fade">
                                      <p:cBhvr>
                                        <p:cTn id="121" dur="1000"/>
                                        <p:tgtEl>
                                          <p:spTgt spid="24580">
                                            <p:txEl>
                                              <p:pRg st="6" end="6"/>
                                            </p:txEl>
                                          </p:spTgt>
                                        </p:tgtEl>
                                      </p:cBhvr>
                                    </p:animEffect>
                                  </p:childTnLst>
                                </p:cTn>
                              </p:par>
                            </p:childTnLst>
                          </p:cTn>
                        </p:par>
                      </p:childTnLst>
                    </p:cTn>
                  </p:par>
                  <p:par>
                    <p:cTn id="122" fill="hold" nodeType="clickPar">
                      <p:stCondLst>
                        <p:cond delay="indefinite"/>
                      </p:stCondLst>
                      <p:childTnLst>
                        <p:par>
                          <p:cTn id="123" fill="hold" nodeType="withGroup">
                            <p:stCondLst>
                              <p:cond delay="0"/>
                            </p:stCondLst>
                            <p:childTnLst>
                              <p:par>
                                <p:cTn id="124" presetID="52" presetClass="entr" presetSubtype="0" fill="hold" nodeType="clickEffect">
                                  <p:stCondLst>
                                    <p:cond delay="0"/>
                                  </p:stCondLst>
                                  <p:childTnLst>
                                    <p:set>
                                      <p:cBhvr>
                                        <p:cTn id="125" dur="1" fill="hold">
                                          <p:stCondLst>
                                            <p:cond delay="0"/>
                                          </p:stCondLst>
                                        </p:cTn>
                                        <p:tgtEl>
                                          <p:spTgt spid="24580">
                                            <p:txEl>
                                              <p:pRg st="8" end="8"/>
                                            </p:txEl>
                                          </p:spTgt>
                                        </p:tgtEl>
                                        <p:attrNameLst>
                                          <p:attrName>style.visibility</p:attrName>
                                        </p:attrNameLst>
                                      </p:cBhvr>
                                      <p:to>
                                        <p:strVal val="visible"/>
                                      </p:to>
                                    </p:set>
                                    <p:animScale>
                                      <p:cBhvr>
                                        <p:cTn id="126" dur="1000" decel="50000" fill="hold">
                                          <p:stCondLst>
                                            <p:cond delay="0"/>
                                          </p:stCondLst>
                                        </p:cTn>
                                        <p:tgtEl>
                                          <p:spTgt spid="24580">
                                            <p:txEl>
                                              <p:pRg st="8" end="8"/>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27" dur="1000" decel="50000" fill="hold">
                                          <p:stCondLst>
                                            <p:cond delay="0"/>
                                          </p:stCondLst>
                                        </p:cTn>
                                        <p:tgtEl>
                                          <p:spTgt spid="24580">
                                            <p:txEl>
                                              <p:pRg st="8" end="8"/>
                                            </p:txEl>
                                          </p:spTgt>
                                        </p:tgtEl>
                                        <p:attrNameLst>
                                          <p:attrName>ppt_x,ppt_y</p:attrName>
                                        </p:attrNameLst>
                                      </p:cBhvr>
                                      <p:rCtr x="0" y="0"/>
                                    </p:animMotion>
                                    <p:animEffect transition="in" filter="fade">
                                      <p:cBhvr>
                                        <p:cTn id="128" dur="1000"/>
                                        <p:tgtEl>
                                          <p:spTgt spid="24580">
                                            <p:txEl>
                                              <p:pRg st="8" end="8"/>
                                            </p:txEl>
                                          </p:spTgt>
                                        </p:tgtEl>
                                      </p:cBhvr>
                                    </p:animEffect>
                                  </p:childTnLst>
                                </p:cTn>
                              </p:par>
                            </p:childTnLst>
                          </p:cTn>
                        </p:par>
                      </p:childTnLst>
                    </p:cTn>
                  </p:par>
                  <p:par>
                    <p:cTn id="129" fill="hold">
                      <p:stCondLst>
                        <p:cond delay="indefinite"/>
                      </p:stCondLst>
                      <p:childTnLst>
                        <p:par>
                          <p:cTn id="130" fill="hold">
                            <p:stCondLst>
                              <p:cond delay="0"/>
                            </p:stCondLst>
                            <p:childTnLst>
                              <p:par>
                                <p:cTn id="131" presetID="52" presetClass="entr" presetSubtype="0" fill="hold" nodeType="clickEffect">
                                  <p:stCondLst>
                                    <p:cond delay="0"/>
                                  </p:stCondLst>
                                  <p:childTnLst>
                                    <p:set>
                                      <p:cBhvr>
                                        <p:cTn id="132" dur="1" fill="hold">
                                          <p:stCondLst>
                                            <p:cond delay="0"/>
                                          </p:stCondLst>
                                        </p:cTn>
                                        <p:tgtEl>
                                          <p:spTgt spid="24580">
                                            <p:txEl>
                                              <p:pRg st="9" end="9"/>
                                            </p:txEl>
                                          </p:spTgt>
                                        </p:tgtEl>
                                        <p:attrNameLst>
                                          <p:attrName>style.visibility</p:attrName>
                                        </p:attrNameLst>
                                      </p:cBhvr>
                                      <p:to>
                                        <p:strVal val="visible"/>
                                      </p:to>
                                    </p:set>
                                    <p:animScale>
                                      <p:cBhvr>
                                        <p:cTn id="133" dur="1000" decel="50000" fill="hold">
                                          <p:stCondLst>
                                            <p:cond delay="0"/>
                                          </p:stCondLst>
                                        </p:cTn>
                                        <p:tgtEl>
                                          <p:spTgt spid="24580">
                                            <p:txEl>
                                              <p:pRg st="9" end="9"/>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34" dur="1000" decel="50000" fill="hold">
                                          <p:stCondLst>
                                            <p:cond delay="0"/>
                                          </p:stCondLst>
                                        </p:cTn>
                                        <p:tgtEl>
                                          <p:spTgt spid="24580">
                                            <p:txEl>
                                              <p:pRg st="9" end="9"/>
                                            </p:txEl>
                                          </p:spTgt>
                                        </p:tgtEl>
                                        <p:attrNameLst>
                                          <p:attrName>ppt_x,ppt_y</p:attrName>
                                        </p:attrNameLst>
                                      </p:cBhvr>
                                      <p:rCtr x="0" y="0"/>
                                    </p:animMotion>
                                    <p:animEffect transition="in" filter="fade">
                                      <p:cBhvr>
                                        <p:cTn id="135" dur="1000"/>
                                        <p:tgtEl>
                                          <p:spTgt spid="24580">
                                            <p:txEl>
                                              <p:pRg st="9" end="9"/>
                                            </p:txEl>
                                          </p:spTgt>
                                        </p:tgtEl>
                                      </p:cBhvr>
                                    </p:animEffect>
                                  </p:childTnLst>
                                </p:cTn>
                              </p:par>
                            </p:childTnLst>
                          </p:cTn>
                        </p:par>
                      </p:childTnLst>
                    </p:cTn>
                  </p:par>
                  <p:par>
                    <p:cTn id="136" fill="hold">
                      <p:stCondLst>
                        <p:cond delay="indefinite"/>
                      </p:stCondLst>
                      <p:childTnLst>
                        <p:par>
                          <p:cTn id="137" fill="hold">
                            <p:stCondLst>
                              <p:cond delay="0"/>
                            </p:stCondLst>
                            <p:childTnLst>
                              <p:par>
                                <p:cTn id="138" presetID="52" presetClass="entr" presetSubtype="0" fill="hold" nodeType="clickEffect">
                                  <p:stCondLst>
                                    <p:cond delay="0"/>
                                  </p:stCondLst>
                                  <p:childTnLst>
                                    <p:set>
                                      <p:cBhvr>
                                        <p:cTn id="139" dur="1" fill="hold">
                                          <p:stCondLst>
                                            <p:cond delay="0"/>
                                          </p:stCondLst>
                                        </p:cTn>
                                        <p:tgtEl>
                                          <p:spTgt spid="24580">
                                            <p:txEl>
                                              <p:pRg st="11" end="11"/>
                                            </p:txEl>
                                          </p:spTgt>
                                        </p:tgtEl>
                                        <p:attrNameLst>
                                          <p:attrName>style.visibility</p:attrName>
                                        </p:attrNameLst>
                                      </p:cBhvr>
                                      <p:to>
                                        <p:strVal val="visible"/>
                                      </p:to>
                                    </p:set>
                                    <p:animScale>
                                      <p:cBhvr>
                                        <p:cTn id="140" dur="1000" decel="50000" fill="hold">
                                          <p:stCondLst>
                                            <p:cond delay="0"/>
                                          </p:stCondLst>
                                        </p:cTn>
                                        <p:tgtEl>
                                          <p:spTgt spid="24580">
                                            <p:txEl>
                                              <p:pRg st="11" end="1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41" dur="1000" decel="50000" fill="hold">
                                          <p:stCondLst>
                                            <p:cond delay="0"/>
                                          </p:stCondLst>
                                        </p:cTn>
                                        <p:tgtEl>
                                          <p:spTgt spid="24580">
                                            <p:txEl>
                                              <p:pRg st="11" end="11"/>
                                            </p:txEl>
                                          </p:spTgt>
                                        </p:tgtEl>
                                        <p:attrNameLst>
                                          <p:attrName>ppt_x,ppt_y</p:attrName>
                                        </p:attrNameLst>
                                      </p:cBhvr>
                                      <p:rCtr x="0" y="0"/>
                                    </p:animMotion>
                                    <p:animEffect transition="in" filter="fade">
                                      <p:cBhvr>
                                        <p:cTn id="142" dur="1000"/>
                                        <p:tgtEl>
                                          <p:spTgt spid="24580">
                                            <p:txEl>
                                              <p:pRg st="11" end="11"/>
                                            </p:txEl>
                                          </p:spTgt>
                                        </p:tgtEl>
                                      </p:cBhvr>
                                    </p:animEffect>
                                  </p:childTnLst>
                                </p:cTn>
                              </p:par>
                            </p:childTnLst>
                          </p:cTn>
                        </p:par>
                      </p:childTnLst>
                    </p:cTn>
                  </p:par>
                  <p:par>
                    <p:cTn id="143" fill="hold" nodeType="clickPar">
                      <p:stCondLst>
                        <p:cond delay="indefinite"/>
                      </p:stCondLst>
                      <p:childTnLst>
                        <p:par>
                          <p:cTn id="144" fill="hold" nodeType="withGroup">
                            <p:stCondLst>
                              <p:cond delay="0"/>
                            </p:stCondLst>
                            <p:childTnLst>
                              <p:par>
                                <p:cTn id="145" presetID="31" presetClass="entr" presetSubtype="0" fill="hold" nodeType="clickEffect">
                                  <p:stCondLst>
                                    <p:cond delay="0"/>
                                  </p:stCondLst>
                                  <p:iterate type="lt">
                                    <p:tmPct val="5000"/>
                                  </p:iterate>
                                  <p:childTnLst>
                                    <p:set>
                                      <p:cBhvr>
                                        <p:cTn id="146" dur="1" fill="hold">
                                          <p:stCondLst>
                                            <p:cond delay="0"/>
                                          </p:stCondLst>
                                        </p:cTn>
                                        <p:tgtEl>
                                          <p:spTgt spid="24580">
                                            <p:txEl>
                                              <p:pRg st="13" end="13"/>
                                            </p:txEl>
                                          </p:spTgt>
                                        </p:tgtEl>
                                        <p:attrNameLst>
                                          <p:attrName>style.visibility</p:attrName>
                                        </p:attrNameLst>
                                      </p:cBhvr>
                                      <p:to>
                                        <p:strVal val="visible"/>
                                      </p:to>
                                    </p:set>
                                    <p:anim calcmode="lin" valueType="num">
                                      <p:cBhvr>
                                        <p:cTn id="147" dur="500" fill="hold"/>
                                        <p:tgtEl>
                                          <p:spTgt spid="24580">
                                            <p:txEl>
                                              <p:pRg st="13" end="13"/>
                                            </p:txEl>
                                          </p:spTgt>
                                        </p:tgtEl>
                                        <p:attrNameLst>
                                          <p:attrName>ppt_w</p:attrName>
                                        </p:attrNameLst>
                                      </p:cBhvr>
                                      <p:tavLst>
                                        <p:tav tm="0">
                                          <p:val>
                                            <p:fltVal val="0"/>
                                          </p:val>
                                        </p:tav>
                                        <p:tav tm="100000">
                                          <p:val>
                                            <p:strVal val="#ppt_w"/>
                                          </p:val>
                                        </p:tav>
                                      </p:tavLst>
                                    </p:anim>
                                    <p:anim calcmode="lin" valueType="num">
                                      <p:cBhvr>
                                        <p:cTn id="148" dur="500" fill="hold"/>
                                        <p:tgtEl>
                                          <p:spTgt spid="24580">
                                            <p:txEl>
                                              <p:pRg st="13" end="13"/>
                                            </p:txEl>
                                          </p:spTgt>
                                        </p:tgtEl>
                                        <p:attrNameLst>
                                          <p:attrName>ppt_h</p:attrName>
                                        </p:attrNameLst>
                                      </p:cBhvr>
                                      <p:tavLst>
                                        <p:tav tm="0">
                                          <p:val>
                                            <p:fltVal val="0"/>
                                          </p:val>
                                        </p:tav>
                                        <p:tav tm="100000">
                                          <p:val>
                                            <p:strVal val="#ppt_h"/>
                                          </p:val>
                                        </p:tav>
                                      </p:tavLst>
                                    </p:anim>
                                    <p:anim calcmode="lin" valueType="num">
                                      <p:cBhvr>
                                        <p:cTn id="149" dur="500" fill="hold"/>
                                        <p:tgtEl>
                                          <p:spTgt spid="24580">
                                            <p:txEl>
                                              <p:pRg st="13" end="13"/>
                                            </p:txEl>
                                          </p:spTgt>
                                        </p:tgtEl>
                                        <p:attrNameLst>
                                          <p:attrName>style.rotation</p:attrName>
                                        </p:attrNameLst>
                                      </p:cBhvr>
                                      <p:tavLst>
                                        <p:tav tm="0">
                                          <p:val>
                                            <p:fltVal val="90"/>
                                          </p:val>
                                        </p:tav>
                                        <p:tav tm="100000">
                                          <p:val>
                                            <p:fltVal val="0"/>
                                          </p:val>
                                        </p:tav>
                                      </p:tavLst>
                                    </p:anim>
                                    <p:animEffect transition="in" filter="fade">
                                      <p:cBhvr>
                                        <p:cTn id="150" dur="500"/>
                                        <p:tgtEl>
                                          <p:spTgt spid="24580">
                                            <p:txEl>
                                              <p:pRg st="13" end="13"/>
                                            </p:txEl>
                                          </p:spTgt>
                                        </p:tgtEl>
                                      </p:cBhvr>
                                    </p:animEffect>
                                  </p:childTnLst>
                                </p:cTn>
                              </p:par>
                            </p:childTnLst>
                          </p:cTn>
                        </p:par>
                      </p:childTnLst>
                    </p:cTn>
                  </p:par>
                  <p:par>
                    <p:cTn id="151" fill="hold" nodeType="clickPar">
                      <p:stCondLst>
                        <p:cond delay="indefinite"/>
                      </p:stCondLst>
                      <p:childTnLst>
                        <p:par>
                          <p:cTn id="152" fill="hold" nodeType="withGroup">
                            <p:stCondLst>
                              <p:cond delay="0"/>
                            </p:stCondLst>
                            <p:childTnLst>
                              <p:par>
                                <p:cTn id="153" presetID="31" presetClass="entr" presetSubtype="0" fill="hold" nodeType="clickEffect">
                                  <p:stCondLst>
                                    <p:cond delay="0"/>
                                  </p:stCondLst>
                                  <p:iterate type="lt">
                                    <p:tmPct val="5000"/>
                                  </p:iterate>
                                  <p:childTnLst>
                                    <p:set>
                                      <p:cBhvr>
                                        <p:cTn id="154" dur="1" fill="hold">
                                          <p:stCondLst>
                                            <p:cond delay="0"/>
                                          </p:stCondLst>
                                        </p:cTn>
                                        <p:tgtEl>
                                          <p:spTgt spid="24580">
                                            <p:txEl>
                                              <p:pRg st="15" end="15"/>
                                            </p:txEl>
                                          </p:spTgt>
                                        </p:tgtEl>
                                        <p:attrNameLst>
                                          <p:attrName>style.visibility</p:attrName>
                                        </p:attrNameLst>
                                      </p:cBhvr>
                                      <p:to>
                                        <p:strVal val="visible"/>
                                      </p:to>
                                    </p:set>
                                    <p:anim calcmode="lin" valueType="num">
                                      <p:cBhvr>
                                        <p:cTn id="155" dur="500" fill="hold"/>
                                        <p:tgtEl>
                                          <p:spTgt spid="24580">
                                            <p:txEl>
                                              <p:pRg st="15" end="15"/>
                                            </p:txEl>
                                          </p:spTgt>
                                        </p:tgtEl>
                                        <p:attrNameLst>
                                          <p:attrName>ppt_w</p:attrName>
                                        </p:attrNameLst>
                                      </p:cBhvr>
                                      <p:tavLst>
                                        <p:tav tm="0">
                                          <p:val>
                                            <p:fltVal val="0"/>
                                          </p:val>
                                        </p:tav>
                                        <p:tav tm="100000">
                                          <p:val>
                                            <p:strVal val="#ppt_w"/>
                                          </p:val>
                                        </p:tav>
                                      </p:tavLst>
                                    </p:anim>
                                    <p:anim calcmode="lin" valueType="num">
                                      <p:cBhvr>
                                        <p:cTn id="156" dur="500" fill="hold"/>
                                        <p:tgtEl>
                                          <p:spTgt spid="24580">
                                            <p:txEl>
                                              <p:pRg st="15" end="15"/>
                                            </p:txEl>
                                          </p:spTgt>
                                        </p:tgtEl>
                                        <p:attrNameLst>
                                          <p:attrName>ppt_h</p:attrName>
                                        </p:attrNameLst>
                                      </p:cBhvr>
                                      <p:tavLst>
                                        <p:tav tm="0">
                                          <p:val>
                                            <p:fltVal val="0"/>
                                          </p:val>
                                        </p:tav>
                                        <p:tav tm="100000">
                                          <p:val>
                                            <p:strVal val="#ppt_h"/>
                                          </p:val>
                                        </p:tav>
                                      </p:tavLst>
                                    </p:anim>
                                    <p:anim calcmode="lin" valueType="num">
                                      <p:cBhvr>
                                        <p:cTn id="157" dur="500" fill="hold"/>
                                        <p:tgtEl>
                                          <p:spTgt spid="24580">
                                            <p:txEl>
                                              <p:pRg st="15" end="15"/>
                                            </p:txEl>
                                          </p:spTgt>
                                        </p:tgtEl>
                                        <p:attrNameLst>
                                          <p:attrName>style.rotation</p:attrName>
                                        </p:attrNameLst>
                                      </p:cBhvr>
                                      <p:tavLst>
                                        <p:tav tm="0">
                                          <p:val>
                                            <p:fltVal val="90"/>
                                          </p:val>
                                        </p:tav>
                                        <p:tav tm="100000">
                                          <p:val>
                                            <p:fltVal val="0"/>
                                          </p:val>
                                        </p:tav>
                                      </p:tavLst>
                                    </p:anim>
                                    <p:animEffect transition="in" filter="fade">
                                      <p:cBhvr>
                                        <p:cTn id="158" dur="500"/>
                                        <p:tgtEl>
                                          <p:spTgt spid="24580">
                                            <p:txEl>
                                              <p:pRg st="15" end="1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02" name="Picture 4"/>
          <p:cNvPicPr>
            <a:picLocks noGrp="1"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a:xfrm>
            <a:off x="461963" y="365125"/>
            <a:ext cx="7896225" cy="5921375"/>
          </a:xfr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trips dir="rd"/>
  </p:transition>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idx="4294967295"/>
          </p:nvPr>
        </p:nvSpPr>
        <p:spPr>
          <a:xfrm>
            <a:off x="468313" y="115888"/>
            <a:ext cx="8229600" cy="561975"/>
          </a:xfrm>
        </p:spPr>
        <p:txBody>
          <a:bodyPr/>
          <a:lstStyle/>
          <a:p>
            <a:pPr eaLnBrk="1" hangingPunct="1">
              <a:buFont typeface="Arial" panose="020B0604020202020204" pitchFamily="34" charset="0"/>
              <a:buNone/>
              <a:defRPr/>
            </a:pPr>
            <a:r>
              <a:rPr lang="sr-Latn-CS" altLang="en-US" sz="3600" b="1">
                <a:solidFill>
                  <a:srgbClr val="FF0000"/>
                </a:solidFill>
              </a:rPr>
              <a:t>PLEXUS BRACHIALIS</a:t>
            </a:r>
            <a:endParaRPr lang="en-US" altLang="en-US" sz="3600" b="1">
              <a:solidFill>
                <a:srgbClr val="FF0000"/>
              </a:solidFill>
            </a:endParaRPr>
          </a:p>
        </p:txBody>
      </p:sp>
      <p:sp>
        <p:nvSpPr>
          <p:cNvPr id="9219" name="Rectangle 3"/>
          <p:cNvSpPr>
            <a:spLocks noGrp="1" noChangeArrowheads="1"/>
          </p:cNvSpPr>
          <p:nvPr>
            <p:ph type="body" sz="half" idx="4294967295"/>
          </p:nvPr>
        </p:nvSpPr>
        <p:spPr>
          <a:xfrm>
            <a:off x="77788" y="838201"/>
            <a:ext cx="9067800" cy="718592"/>
          </a:xfrm>
        </p:spPr>
        <p:txBody>
          <a:bodyPr/>
          <a:lstStyle/>
          <a:p>
            <a:pPr eaLnBrk="1" hangingPunct="1">
              <a:lnSpc>
                <a:spcPct val="80000"/>
              </a:lnSpc>
              <a:buFont typeface="Wingdings" panose="05000000000000000000" pitchFamily="2" charset="2"/>
              <a:buNone/>
              <a:defRPr/>
            </a:pPr>
            <a:r>
              <a:rPr lang="sr-Latn-CS" altLang="en-US" sz="2400" b="1" dirty="0" err="1">
                <a:solidFill>
                  <a:srgbClr val="FFFF00"/>
                </a:solidFill>
              </a:rPr>
              <a:t>rr</a:t>
            </a:r>
            <a:r>
              <a:rPr lang="sr-Latn-CS" altLang="en-US" sz="2400" b="1" dirty="0">
                <a:solidFill>
                  <a:srgbClr val="FFFF00"/>
                </a:solidFill>
              </a:rPr>
              <a:t>. </a:t>
            </a:r>
            <a:r>
              <a:rPr lang="sr-Latn-CS" altLang="en-US" sz="2400" b="1" dirty="0" err="1">
                <a:solidFill>
                  <a:srgbClr val="FFFF00"/>
                </a:solidFill>
              </a:rPr>
              <a:t>anteriores</a:t>
            </a:r>
            <a:r>
              <a:rPr lang="sr-Latn-CS" altLang="en-US" sz="2400" b="1" dirty="0">
                <a:solidFill>
                  <a:srgbClr val="FFFF00"/>
                </a:solidFill>
              </a:rPr>
              <a:t> </a:t>
            </a:r>
            <a:r>
              <a:rPr lang="sr-Latn-CS" altLang="en-US" sz="2400" b="1" dirty="0" err="1">
                <a:solidFill>
                  <a:srgbClr val="FFFF00"/>
                </a:solidFill>
              </a:rPr>
              <a:t>nn</a:t>
            </a:r>
            <a:r>
              <a:rPr lang="sr-Latn-CS" altLang="en-US" sz="2400" b="1" dirty="0">
                <a:solidFill>
                  <a:srgbClr val="FFFF00"/>
                </a:solidFill>
              </a:rPr>
              <a:t>. </a:t>
            </a:r>
            <a:r>
              <a:rPr lang="sr-Latn-CS" altLang="en-US" sz="2400" b="1" dirty="0" err="1">
                <a:solidFill>
                  <a:srgbClr val="FFFF00"/>
                </a:solidFill>
              </a:rPr>
              <a:t>cervicales</a:t>
            </a:r>
            <a:r>
              <a:rPr lang="sr-Latn-CS" altLang="en-US" sz="2400" b="1" dirty="0">
                <a:solidFill>
                  <a:srgbClr val="FFFF00"/>
                </a:solidFill>
              </a:rPr>
              <a:t> V-VIII   et </a:t>
            </a:r>
            <a:r>
              <a:rPr lang="sr-Cyrl-RS" altLang="en-US" sz="2400" b="1" dirty="0">
                <a:solidFill>
                  <a:srgbClr val="FFFF00"/>
                </a:solidFill>
              </a:rPr>
              <a:t> </a:t>
            </a:r>
            <a:r>
              <a:rPr lang="sr-Latn-CS" altLang="en-US" sz="2400" b="1" dirty="0">
                <a:solidFill>
                  <a:srgbClr val="FFFF00"/>
                </a:solidFill>
              </a:rPr>
              <a:t>r. </a:t>
            </a:r>
            <a:r>
              <a:rPr lang="sr-Latn-CS" altLang="en-US" sz="2400" b="1" dirty="0" err="1">
                <a:solidFill>
                  <a:srgbClr val="FFFF00"/>
                </a:solidFill>
              </a:rPr>
              <a:t>anterior</a:t>
            </a:r>
            <a:r>
              <a:rPr lang="sr-Latn-CS" altLang="en-US" sz="2400" b="1" dirty="0">
                <a:solidFill>
                  <a:srgbClr val="FFFF00"/>
                </a:solidFill>
              </a:rPr>
              <a:t> n. </a:t>
            </a:r>
            <a:r>
              <a:rPr lang="sr-Latn-CS" altLang="en-US" sz="2400" b="1" dirty="0" err="1">
                <a:solidFill>
                  <a:srgbClr val="FFFF00"/>
                </a:solidFill>
              </a:rPr>
              <a:t>thoracici</a:t>
            </a:r>
            <a:r>
              <a:rPr lang="sr-Latn-CS" altLang="en-US" sz="2400" b="1" dirty="0">
                <a:solidFill>
                  <a:srgbClr val="FFFF00"/>
                </a:solidFill>
              </a:rPr>
              <a:t> I    </a:t>
            </a:r>
          </a:p>
          <a:p>
            <a:pPr algn="ctr" eaLnBrk="1" hangingPunct="1">
              <a:lnSpc>
                <a:spcPct val="80000"/>
              </a:lnSpc>
              <a:buFont typeface="Wingdings" panose="05000000000000000000" pitchFamily="2" charset="2"/>
              <a:buNone/>
              <a:defRPr/>
            </a:pPr>
            <a:r>
              <a:rPr lang="sr-Latn-CS" altLang="en-US" sz="2400" b="1" dirty="0">
                <a:solidFill>
                  <a:srgbClr val="FFFF00"/>
                </a:solidFill>
              </a:rPr>
              <a:t>(C5, C6, C7, C8, Th1)</a:t>
            </a:r>
            <a:endParaRPr lang="en-US" altLang="en-US" sz="2400" b="1" dirty="0">
              <a:solidFill>
                <a:srgbClr val="FFFF00"/>
              </a:solidFill>
            </a:endParaRPr>
          </a:p>
        </p:txBody>
      </p:sp>
      <p:pic>
        <p:nvPicPr>
          <p:cNvPr id="154628" name="Picture 4" descr="00005a"/>
          <p:cNvPicPr>
            <a:picLocks noGrp="1" noChangeAspect="1" noChangeArrowheads="1"/>
          </p:cNvPicPr>
          <p:nvPr>
            <p:ph sz="half" idx="4294967295"/>
          </p:nvPr>
        </p:nvPicPr>
        <p:blipFill>
          <a:blip r:embed="rId2">
            <a:extLst>
              <a:ext uri="{28A0092B-C50C-407E-A947-70E740481C1C}">
                <a14:useLocalDpi xmlns:a14="http://schemas.microsoft.com/office/drawing/2010/main" val="0"/>
              </a:ext>
            </a:extLst>
          </a:blip>
          <a:srcRect/>
          <a:stretch>
            <a:fillRect/>
          </a:stretch>
        </p:blipFill>
        <p:spPr>
          <a:xfrm>
            <a:off x="4623854" y="2132856"/>
            <a:ext cx="4520146" cy="3650101"/>
          </a:xfr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B4BBF736-C108-1F2D-A820-3B452653374A}"/>
              </a:ext>
            </a:extLst>
          </p:cNvPr>
          <p:cNvSpPr txBox="1"/>
          <p:nvPr/>
        </p:nvSpPr>
        <p:spPr>
          <a:xfrm>
            <a:off x="77788" y="2234147"/>
            <a:ext cx="4779818" cy="4247317"/>
          </a:xfrm>
          <a:prstGeom prst="rect">
            <a:avLst/>
          </a:prstGeom>
          <a:noFill/>
        </p:spPr>
        <p:txBody>
          <a:bodyPr wrap="square">
            <a:spAutoFit/>
          </a:bodyPr>
          <a:lstStyle/>
          <a:p>
            <a:r>
              <a:rPr lang="en-GB" sz="1800" dirty="0">
                <a:latin typeface="+mn-lt"/>
              </a:rPr>
              <a:t>- This large nerve network extends from the neck to the upper limb via the </a:t>
            </a:r>
            <a:r>
              <a:rPr lang="en-GB" sz="1800" dirty="0" err="1">
                <a:latin typeface="+mn-lt"/>
              </a:rPr>
              <a:t>cervicoaxillary</a:t>
            </a:r>
            <a:r>
              <a:rPr lang="en-GB" sz="1800" dirty="0">
                <a:latin typeface="+mn-lt"/>
              </a:rPr>
              <a:t> canal (bound by the clavicle, 1st rib, and superior scapula) to provide innervation to the upper limb and shoulder region. </a:t>
            </a:r>
          </a:p>
          <a:p>
            <a:endParaRPr lang="en-GB" sz="1800" dirty="0">
              <a:latin typeface="+mn-lt"/>
            </a:endParaRPr>
          </a:p>
          <a:p>
            <a:r>
              <a:rPr lang="en-GB" sz="1800" dirty="0">
                <a:latin typeface="+mn-lt"/>
              </a:rPr>
              <a:t>- The brachial plexus is responsible for cutaneous (sensory) and muscular (motor) innervation of the entire upper limb and pectoral girdle.</a:t>
            </a:r>
          </a:p>
          <a:p>
            <a:endParaRPr lang="en-GB" sz="1800" dirty="0">
              <a:latin typeface="+mn-lt"/>
            </a:endParaRPr>
          </a:p>
          <a:p>
            <a:r>
              <a:rPr lang="en-GB" sz="1800" dirty="0">
                <a:latin typeface="+mn-lt"/>
              </a:rPr>
              <a:t>- 15 cm long, from vertebral column it proceeds through the neck into the axilla and arm</a:t>
            </a:r>
          </a:p>
        </p:txBody>
      </p:sp>
    </p:spTree>
  </p:cSld>
  <p:clrMapOvr>
    <a:masterClrMapping/>
  </p:clrMapOvr>
  <p:transition/>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defRPr/>
            </a:pPr>
            <a:r>
              <a:rPr lang="sr-Latn-CS" altLang="en-US" dirty="0"/>
              <a:t> </a:t>
            </a:r>
            <a:r>
              <a:rPr lang="sr-Latn-CS" altLang="en-US" dirty="0">
                <a:solidFill>
                  <a:srgbClr val="FFCC00"/>
                </a:solidFill>
              </a:rPr>
              <a:t>PLEXUS BRACHIALIS - PB</a:t>
            </a:r>
            <a:endParaRPr lang="en-US" dirty="0"/>
          </a:p>
        </p:txBody>
      </p:sp>
      <p:sp>
        <p:nvSpPr>
          <p:cNvPr id="10242" name="Rectangle 2"/>
          <p:cNvSpPr>
            <a:spLocks noGrp="1" noChangeArrowheads="1"/>
          </p:cNvSpPr>
          <p:nvPr>
            <p:ph sz="half" idx="1"/>
          </p:nvPr>
        </p:nvSpPr>
        <p:spPr>
          <a:xfrm>
            <a:off x="0" y="1600200"/>
            <a:ext cx="4495800" cy="4530725"/>
          </a:xfrm>
        </p:spPr>
        <p:txBody>
          <a:bodyPr/>
          <a:lstStyle/>
          <a:p>
            <a:pPr eaLnBrk="1" hangingPunct="1">
              <a:buNone/>
              <a:defRPr/>
            </a:pPr>
            <a:r>
              <a:rPr lang="sr-Latn-CS" altLang="en-US" sz="2000" dirty="0">
                <a:solidFill>
                  <a:srgbClr val="FFCC00"/>
                </a:solidFill>
              </a:rPr>
              <a:t>- </a:t>
            </a:r>
            <a:r>
              <a:rPr lang="en-GB" altLang="en-US" sz="2000" dirty="0">
                <a:solidFill>
                  <a:srgbClr val="FFCC00"/>
                </a:solidFill>
              </a:rPr>
              <a:t>Formed by anterior rami of </a:t>
            </a:r>
            <a:r>
              <a:rPr lang="sr-Latn-CS" altLang="en-US" sz="2000" u="sng" dirty="0">
                <a:solidFill>
                  <a:srgbClr val="FFCC00"/>
                </a:solidFill>
              </a:rPr>
              <a:t>C5,6,7,8 </a:t>
            </a:r>
            <a:r>
              <a:rPr lang="en-GB" altLang="en-US" sz="2000" u="sng" dirty="0">
                <a:solidFill>
                  <a:srgbClr val="FFCC00"/>
                </a:solidFill>
              </a:rPr>
              <a:t>and </a:t>
            </a:r>
            <a:r>
              <a:rPr lang="sr-Latn-CS" altLang="en-US" sz="2000" u="sng" dirty="0">
                <a:solidFill>
                  <a:srgbClr val="FFCC00"/>
                </a:solidFill>
              </a:rPr>
              <a:t>Th1 </a:t>
            </a:r>
            <a:r>
              <a:rPr lang="en-GB" altLang="en-US" sz="2000" u="sng" dirty="0">
                <a:solidFill>
                  <a:srgbClr val="FFCC00"/>
                </a:solidFill>
              </a:rPr>
              <a:t>spinal nerve (the roots of brachial plexus)</a:t>
            </a:r>
            <a:endParaRPr lang="sr-Latn-CS" altLang="en-US" sz="2000" dirty="0">
              <a:solidFill>
                <a:srgbClr val="FFCC00"/>
              </a:solidFill>
            </a:endParaRPr>
          </a:p>
          <a:p>
            <a:pPr marL="0" indent="0" eaLnBrk="1" hangingPunct="1">
              <a:buNone/>
              <a:defRPr/>
            </a:pPr>
            <a:r>
              <a:rPr lang="en-GB" sz="1800" dirty="0"/>
              <a:t>- In the inferior part of the neck, the roots</a:t>
            </a:r>
          </a:p>
          <a:p>
            <a:pPr marL="0" indent="0" eaLnBrk="1" hangingPunct="1">
              <a:buNone/>
              <a:defRPr/>
            </a:pPr>
            <a:r>
              <a:rPr lang="en-GB" sz="1800" dirty="0"/>
              <a:t>  of the brachial plexus unite to form three</a:t>
            </a:r>
          </a:p>
          <a:p>
            <a:pPr marL="0" indent="0" eaLnBrk="1" hangingPunct="1">
              <a:buNone/>
              <a:defRPr/>
            </a:pPr>
            <a:r>
              <a:rPr lang="en-GB" sz="1800" dirty="0"/>
              <a:t>   trunks</a:t>
            </a:r>
            <a:endParaRPr lang="sr-Latn-CS" altLang="en-US" sz="1800" dirty="0">
              <a:solidFill>
                <a:srgbClr val="FFCC00"/>
              </a:solidFill>
            </a:endParaRPr>
          </a:p>
          <a:p>
            <a:pPr eaLnBrk="1" hangingPunct="1">
              <a:buFont typeface="Wingdings" panose="05000000000000000000" pitchFamily="2" charset="2"/>
              <a:buNone/>
              <a:defRPr/>
            </a:pPr>
            <a:r>
              <a:rPr lang="sr-Latn-CS" altLang="en-US" sz="2000" dirty="0">
                <a:solidFill>
                  <a:srgbClr val="FFCC00"/>
                </a:solidFill>
              </a:rPr>
              <a:t>  - </a:t>
            </a:r>
            <a:r>
              <a:rPr lang="en-GB" altLang="en-US" sz="2000" dirty="0">
                <a:solidFill>
                  <a:srgbClr val="FFCC00"/>
                </a:solidFill>
              </a:rPr>
              <a:t>Anterior rami of </a:t>
            </a:r>
            <a:r>
              <a:rPr lang="sr-Latn-CS" altLang="en-US" sz="2000" dirty="0">
                <a:solidFill>
                  <a:srgbClr val="FFCC00"/>
                </a:solidFill>
              </a:rPr>
              <a:t>C5 </a:t>
            </a:r>
            <a:r>
              <a:rPr lang="en-GB" altLang="en-US" sz="2000" dirty="0">
                <a:solidFill>
                  <a:srgbClr val="FFCC00"/>
                </a:solidFill>
              </a:rPr>
              <a:t>and</a:t>
            </a:r>
            <a:r>
              <a:rPr lang="sr-Latn-CS" altLang="en-US" sz="2000" dirty="0">
                <a:solidFill>
                  <a:srgbClr val="FFCC00"/>
                </a:solidFill>
              </a:rPr>
              <a:t> C6 </a:t>
            </a:r>
            <a:r>
              <a:rPr lang="en-GB" altLang="en-US" sz="2000" dirty="0">
                <a:solidFill>
                  <a:srgbClr val="FFCC00"/>
                </a:solidFill>
              </a:rPr>
              <a:t>spinal nerve unite to form </a:t>
            </a:r>
            <a:r>
              <a:rPr lang="sr-Latn-CS" altLang="en-US" sz="2000" b="1" dirty="0"/>
              <a:t>TRUNCUS SUPERIOR</a:t>
            </a:r>
            <a:r>
              <a:rPr lang="en-GB" altLang="en-US" sz="2000" b="1" dirty="0"/>
              <a:t> (SUPERIOR TRUNK)</a:t>
            </a:r>
            <a:endParaRPr lang="sr-Latn-CS" altLang="en-US" sz="2000" dirty="0"/>
          </a:p>
          <a:p>
            <a:pPr eaLnBrk="1" hangingPunct="1">
              <a:buFont typeface="Wingdings" panose="05000000000000000000" pitchFamily="2" charset="2"/>
              <a:buNone/>
              <a:defRPr/>
            </a:pPr>
            <a:r>
              <a:rPr lang="sr-Latn-CS" altLang="en-US" sz="2000" dirty="0">
                <a:solidFill>
                  <a:srgbClr val="FFCC00"/>
                </a:solidFill>
              </a:rPr>
              <a:t> </a:t>
            </a:r>
            <a:r>
              <a:rPr lang="en-GB" altLang="en-US" sz="2000" dirty="0">
                <a:solidFill>
                  <a:srgbClr val="FFCC00"/>
                </a:solidFill>
              </a:rPr>
              <a:t>- Anterior ramus of</a:t>
            </a:r>
            <a:r>
              <a:rPr lang="sr-Latn-CS" altLang="en-US" sz="2000" dirty="0">
                <a:solidFill>
                  <a:srgbClr val="FFCC00"/>
                </a:solidFill>
              </a:rPr>
              <a:t> C7 </a:t>
            </a:r>
            <a:r>
              <a:rPr lang="en-GB" altLang="en-US" sz="2000" dirty="0">
                <a:solidFill>
                  <a:srgbClr val="FFCC00"/>
                </a:solidFill>
              </a:rPr>
              <a:t>spinal nerve form </a:t>
            </a:r>
            <a:r>
              <a:rPr lang="sr-Latn-CS" altLang="en-US" sz="2000" b="1" dirty="0"/>
              <a:t>TRUNCUS MEDIUS</a:t>
            </a:r>
            <a:r>
              <a:rPr lang="en-GB" altLang="en-US" sz="2000" b="1" dirty="0"/>
              <a:t> (MIDDLE TRUNK)</a:t>
            </a:r>
            <a:endParaRPr lang="sr-Latn-CS" altLang="en-US" sz="2000" b="1" dirty="0"/>
          </a:p>
          <a:p>
            <a:pPr eaLnBrk="1" hangingPunct="1">
              <a:buFont typeface="Wingdings" panose="05000000000000000000" pitchFamily="2" charset="2"/>
              <a:buNone/>
              <a:defRPr/>
            </a:pPr>
            <a:r>
              <a:rPr lang="sr-Latn-CS" altLang="en-US" sz="2000" dirty="0">
                <a:solidFill>
                  <a:srgbClr val="FFCC00"/>
                </a:solidFill>
              </a:rPr>
              <a:t> </a:t>
            </a:r>
            <a:r>
              <a:rPr lang="en-GB" altLang="en-US" sz="2000" dirty="0">
                <a:solidFill>
                  <a:srgbClr val="FFCC00"/>
                </a:solidFill>
              </a:rPr>
              <a:t>- Anterior rami of </a:t>
            </a:r>
            <a:r>
              <a:rPr lang="sr-Latn-CS" altLang="en-US" sz="2000" dirty="0">
                <a:solidFill>
                  <a:srgbClr val="FFCC00"/>
                </a:solidFill>
              </a:rPr>
              <a:t>C8 </a:t>
            </a:r>
            <a:r>
              <a:rPr lang="en-GB" altLang="en-US" sz="2000" dirty="0">
                <a:solidFill>
                  <a:srgbClr val="FFCC00"/>
                </a:solidFill>
              </a:rPr>
              <a:t>and </a:t>
            </a:r>
            <a:r>
              <a:rPr lang="sr-Latn-CS" altLang="en-US" sz="2000" dirty="0">
                <a:solidFill>
                  <a:srgbClr val="FFCC00"/>
                </a:solidFill>
              </a:rPr>
              <a:t>Th1 </a:t>
            </a:r>
            <a:r>
              <a:rPr lang="en-GB" altLang="en-US" sz="2000" dirty="0">
                <a:solidFill>
                  <a:srgbClr val="FFCC00"/>
                </a:solidFill>
              </a:rPr>
              <a:t>spinal</a:t>
            </a:r>
          </a:p>
          <a:p>
            <a:pPr eaLnBrk="1" hangingPunct="1">
              <a:buFont typeface="Wingdings" panose="05000000000000000000" pitchFamily="2" charset="2"/>
              <a:buNone/>
              <a:defRPr/>
            </a:pPr>
            <a:r>
              <a:rPr lang="en-GB" altLang="en-US" sz="2000" dirty="0">
                <a:solidFill>
                  <a:srgbClr val="FFCC00"/>
                </a:solidFill>
              </a:rPr>
              <a:t>    nerve unite to form</a:t>
            </a:r>
            <a:r>
              <a:rPr lang="sr-Latn-CS" altLang="en-US" sz="2000" dirty="0">
                <a:solidFill>
                  <a:srgbClr val="FFCC00"/>
                </a:solidFill>
              </a:rPr>
              <a:t> </a:t>
            </a:r>
            <a:r>
              <a:rPr lang="sr-Latn-CS" altLang="en-US" sz="2000" b="1" dirty="0"/>
              <a:t>TRUNCUS</a:t>
            </a:r>
            <a:endParaRPr lang="en-GB" altLang="en-US" sz="2000" b="1" dirty="0"/>
          </a:p>
          <a:p>
            <a:pPr eaLnBrk="1" hangingPunct="1">
              <a:buFont typeface="Wingdings" panose="05000000000000000000" pitchFamily="2" charset="2"/>
              <a:buNone/>
              <a:defRPr/>
            </a:pPr>
            <a:r>
              <a:rPr lang="en-GB" altLang="en-US" sz="2000" b="1" dirty="0"/>
              <a:t>    </a:t>
            </a:r>
            <a:r>
              <a:rPr lang="sr-Latn-CS" altLang="en-US" sz="2000" b="1" dirty="0"/>
              <a:t>INFERIOR</a:t>
            </a:r>
            <a:r>
              <a:rPr lang="en-GB" altLang="en-US" sz="2000" b="1" dirty="0"/>
              <a:t> (INFERIOR TRUNK)</a:t>
            </a:r>
            <a:endParaRPr lang="sr-Latn-CS" altLang="en-US" sz="2000" dirty="0"/>
          </a:p>
          <a:p>
            <a:pPr eaLnBrk="1" hangingPunct="1">
              <a:buFont typeface="Wingdings" panose="05000000000000000000" pitchFamily="2" charset="2"/>
              <a:buNone/>
              <a:defRPr/>
            </a:pPr>
            <a:endParaRPr lang="sr-Latn-CS" altLang="en-US" sz="2000" dirty="0">
              <a:solidFill>
                <a:srgbClr val="FFCC00"/>
              </a:solidFill>
            </a:endParaRPr>
          </a:p>
          <a:p>
            <a:pPr eaLnBrk="1" hangingPunct="1">
              <a:buFont typeface="Wingdings" panose="05000000000000000000" pitchFamily="2" charset="2"/>
              <a:buNone/>
              <a:defRPr/>
            </a:pPr>
            <a:endParaRPr lang="sr-Latn-CS" altLang="en-US" dirty="0"/>
          </a:p>
          <a:p>
            <a:pPr eaLnBrk="1" hangingPunct="1">
              <a:buFont typeface="Wingdings" panose="05000000000000000000" pitchFamily="2" charset="2"/>
              <a:buNone/>
              <a:defRPr/>
            </a:pPr>
            <a:endParaRPr lang="sr-Latn-CS" altLang="en-US" dirty="0"/>
          </a:p>
        </p:txBody>
      </p:sp>
      <p:pic>
        <p:nvPicPr>
          <p:cNvPr id="155652" name="Picture 7" descr="00004N401"/>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648200" y="1928813"/>
            <a:ext cx="4038600" cy="3873500"/>
          </a:xfrm>
        </p:spPr>
      </p:pic>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5" descr="a"/>
          <p:cNvPicPr>
            <a:picLocks noGrp="1" noChangeAspect="1" noChangeArrowheads="1"/>
          </p:cNvPicPr>
          <p:nvPr>
            <p:ph/>
          </p:nvPr>
        </p:nvPicPr>
        <p:blipFill>
          <a:blip r:embed="rId3">
            <a:extLst>
              <a:ext uri="{28A0092B-C50C-407E-A947-70E740481C1C}">
                <a14:useLocalDpi xmlns:a14="http://schemas.microsoft.com/office/drawing/2010/main" val="0"/>
              </a:ext>
            </a:extLst>
          </a:blip>
          <a:srcRect/>
          <a:stretch>
            <a:fillRect/>
          </a:stretch>
        </p:blipFill>
        <p:spPr>
          <a:xfrm>
            <a:off x="-36512" y="0"/>
            <a:ext cx="9144000" cy="6858000"/>
          </a:xfrm>
          <a:noFill/>
          <a:extLst>
            <a:ext uri="{909E8E84-426E-40DD-AFC4-6F175D3DCCD1}">
              <a14:hiddenFill xmlns:a14="http://schemas.microsoft.com/office/drawing/2010/main">
                <a:solidFill>
                  <a:srgbClr val="FFFFFF"/>
                </a:solidFill>
              </a14:hiddenFill>
            </a:ext>
          </a:extLst>
        </p:spPr>
      </p:pic>
      <p:sp>
        <p:nvSpPr>
          <p:cNvPr id="173063" name="Rectangle 7"/>
          <p:cNvSpPr>
            <a:spLocks noChangeArrowheads="1"/>
          </p:cNvSpPr>
          <p:nvPr/>
        </p:nvSpPr>
        <p:spPr bwMode="auto">
          <a:xfrm>
            <a:off x="7380288" y="5157788"/>
            <a:ext cx="1584325" cy="1008062"/>
          </a:xfrm>
          <a:prstGeom prst="rect">
            <a:avLst/>
          </a:prstGeom>
          <a:solidFill>
            <a:schemeClr val="tx1"/>
          </a:solidFill>
          <a:ln w="9525">
            <a:solidFill>
              <a:schemeClr val="tx1"/>
            </a:solidFill>
            <a:miter lim="800000"/>
            <a:headEnd/>
            <a:tailEnd/>
          </a:ln>
          <a:effectLst/>
        </p:spPr>
        <p:txBody>
          <a:bodyPr wrap="none" anchor="ctr"/>
          <a:lstStyle/>
          <a:p>
            <a:pPr>
              <a:defRPr/>
            </a:pPr>
            <a:endParaRPr lang="sr-Latn-CS">
              <a:effectLst>
                <a:outerShdw blurRad="38100" dist="38100" dir="2700000" algn="tl">
                  <a:srgbClr val="000000">
                    <a:alpha val="43137"/>
                  </a:srgbClr>
                </a:outerShdw>
              </a:effectLst>
            </a:endParaRPr>
          </a:p>
        </p:txBody>
      </p:sp>
      <p:sp>
        <p:nvSpPr>
          <p:cNvPr id="173064" name="Text Box 8"/>
          <p:cNvSpPr txBox="1">
            <a:spLocks noChangeArrowheads="1"/>
          </p:cNvSpPr>
          <p:nvPr/>
        </p:nvSpPr>
        <p:spPr bwMode="auto">
          <a:xfrm>
            <a:off x="6372225" y="4724400"/>
            <a:ext cx="2771775" cy="1920875"/>
          </a:xfrm>
          <a:prstGeom prst="rect">
            <a:avLst/>
          </a:prstGeom>
          <a:noFill/>
          <a:ln w="9525">
            <a:noFill/>
            <a:miter lim="800000"/>
            <a:headEnd/>
            <a:tailEnd/>
          </a:ln>
          <a:effectLst/>
        </p:spPr>
        <p:txBody>
          <a:bodyPr>
            <a:spAutoFit/>
          </a:bodyPr>
          <a:lstStyle/>
          <a:p>
            <a:pPr>
              <a:defRPr/>
            </a:pPr>
            <a:r>
              <a:rPr lang="en-GB" i="1" dirty="0">
                <a:solidFill>
                  <a:srgbClr val="990000"/>
                </a:solidFill>
                <a:effectLst>
                  <a:outerShdw blurRad="38100" dist="38100" dir="2700000" algn="tl">
                    <a:srgbClr val="000000"/>
                  </a:outerShdw>
                </a:effectLst>
              </a:rPr>
              <a:t>Topographic parts</a:t>
            </a:r>
            <a:endParaRPr lang="sr-Latn-CS" i="1" dirty="0">
              <a:solidFill>
                <a:srgbClr val="990000"/>
              </a:solidFill>
              <a:effectLst>
                <a:outerShdw blurRad="38100" dist="38100" dir="2700000" algn="tl">
                  <a:srgbClr val="000000"/>
                </a:outerShdw>
              </a:effectLst>
            </a:endParaRPr>
          </a:p>
          <a:p>
            <a:pPr>
              <a:defRPr/>
            </a:pPr>
            <a:r>
              <a:rPr lang="sr-Latn-CS" i="1" dirty="0">
                <a:solidFill>
                  <a:srgbClr val="990000"/>
                </a:solidFill>
                <a:effectLst>
                  <a:outerShdw blurRad="38100" dist="38100" dir="2700000" algn="tl">
                    <a:srgbClr val="000000"/>
                  </a:outerShdw>
                </a:effectLst>
              </a:rPr>
              <a:t>  a. </a:t>
            </a:r>
            <a:r>
              <a:rPr lang="sr-Latn-CS" i="1" dirty="0" err="1">
                <a:solidFill>
                  <a:srgbClr val="990000"/>
                </a:solidFill>
                <a:effectLst>
                  <a:outerShdw blurRad="38100" dist="38100" dir="2700000" algn="tl">
                    <a:srgbClr val="000000"/>
                  </a:outerShdw>
                </a:effectLst>
              </a:rPr>
              <a:t>axillaris</a:t>
            </a:r>
            <a:r>
              <a:rPr lang="sr-Latn-CS" i="1" dirty="0">
                <a:solidFill>
                  <a:srgbClr val="990000"/>
                </a:solidFill>
                <a:effectLst>
                  <a:outerShdw blurRad="38100" dist="38100" dir="2700000" algn="tl">
                    <a:srgbClr val="000000"/>
                  </a:outerShdw>
                </a:effectLst>
              </a:rPr>
              <a:t>:</a:t>
            </a:r>
          </a:p>
          <a:p>
            <a:pPr>
              <a:defRPr/>
            </a:pPr>
            <a:endParaRPr lang="sr-Latn-CS" i="1" dirty="0">
              <a:solidFill>
                <a:srgbClr val="990000"/>
              </a:solidFill>
              <a:effectLst>
                <a:outerShdw blurRad="38100" dist="38100" dir="2700000" algn="tl">
                  <a:srgbClr val="000000"/>
                </a:outerShdw>
              </a:effectLst>
            </a:endParaRPr>
          </a:p>
          <a:p>
            <a:pPr>
              <a:defRPr/>
            </a:pPr>
            <a:r>
              <a:rPr lang="sr-Latn-CS" sz="1800" dirty="0">
                <a:solidFill>
                  <a:srgbClr val="990000"/>
                </a:solidFill>
                <a:effectLst>
                  <a:outerShdw blurRad="38100" dist="38100" dir="2700000" algn="tl">
                    <a:srgbClr val="000000"/>
                  </a:outerShdw>
                </a:effectLst>
                <a:latin typeface="Arial" charset="0"/>
              </a:rPr>
              <a:t>   </a:t>
            </a:r>
            <a:r>
              <a:rPr lang="sr-Latn-CS" dirty="0">
                <a:solidFill>
                  <a:srgbClr val="990000"/>
                </a:solidFill>
                <a:effectLst>
                  <a:outerShdw blurRad="38100" dist="38100" dir="2700000" algn="tl">
                    <a:srgbClr val="000000"/>
                  </a:outerShdw>
                </a:effectLst>
                <a:latin typeface="Arial" charset="0"/>
              </a:rPr>
              <a:t>- Pre</a:t>
            </a:r>
            <a:r>
              <a:rPr lang="en-GB" dirty="0">
                <a:solidFill>
                  <a:srgbClr val="990000"/>
                </a:solidFill>
                <a:effectLst>
                  <a:outerShdw blurRad="38100" dist="38100" dir="2700000" algn="tl">
                    <a:srgbClr val="000000"/>
                  </a:outerShdw>
                </a:effectLst>
                <a:latin typeface="Arial" charset="0"/>
              </a:rPr>
              <a:t>pectoral</a:t>
            </a:r>
            <a:r>
              <a:rPr lang="sr-Latn-CS" dirty="0">
                <a:solidFill>
                  <a:srgbClr val="990000"/>
                </a:solidFill>
                <a:effectLst>
                  <a:outerShdw blurRad="38100" dist="38100" dir="2700000" algn="tl">
                    <a:srgbClr val="000000"/>
                  </a:outerShdw>
                </a:effectLst>
                <a:latin typeface="Arial" charset="0"/>
              </a:rPr>
              <a:t> (</a:t>
            </a:r>
            <a:r>
              <a:rPr lang="en-US" dirty="0">
                <a:solidFill>
                  <a:srgbClr val="990000"/>
                </a:solidFill>
                <a:effectLst>
                  <a:outerShdw blurRad="38100" dist="38100" dir="2700000" algn="tl">
                    <a:srgbClr val="000000"/>
                  </a:outerShdw>
                </a:effectLst>
                <a:latin typeface="Arial" charset="0"/>
              </a:rPr>
              <a:t>1</a:t>
            </a:r>
            <a:r>
              <a:rPr lang="sr-Latn-CS" dirty="0">
                <a:solidFill>
                  <a:srgbClr val="990000"/>
                </a:solidFill>
                <a:effectLst>
                  <a:outerShdw blurRad="38100" dist="38100" dir="2700000" algn="tl">
                    <a:srgbClr val="000000"/>
                  </a:outerShdw>
                </a:effectLst>
                <a:latin typeface="Arial" charset="0"/>
              </a:rPr>
              <a:t>)</a:t>
            </a:r>
          </a:p>
          <a:p>
            <a:pPr>
              <a:defRPr/>
            </a:pPr>
            <a:r>
              <a:rPr lang="sr-Latn-CS" dirty="0">
                <a:solidFill>
                  <a:srgbClr val="990000"/>
                </a:solidFill>
                <a:effectLst>
                  <a:outerShdw blurRad="38100" dist="38100" dir="2700000" algn="tl">
                    <a:srgbClr val="000000"/>
                  </a:outerShdw>
                </a:effectLst>
                <a:latin typeface="Arial" charset="0"/>
              </a:rPr>
              <a:t>   - </a:t>
            </a:r>
            <a:r>
              <a:rPr lang="sr-Latn-CS" dirty="0" err="1">
                <a:solidFill>
                  <a:srgbClr val="990000"/>
                </a:solidFill>
                <a:effectLst>
                  <a:outerShdw blurRad="38100" dist="38100" dir="2700000" algn="tl">
                    <a:srgbClr val="000000"/>
                  </a:outerShdw>
                </a:effectLst>
                <a:latin typeface="Arial" charset="0"/>
              </a:rPr>
              <a:t>Pe</a:t>
            </a:r>
            <a:r>
              <a:rPr lang="en-GB" dirty="0" err="1">
                <a:solidFill>
                  <a:srgbClr val="990000"/>
                </a:solidFill>
                <a:effectLst>
                  <a:outerShdw blurRad="38100" dist="38100" dir="2700000" algn="tl">
                    <a:srgbClr val="000000"/>
                  </a:outerShdw>
                </a:effectLst>
                <a:latin typeface="Arial" charset="0"/>
              </a:rPr>
              <a:t>ctoral</a:t>
            </a:r>
            <a:r>
              <a:rPr lang="sr-Latn-CS" dirty="0">
                <a:solidFill>
                  <a:srgbClr val="990000"/>
                </a:solidFill>
                <a:effectLst>
                  <a:outerShdw blurRad="38100" dist="38100" dir="2700000" algn="tl">
                    <a:srgbClr val="000000"/>
                  </a:outerShdw>
                </a:effectLst>
                <a:latin typeface="Arial" charset="0"/>
              </a:rPr>
              <a:t> (</a:t>
            </a:r>
            <a:r>
              <a:rPr lang="en-US" dirty="0">
                <a:solidFill>
                  <a:srgbClr val="990000"/>
                </a:solidFill>
                <a:effectLst>
                  <a:outerShdw blurRad="38100" dist="38100" dir="2700000" algn="tl">
                    <a:srgbClr val="000000"/>
                  </a:outerShdw>
                </a:effectLst>
                <a:latin typeface="Arial" charset="0"/>
              </a:rPr>
              <a:t>2</a:t>
            </a:r>
            <a:r>
              <a:rPr lang="sr-Latn-CS" dirty="0">
                <a:solidFill>
                  <a:srgbClr val="990000"/>
                </a:solidFill>
                <a:effectLst>
                  <a:outerShdw blurRad="38100" dist="38100" dir="2700000" algn="tl">
                    <a:srgbClr val="000000"/>
                  </a:outerShdw>
                </a:effectLst>
                <a:latin typeface="Arial" charset="0"/>
              </a:rPr>
              <a:t>)</a:t>
            </a:r>
          </a:p>
          <a:p>
            <a:pPr>
              <a:defRPr/>
            </a:pPr>
            <a:r>
              <a:rPr lang="sr-Latn-CS" dirty="0">
                <a:solidFill>
                  <a:srgbClr val="990000"/>
                </a:solidFill>
                <a:effectLst>
                  <a:outerShdw blurRad="38100" dist="38100" dir="2700000" algn="tl">
                    <a:srgbClr val="000000"/>
                  </a:outerShdw>
                </a:effectLst>
                <a:latin typeface="Arial" charset="0"/>
              </a:rPr>
              <a:t>   - Post</a:t>
            </a:r>
            <a:r>
              <a:rPr lang="en-GB" dirty="0">
                <a:solidFill>
                  <a:srgbClr val="990000"/>
                </a:solidFill>
                <a:effectLst>
                  <a:outerShdw blurRad="38100" dist="38100" dir="2700000" algn="tl">
                    <a:srgbClr val="000000"/>
                  </a:outerShdw>
                </a:effectLst>
                <a:latin typeface="Arial" charset="0"/>
              </a:rPr>
              <a:t>pectoral </a:t>
            </a:r>
            <a:r>
              <a:rPr lang="sr-Latn-CS" dirty="0">
                <a:solidFill>
                  <a:srgbClr val="990000"/>
                </a:solidFill>
                <a:effectLst>
                  <a:outerShdw blurRad="38100" dist="38100" dir="2700000" algn="tl">
                    <a:srgbClr val="000000"/>
                  </a:outerShdw>
                </a:effectLst>
                <a:latin typeface="Arial" charset="0"/>
              </a:rPr>
              <a:t>(</a:t>
            </a:r>
            <a:r>
              <a:rPr lang="en-US" dirty="0">
                <a:solidFill>
                  <a:srgbClr val="990000"/>
                </a:solidFill>
                <a:effectLst>
                  <a:outerShdw blurRad="38100" dist="38100" dir="2700000" algn="tl">
                    <a:srgbClr val="000000"/>
                  </a:outerShdw>
                </a:effectLst>
                <a:latin typeface="Arial" charset="0"/>
              </a:rPr>
              <a:t>3</a:t>
            </a:r>
            <a:r>
              <a:rPr lang="sr-Latn-CS" dirty="0">
                <a:solidFill>
                  <a:srgbClr val="990000"/>
                </a:solidFill>
                <a:effectLst>
                  <a:outerShdw blurRad="38100" dist="38100" dir="2700000" algn="tl">
                    <a:srgbClr val="000000"/>
                  </a:outerShdw>
                </a:effectLst>
                <a:latin typeface="Arial" charset="0"/>
              </a:rPr>
              <a:t>)</a:t>
            </a:r>
            <a:endParaRPr lang="en-US" dirty="0">
              <a:solidFill>
                <a:srgbClr val="990000"/>
              </a:solidFill>
              <a:effectLst>
                <a:outerShdw blurRad="38100" dist="38100" dir="2700000" algn="tl">
                  <a:srgbClr val="000000"/>
                </a:outerShdw>
              </a:effectLst>
              <a:latin typeface="Arial" charset="0"/>
            </a:endParaRPr>
          </a:p>
        </p:txBody>
      </p:sp>
      <p:sp>
        <p:nvSpPr>
          <p:cNvPr id="173065" name="Rectangle 9"/>
          <p:cNvSpPr>
            <a:spLocks noChangeArrowheads="1"/>
          </p:cNvSpPr>
          <p:nvPr/>
        </p:nvSpPr>
        <p:spPr bwMode="auto">
          <a:xfrm>
            <a:off x="3059113" y="5949950"/>
            <a:ext cx="720725" cy="908050"/>
          </a:xfrm>
          <a:prstGeom prst="rect">
            <a:avLst/>
          </a:prstGeom>
          <a:solidFill>
            <a:schemeClr val="tx1"/>
          </a:solidFill>
          <a:ln w="9525">
            <a:solidFill>
              <a:schemeClr val="tx1"/>
            </a:solidFill>
            <a:miter lim="800000"/>
            <a:headEnd/>
            <a:tailEnd/>
          </a:ln>
          <a:effectLst/>
        </p:spPr>
        <p:txBody>
          <a:bodyPr wrap="none" anchor="ctr"/>
          <a:lstStyle/>
          <a:p>
            <a:pPr>
              <a:defRPr/>
            </a:pPr>
            <a:endParaRPr lang="sr-Latn-CS">
              <a:effectLst>
                <a:outerShdw blurRad="38100" dist="38100" dir="2700000" algn="tl">
                  <a:srgbClr val="000000">
                    <a:alpha val="43137"/>
                  </a:srgbClr>
                </a:outerShdw>
              </a:effectLst>
            </a:endParaRPr>
          </a:p>
        </p:txBody>
      </p:sp>
      <p:sp>
        <p:nvSpPr>
          <p:cNvPr id="2" name="TextBox 1">
            <a:extLst>
              <a:ext uri="{FF2B5EF4-FFF2-40B4-BE49-F238E27FC236}">
                <a16:creationId xmlns:a16="http://schemas.microsoft.com/office/drawing/2014/main" id="{0EECDB08-F9A7-7F79-F2E0-3928546CE419}"/>
              </a:ext>
            </a:extLst>
          </p:cNvPr>
          <p:cNvSpPr txBox="1"/>
          <p:nvPr/>
        </p:nvSpPr>
        <p:spPr>
          <a:xfrm>
            <a:off x="179512" y="116632"/>
            <a:ext cx="1656184" cy="707886"/>
          </a:xfrm>
          <a:prstGeom prst="rect">
            <a:avLst/>
          </a:prstGeom>
          <a:solidFill>
            <a:schemeClr val="accent1"/>
          </a:solidFill>
        </p:spPr>
        <p:txBody>
          <a:bodyPr wrap="square" rtlCol="0">
            <a:spAutoFit/>
          </a:bodyPr>
          <a:lstStyle/>
          <a:p>
            <a:r>
              <a:rPr lang="en-GB" dirty="0">
                <a:solidFill>
                  <a:schemeClr val="bg1">
                    <a:lumMod val="50000"/>
                  </a:schemeClr>
                </a:solidFill>
              </a:rPr>
              <a:t>Anterior aspect</a:t>
            </a:r>
          </a:p>
        </p:txBody>
      </p:sp>
    </p:spTree>
  </p:cSld>
  <p:clrMapOvr>
    <a:masterClrMapping/>
  </p:clrMapOvr>
  <p:transition spd="slow">
    <p:strips dir="rd"/>
  </p:transition>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defRPr/>
            </a:pPr>
            <a:r>
              <a:rPr lang="sr-Latn-CS" altLang="en-US">
                <a:solidFill>
                  <a:srgbClr val="FFCC00"/>
                </a:solidFill>
              </a:rPr>
              <a:t>PLEXUS BRACHIALIS - PB</a:t>
            </a:r>
            <a:endParaRPr lang="en-US" dirty="0"/>
          </a:p>
        </p:txBody>
      </p:sp>
      <p:sp>
        <p:nvSpPr>
          <p:cNvPr id="10242" name="Rectangle 2"/>
          <p:cNvSpPr>
            <a:spLocks noGrp="1" noChangeArrowheads="1"/>
          </p:cNvSpPr>
          <p:nvPr>
            <p:ph sz="half" idx="1"/>
          </p:nvPr>
        </p:nvSpPr>
        <p:spPr>
          <a:xfrm>
            <a:off x="14488" y="2204864"/>
            <a:ext cx="5637631" cy="4530725"/>
          </a:xfrm>
        </p:spPr>
        <p:txBody>
          <a:bodyPr/>
          <a:lstStyle/>
          <a:p>
            <a:pPr eaLnBrk="1" hangingPunct="1">
              <a:buFont typeface="Wingdings" panose="05000000000000000000" pitchFamily="2" charset="2"/>
              <a:buNone/>
              <a:defRPr/>
            </a:pPr>
            <a:r>
              <a:rPr lang="sr-Latn-CS" altLang="en-US" sz="2000" dirty="0">
                <a:solidFill>
                  <a:srgbClr val="FFCC00"/>
                </a:solidFill>
              </a:rPr>
              <a:t>- </a:t>
            </a:r>
            <a:r>
              <a:rPr lang="en-GB" altLang="en-US" sz="2000" dirty="0">
                <a:solidFill>
                  <a:srgbClr val="FFCC00"/>
                </a:solidFill>
              </a:rPr>
              <a:t>Anterior divisions of </a:t>
            </a:r>
            <a:r>
              <a:rPr lang="sr-Latn-CS" altLang="en-US" sz="2000" dirty="0" err="1">
                <a:solidFill>
                  <a:srgbClr val="FFCC00"/>
                </a:solidFill>
              </a:rPr>
              <a:t>superior</a:t>
            </a:r>
            <a:r>
              <a:rPr lang="sr-Latn-CS" altLang="en-US" sz="2000" dirty="0">
                <a:solidFill>
                  <a:srgbClr val="FFCC00"/>
                </a:solidFill>
              </a:rPr>
              <a:t> </a:t>
            </a:r>
            <a:r>
              <a:rPr lang="en-GB" altLang="en-US" sz="2000" dirty="0">
                <a:solidFill>
                  <a:srgbClr val="FFCC00"/>
                </a:solidFill>
              </a:rPr>
              <a:t>trunk and</a:t>
            </a:r>
          </a:p>
          <a:p>
            <a:pPr eaLnBrk="1" hangingPunct="1">
              <a:buFont typeface="Wingdings" panose="05000000000000000000" pitchFamily="2" charset="2"/>
              <a:buNone/>
              <a:defRPr/>
            </a:pPr>
            <a:r>
              <a:rPr lang="en-GB" altLang="en-US" sz="2000" dirty="0">
                <a:solidFill>
                  <a:srgbClr val="FFCC00"/>
                </a:solidFill>
              </a:rPr>
              <a:t>  middle trunk unite and form</a:t>
            </a:r>
          </a:p>
          <a:p>
            <a:pPr eaLnBrk="1" hangingPunct="1">
              <a:buFont typeface="Wingdings" panose="05000000000000000000" pitchFamily="2" charset="2"/>
              <a:buNone/>
              <a:defRPr/>
            </a:pPr>
            <a:r>
              <a:rPr lang="en-GB" altLang="en-US" sz="2000" b="1" dirty="0">
                <a:solidFill>
                  <a:srgbClr val="FFCC00"/>
                </a:solidFill>
              </a:rPr>
              <a:t>  </a:t>
            </a:r>
            <a:r>
              <a:rPr lang="sr-Latn-CS" altLang="en-US" sz="2000" b="1" dirty="0"/>
              <a:t>FASCICULUS LATERALIS</a:t>
            </a:r>
            <a:endParaRPr lang="en-GB" altLang="en-US" sz="2000" b="1" dirty="0"/>
          </a:p>
          <a:p>
            <a:pPr eaLnBrk="1" hangingPunct="1">
              <a:buFont typeface="Wingdings" panose="05000000000000000000" pitchFamily="2" charset="2"/>
              <a:buNone/>
              <a:defRPr/>
            </a:pPr>
            <a:r>
              <a:rPr lang="en-GB" altLang="en-US" sz="2000" b="1" dirty="0"/>
              <a:t>  (LATERAL CORD)</a:t>
            </a:r>
            <a:endParaRPr lang="en-GB" altLang="en-US" sz="2000" dirty="0">
              <a:solidFill>
                <a:srgbClr val="FFC000"/>
              </a:solidFill>
            </a:endParaRPr>
          </a:p>
          <a:p>
            <a:pPr eaLnBrk="1" hangingPunct="1">
              <a:buFont typeface="Wingdings" panose="05000000000000000000" pitchFamily="2" charset="2"/>
              <a:buNone/>
              <a:defRPr/>
            </a:pPr>
            <a:endParaRPr lang="sr-Latn-CS" altLang="en-US" sz="2000" dirty="0">
              <a:solidFill>
                <a:srgbClr val="FFC000"/>
              </a:solidFill>
            </a:endParaRPr>
          </a:p>
          <a:p>
            <a:pPr eaLnBrk="1" hangingPunct="1">
              <a:buFont typeface="Wingdings" panose="05000000000000000000" pitchFamily="2" charset="2"/>
              <a:buNone/>
              <a:defRPr/>
            </a:pPr>
            <a:r>
              <a:rPr lang="sr-Latn-CS" altLang="en-US" sz="2000" dirty="0">
                <a:solidFill>
                  <a:srgbClr val="FFCC00"/>
                </a:solidFill>
              </a:rPr>
              <a:t>- </a:t>
            </a:r>
            <a:r>
              <a:rPr lang="en-GB" altLang="en-US" sz="2000" dirty="0">
                <a:solidFill>
                  <a:srgbClr val="FFCC00"/>
                </a:solidFill>
              </a:rPr>
              <a:t>Anterior division of inferior trunk</a:t>
            </a:r>
          </a:p>
          <a:p>
            <a:pPr eaLnBrk="1" hangingPunct="1">
              <a:buFont typeface="Wingdings" panose="05000000000000000000" pitchFamily="2" charset="2"/>
              <a:buNone/>
              <a:defRPr/>
            </a:pPr>
            <a:r>
              <a:rPr lang="en-GB" altLang="en-US" sz="2000" dirty="0">
                <a:solidFill>
                  <a:srgbClr val="FFCC00"/>
                </a:solidFill>
              </a:rPr>
              <a:t> continues as </a:t>
            </a:r>
            <a:r>
              <a:rPr lang="sr-Latn-CS" altLang="en-US" sz="2000" b="1" dirty="0"/>
              <a:t>FASCICULUS MEDIALIS</a:t>
            </a:r>
            <a:endParaRPr lang="en-GB" altLang="en-US" sz="2000" b="1" dirty="0"/>
          </a:p>
          <a:p>
            <a:pPr eaLnBrk="1" hangingPunct="1">
              <a:buFont typeface="Wingdings" panose="05000000000000000000" pitchFamily="2" charset="2"/>
              <a:buNone/>
              <a:defRPr/>
            </a:pPr>
            <a:r>
              <a:rPr lang="en-GB" altLang="en-US" sz="2000" b="1" dirty="0"/>
              <a:t>(MEDIAL  CORD)</a:t>
            </a:r>
            <a:endParaRPr lang="en-GB" altLang="en-US" sz="2000" dirty="0"/>
          </a:p>
          <a:p>
            <a:pPr eaLnBrk="1" hangingPunct="1">
              <a:buFont typeface="Wingdings" panose="05000000000000000000" pitchFamily="2" charset="2"/>
              <a:buNone/>
              <a:defRPr/>
            </a:pPr>
            <a:endParaRPr lang="en-GB" altLang="en-US" sz="2000" dirty="0"/>
          </a:p>
          <a:p>
            <a:pPr eaLnBrk="1" hangingPunct="1">
              <a:buFont typeface="Wingdings" panose="05000000000000000000" pitchFamily="2" charset="2"/>
              <a:buNone/>
              <a:defRPr/>
            </a:pPr>
            <a:r>
              <a:rPr lang="sr-Latn-CS" altLang="en-US" sz="2000" dirty="0">
                <a:solidFill>
                  <a:srgbClr val="FFCC00"/>
                </a:solidFill>
              </a:rPr>
              <a:t>- </a:t>
            </a:r>
            <a:r>
              <a:rPr lang="en-GB" altLang="en-US" sz="2000" dirty="0">
                <a:solidFill>
                  <a:srgbClr val="FFCC00"/>
                </a:solidFill>
              </a:rPr>
              <a:t>Posterior divisions of all three trunks </a:t>
            </a:r>
          </a:p>
          <a:p>
            <a:pPr eaLnBrk="1" hangingPunct="1">
              <a:buFont typeface="Wingdings" panose="05000000000000000000" pitchFamily="2" charset="2"/>
              <a:buNone/>
              <a:defRPr/>
            </a:pPr>
            <a:r>
              <a:rPr lang="en-GB" altLang="en-US" sz="2000" dirty="0">
                <a:solidFill>
                  <a:srgbClr val="FFCC00"/>
                </a:solidFill>
              </a:rPr>
              <a:t>  unite and form </a:t>
            </a:r>
            <a:r>
              <a:rPr lang="sr-Latn-CS" altLang="en-US" sz="2000" b="1" dirty="0"/>
              <a:t>FASCICULUS</a:t>
            </a:r>
            <a:r>
              <a:rPr lang="en-GB" altLang="en-US" sz="2000" b="1" dirty="0"/>
              <a:t> </a:t>
            </a:r>
            <a:r>
              <a:rPr lang="sr-Latn-CS" altLang="en-US" sz="2000" b="1" dirty="0"/>
              <a:t>POSTERIOR</a:t>
            </a:r>
            <a:endParaRPr lang="en-GB" altLang="en-US" sz="2000" b="1" dirty="0"/>
          </a:p>
          <a:p>
            <a:pPr eaLnBrk="1" hangingPunct="1">
              <a:buFont typeface="Wingdings" panose="05000000000000000000" pitchFamily="2" charset="2"/>
              <a:buNone/>
              <a:defRPr/>
            </a:pPr>
            <a:r>
              <a:rPr lang="en-GB" altLang="en-US" sz="2000" b="1" dirty="0"/>
              <a:t>  (POSTERIOR CORD)</a:t>
            </a:r>
            <a:endParaRPr lang="sr-Latn-CS" altLang="en-US" sz="2000" dirty="0"/>
          </a:p>
          <a:p>
            <a:pPr eaLnBrk="1" hangingPunct="1">
              <a:buFont typeface="Wingdings" panose="05000000000000000000" pitchFamily="2" charset="2"/>
              <a:buNone/>
              <a:defRPr/>
            </a:pPr>
            <a:endParaRPr lang="sr-Latn-CS" altLang="en-US" dirty="0"/>
          </a:p>
          <a:p>
            <a:pPr eaLnBrk="1" hangingPunct="1">
              <a:buFont typeface="Wingdings" panose="05000000000000000000" pitchFamily="2" charset="2"/>
              <a:buNone/>
              <a:defRPr/>
            </a:pPr>
            <a:endParaRPr lang="sr-Latn-CS" altLang="en-US" dirty="0"/>
          </a:p>
        </p:txBody>
      </p:sp>
      <p:pic>
        <p:nvPicPr>
          <p:cNvPr id="156676" name="Picture 7" descr="00004N401"/>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648200" y="1928813"/>
            <a:ext cx="4038600" cy="3873500"/>
          </a:xfrm>
        </p:spPr>
      </p:pic>
      <p:sp>
        <p:nvSpPr>
          <p:cNvPr id="2" name="TextBox 1">
            <a:extLst>
              <a:ext uri="{FF2B5EF4-FFF2-40B4-BE49-F238E27FC236}">
                <a16:creationId xmlns:a16="http://schemas.microsoft.com/office/drawing/2014/main" id="{0A4A6A97-23A3-0C6C-DC6A-C87E59D8D6CB}"/>
              </a:ext>
            </a:extLst>
          </p:cNvPr>
          <p:cNvSpPr txBox="1"/>
          <p:nvPr/>
        </p:nvSpPr>
        <p:spPr>
          <a:xfrm flipH="1">
            <a:off x="39688" y="1371973"/>
            <a:ext cx="9217024" cy="707886"/>
          </a:xfrm>
          <a:prstGeom prst="rect">
            <a:avLst/>
          </a:prstGeom>
          <a:noFill/>
        </p:spPr>
        <p:txBody>
          <a:bodyPr wrap="square" rtlCol="0">
            <a:spAutoFit/>
          </a:bodyPr>
          <a:lstStyle/>
          <a:p>
            <a:pPr eaLnBrk="1" hangingPunct="1">
              <a:buFont typeface="Wingdings" panose="05000000000000000000" pitchFamily="2" charset="2"/>
              <a:buNone/>
              <a:defRPr/>
            </a:pPr>
            <a:r>
              <a:rPr lang="sr-Latn-CS" altLang="en-US" sz="2000" dirty="0">
                <a:solidFill>
                  <a:srgbClr val="FFCC00"/>
                </a:solidFill>
              </a:rPr>
              <a:t>- </a:t>
            </a:r>
            <a:r>
              <a:rPr lang="en-GB" altLang="en-US" sz="2000" dirty="0">
                <a:solidFill>
                  <a:srgbClr val="FFCC00"/>
                </a:solidFill>
                <a:latin typeface="+mn-lt"/>
              </a:rPr>
              <a:t>Every trunk branches into anterior (ventral) and </a:t>
            </a:r>
          </a:p>
          <a:p>
            <a:pPr eaLnBrk="1" hangingPunct="1">
              <a:buFont typeface="Wingdings" panose="05000000000000000000" pitchFamily="2" charset="2"/>
              <a:buNone/>
              <a:defRPr/>
            </a:pPr>
            <a:r>
              <a:rPr lang="en-GB" altLang="en-US" sz="2000" dirty="0">
                <a:solidFill>
                  <a:srgbClr val="FFCC00"/>
                </a:solidFill>
                <a:latin typeface="+mn-lt"/>
              </a:rPr>
              <a:t>    posterior (dorsal) division</a:t>
            </a:r>
            <a:endParaRPr lang="sr-Latn-CS" altLang="en-US" sz="2000" dirty="0">
              <a:solidFill>
                <a:srgbClr val="FFCC00"/>
              </a:solidFill>
              <a:latin typeface="+mn-lt"/>
            </a:endParaRPr>
          </a:p>
        </p:txBody>
      </p:sp>
    </p:spTree>
    <p:extLst>
      <p:ext uri="{BB962C8B-B14F-4D97-AF65-F5344CB8AC3E}">
        <p14:creationId xmlns:p14="http://schemas.microsoft.com/office/powerpoint/2010/main" val="3914991269"/>
      </p:ext>
    </p:extLst>
  </p:cSld>
  <p:clrMapOvr>
    <a:masterClrMapping/>
  </p:clrMapOvr>
  <p:transition/>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7698" name="Picture 5"/>
          <p:cNvPicPr>
            <a:picLocks noChangeAspect="1" noChangeArrowheads="1"/>
          </p:cNvPicPr>
          <p:nvPr/>
        </p:nvPicPr>
        <p:blipFill>
          <a:blip r:embed="rId2">
            <a:extLst>
              <a:ext uri="{28A0092B-C50C-407E-A947-70E740481C1C}">
                <a14:useLocalDpi xmlns:a14="http://schemas.microsoft.com/office/drawing/2010/main" val="0"/>
              </a:ext>
            </a:extLst>
          </a:blip>
          <a:srcRect l="14249" t="22536" r="54335" b="19427"/>
          <a:stretch>
            <a:fillRect/>
          </a:stretch>
        </p:blipFill>
        <p:spPr bwMode="auto">
          <a:xfrm>
            <a:off x="1905000" y="762000"/>
            <a:ext cx="5170488" cy="537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05838401"/>
      </p:ext>
    </p:extLst>
  </p:cSld>
  <p:clrMapOvr>
    <a:masterClrMapping/>
  </p:clrMapOvr>
  <p:transition spd="slow">
    <p:strips dir="rd"/>
  </p:transition>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56139"/>
            <a:ext cx="8229600" cy="636557"/>
          </a:xfrm>
        </p:spPr>
        <p:txBody>
          <a:bodyPr/>
          <a:lstStyle/>
          <a:p>
            <a:pPr>
              <a:defRPr/>
            </a:pPr>
            <a:r>
              <a:rPr lang="sr-Latn-CS" altLang="en-US" dirty="0">
                <a:solidFill>
                  <a:srgbClr val="FFCC00"/>
                </a:solidFill>
              </a:rPr>
              <a:t> </a:t>
            </a:r>
            <a:r>
              <a:rPr lang="en-GB" altLang="en-US" sz="4000" dirty="0">
                <a:solidFill>
                  <a:srgbClr val="FFCC00"/>
                </a:solidFill>
              </a:rPr>
              <a:t>Course of</a:t>
            </a:r>
            <a:r>
              <a:rPr lang="sr-Latn-CS" altLang="en-US" sz="4000" dirty="0">
                <a:solidFill>
                  <a:srgbClr val="FFCC00"/>
                </a:solidFill>
              </a:rPr>
              <a:t> </a:t>
            </a:r>
            <a:r>
              <a:rPr lang="sr-Latn-CS" altLang="en-US" sz="4000" dirty="0" err="1">
                <a:solidFill>
                  <a:srgbClr val="FFCC00"/>
                </a:solidFill>
              </a:rPr>
              <a:t>plexus</a:t>
            </a:r>
            <a:r>
              <a:rPr lang="sr-Latn-CS" altLang="en-US" sz="4000" dirty="0">
                <a:solidFill>
                  <a:srgbClr val="FFCC00"/>
                </a:solidFill>
              </a:rPr>
              <a:t> </a:t>
            </a:r>
            <a:r>
              <a:rPr lang="sr-Latn-CS" altLang="en-US" sz="4000" dirty="0" err="1">
                <a:solidFill>
                  <a:srgbClr val="FFCC00"/>
                </a:solidFill>
              </a:rPr>
              <a:t>brachiali</a:t>
            </a:r>
            <a:r>
              <a:rPr lang="en-GB" altLang="en-US" sz="4000" dirty="0">
                <a:solidFill>
                  <a:srgbClr val="FFCC00"/>
                </a:solidFill>
              </a:rPr>
              <a:t>s</a:t>
            </a:r>
            <a:endParaRPr lang="en-US" sz="4000" dirty="0"/>
          </a:p>
        </p:txBody>
      </p:sp>
      <p:sp>
        <p:nvSpPr>
          <p:cNvPr id="14338" name="Rectangle 2"/>
          <p:cNvSpPr>
            <a:spLocks noGrp="1" noChangeArrowheads="1"/>
          </p:cNvSpPr>
          <p:nvPr>
            <p:ph sz="half" idx="1"/>
          </p:nvPr>
        </p:nvSpPr>
        <p:spPr>
          <a:xfrm>
            <a:off x="0" y="1420813"/>
            <a:ext cx="5643563" cy="5114925"/>
          </a:xfrm>
        </p:spPr>
        <p:txBody>
          <a:bodyPr/>
          <a:lstStyle/>
          <a:p>
            <a:pPr eaLnBrk="1" hangingPunct="1">
              <a:buFont typeface="Wingdings" panose="05000000000000000000" pitchFamily="2" charset="2"/>
              <a:buNone/>
              <a:defRPr/>
            </a:pPr>
            <a:r>
              <a:rPr lang="sr-Latn-CS" altLang="en-US" dirty="0">
                <a:solidFill>
                  <a:srgbClr val="FFCC00"/>
                </a:solidFill>
              </a:rPr>
              <a:t>    </a:t>
            </a:r>
            <a:r>
              <a:rPr lang="sr-Latn-CS" altLang="en-US" sz="1800" dirty="0">
                <a:solidFill>
                  <a:srgbClr val="FFCC00"/>
                </a:solidFill>
              </a:rPr>
              <a:t>-</a:t>
            </a:r>
            <a:r>
              <a:rPr lang="en-GB" altLang="en-US" sz="1800" dirty="0">
                <a:solidFill>
                  <a:srgbClr val="FFCC00"/>
                </a:solidFill>
              </a:rPr>
              <a:t> In the neck, plexus brachialis is located in </a:t>
            </a:r>
            <a:r>
              <a:rPr lang="sr-Latn-CS" altLang="en-US" sz="1800" b="1" dirty="0" err="1"/>
              <a:t>trigonum</a:t>
            </a:r>
            <a:r>
              <a:rPr lang="sr-Latn-CS" altLang="en-US" sz="1800" b="1" dirty="0"/>
              <a:t> colli </a:t>
            </a:r>
            <a:r>
              <a:rPr lang="sr-Latn-CS" altLang="en-US" sz="1800" b="1" dirty="0" err="1"/>
              <a:t>laterale</a:t>
            </a:r>
            <a:r>
              <a:rPr lang="sr-Latn-CS" altLang="en-US" sz="1800" dirty="0"/>
              <a:t> </a:t>
            </a:r>
            <a:r>
              <a:rPr lang="en-GB" altLang="en-US" sz="1800" dirty="0">
                <a:solidFill>
                  <a:srgbClr val="FFCC00"/>
                </a:solidFill>
              </a:rPr>
              <a:t>. The following elements are superficial to plexus brachialis: skin, platysma, deep fascia, </a:t>
            </a:r>
            <a:r>
              <a:rPr lang="sr-Latn-CS" altLang="en-US" sz="1800" dirty="0" err="1">
                <a:solidFill>
                  <a:srgbClr val="FFCC00"/>
                </a:solidFill>
              </a:rPr>
              <a:t>a.transversa</a:t>
            </a:r>
            <a:r>
              <a:rPr lang="sr-Latn-CS" altLang="en-US" sz="1800" dirty="0">
                <a:solidFill>
                  <a:srgbClr val="FFCC00"/>
                </a:solidFill>
              </a:rPr>
              <a:t> colli, v.jugularis externa,  </a:t>
            </a:r>
            <a:r>
              <a:rPr lang="sr-Latn-CS" altLang="en-US" sz="1800" dirty="0" err="1">
                <a:solidFill>
                  <a:srgbClr val="FFCC00"/>
                </a:solidFill>
              </a:rPr>
              <a:t>nn.supraclaviculares</a:t>
            </a:r>
            <a:r>
              <a:rPr lang="en-GB" altLang="en-US" sz="1800" dirty="0">
                <a:solidFill>
                  <a:srgbClr val="FFCC00"/>
                </a:solidFill>
              </a:rPr>
              <a:t> and venter inferior of </a:t>
            </a:r>
          </a:p>
          <a:p>
            <a:pPr eaLnBrk="1" hangingPunct="1">
              <a:buFont typeface="Wingdings" panose="05000000000000000000" pitchFamily="2" charset="2"/>
              <a:buNone/>
              <a:defRPr/>
            </a:pPr>
            <a:r>
              <a:rPr lang="en-GB" altLang="en-US" sz="1800" dirty="0">
                <a:solidFill>
                  <a:srgbClr val="FFCC00"/>
                </a:solidFill>
              </a:rPr>
              <a:t>     m. </a:t>
            </a:r>
            <a:r>
              <a:rPr lang="en-GB" altLang="en-US" sz="1800" dirty="0" err="1">
                <a:solidFill>
                  <a:srgbClr val="FFCC00"/>
                </a:solidFill>
              </a:rPr>
              <a:t>omohyoideus</a:t>
            </a:r>
            <a:endParaRPr lang="en-GB" altLang="en-US" sz="1800" dirty="0">
              <a:solidFill>
                <a:srgbClr val="FFCC00"/>
              </a:solidFill>
            </a:endParaRPr>
          </a:p>
          <a:p>
            <a:pPr eaLnBrk="1" hangingPunct="1">
              <a:buFont typeface="Wingdings" panose="05000000000000000000" pitchFamily="2" charset="2"/>
              <a:buNone/>
              <a:defRPr/>
            </a:pPr>
            <a:endParaRPr lang="sr-Latn-CS" altLang="en-US" sz="1800" dirty="0">
              <a:solidFill>
                <a:srgbClr val="FFCC00"/>
              </a:solidFill>
            </a:endParaRPr>
          </a:p>
          <a:p>
            <a:pPr eaLnBrk="1" hangingPunct="1">
              <a:buFont typeface="Wingdings" panose="05000000000000000000" pitchFamily="2" charset="2"/>
              <a:buNone/>
              <a:defRPr/>
            </a:pPr>
            <a:r>
              <a:rPr lang="sr-Latn-CS" altLang="en-US" sz="1800" dirty="0">
                <a:solidFill>
                  <a:srgbClr val="FFCC00"/>
                </a:solidFill>
              </a:rPr>
              <a:t>    -  </a:t>
            </a:r>
            <a:r>
              <a:rPr lang="en-GB" altLang="en-US" sz="1800" dirty="0">
                <a:solidFill>
                  <a:srgbClr val="FFCC00"/>
                </a:solidFill>
              </a:rPr>
              <a:t>Trunks of plexus brachialis passes between </a:t>
            </a:r>
          </a:p>
          <a:p>
            <a:pPr eaLnBrk="1" hangingPunct="1">
              <a:buFont typeface="Wingdings" panose="05000000000000000000" pitchFamily="2" charset="2"/>
              <a:buNone/>
              <a:defRPr/>
            </a:pPr>
            <a:r>
              <a:rPr lang="en-GB" altLang="en-US" sz="1800" dirty="0">
                <a:solidFill>
                  <a:srgbClr val="FFCC00"/>
                </a:solidFill>
              </a:rPr>
              <a:t>      m. scalenus anterior and m. scalenus </a:t>
            </a:r>
            <a:r>
              <a:rPr lang="en-GB" altLang="en-US" sz="1800" dirty="0" err="1">
                <a:solidFill>
                  <a:srgbClr val="FFCC00"/>
                </a:solidFill>
              </a:rPr>
              <a:t>medius</a:t>
            </a:r>
            <a:r>
              <a:rPr lang="en-GB" altLang="en-US" sz="1800" dirty="0">
                <a:solidFill>
                  <a:srgbClr val="FFCC00"/>
                </a:solidFill>
              </a:rPr>
              <a:t> </a:t>
            </a:r>
            <a:r>
              <a:rPr lang="sr-Latn-CS" altLang="en-US" sz="1800" dirty="0">
                <a:solidFill>
                  <a:srgbClr val="FFCC00"/>
                </a:solidFill>
              </a:rPr>
              <a:t>(</a:t>
            </a:r>
            <a:r>
              <a:rPr lang="en-GB" altLang="en-US" sz="1800" b="1" dirty="0"/>
              <a:t>posterior </a:t>
            </a:r>
            <a:r>
              <a:rPr lang="sr-Latn-CS" altLang="en-US" sz="1800" b="1" dirty="0" err="1"/>
              <a:t>spatium</a:t>
            </a:r>
            <a:r>
              <a:rPr lang="sr-Latn-CS" altLang="en-US" sz="1800" b="1" dirty="0"/>
              <a:t> interscalenum</a:t>
            </a:r>
            <a:r>
              <a:rPr lang="sr-Latn-CS" altLang="en-US" sz="1800" dirty="0">
                <a:solidFill>
                  <a:srgbClr val="FFCC00"/>
                </a:solidFill>
              </a:rPr>
              <a:t>) </a:t>
            </a:r>
            <a:r>
              <a:rPr lang="en-GB" altLang="en-US" sz="1800" dirty="0">
                <a:solidFill>
                  <a:srgbClr val="FFCC00"/>
                </a:solidFill>
              </a:rPr>
              <a:t>and above</a:t>
            </a:r>
          </a:p>
          <a:p>
            <a:pPr eaLnBrk="1" hangingPunct="1">
              <a:buFont typeface="Wingdings" panose="05000000000000000000" pitchFamily="2" charset="2"/>
              <a:buNone/>
              <a:defRPr/>
            </a:pPr>
            <a:r>
              <a:rPr lang="en-GB" altLang="en-US" sz="1800" dirty="0">
                <a:solidFill>
                  <a:srgbClr val="FFCC00"/>
                </a:solidFill>
              </a:rPr>
              <a:t>      </a:t>
            </a:r>
            <a:r>
              <a:rPr lang="sr-Latn-CS" altLang="en-US" sz="1800" dirty="0" err="1">
                <a:solidFill>
                  <a:srgbClr val="FFCC00"/>
                </a:solidFill>
              </a:rPr>
              <a:t>a.subclavia</a:t>
            </a:r>
            <a:r>
              <a:rPr lang="en-GB" altLang="en-US" sz="1800" dirty="0">
                <a:solidFill>
                  <a:srgbClr val="FFCC00"/>
                </a:solidFill>
              </a:rPr>
              <a:t> and get more superficial</a:t>
            </a:r>
            <a:br>
              <a:rPr lang="en-GB" altLang="en-US" sz="1800" dirty="0">
                <a:solidFill>
                  <a:srgbClr val="FFCC00"/>
                </a:solidFill>
              </a:rPr>
            </a:br>
            <a:r>
              <a:rPr lang="en-GB" altLang="en-US" sz="1800" dirty="0">
                <a:solidFill>
                  <a:srgbClr val="FFCC00"/>
                </a:solidFill>
              </a:rPr>
              <a:t>(</a:t>
            </a:r>
            <a:r>
              <a:rPr lang="sr-Latn-RS" altLang="en-US" sz="1800" dirty="0" err="1"/>
              <a:t>Syndrom</a:t>
            </a:r>
            <a:r>
              <a:rPr lang="sr-Latn-RS" altLang="en-US" sz="1800" dirty="0"/>
              <a:t> </a:t>
            </a:r>
            <a:r>
              <a:rPr lang="en-GB" altLang="en-US" sz="1800" dirty="0"/>
              <a:t>of </a:t>
            </a:r>
            <a:r>
              <a:rPr lang="sr-Latn-RS" altLang="en-US" sz="1800" dirty="0" err="1"/>
              <a:t>m.scalenus</a:t>
            </a:r>
            <a:r>
              <a:rPr lang="sr-Latn-RS" altLang="en-US" sz="1800" dirty="0"/>
              <a:t> </a:t>
            </a:r>
            <a:r>
              <a:rPr lang="sr-Latn-RS" altLang="en-US" sz="1800" dirty="0" err="1"/>
              <a:t>anterior</a:t>
            </a:r>
            <a:r>
              <a:rPr lang="en-GB" altLang="en-US" sz="1800" dirty="0"/>
              <a:t>)</a:t>
            </a:r>
            <a:endParaRPr lang="sr-Latn-CS" altLang="en-US" sz="1800" dirty="0"/>
          </a:p>
          <a:p>
            <a:pPr eaLnBrk="1" hangingPunct="1">
              <a:buFont typeface="Wingdings" panose="05000000000000000000" pitchFamily="2" charset="2"/>
              <a:buNone/>
              <a:defRPr/>
            </a:pPr>
            <a:endParaRPr lang="sr-Latn-CS" altLang="en-US" sz="1800" dirty="0">
              <a:solidFill>
                <a:srgbClr val="FFCC00"/>
              </a:solidFill>
            </a:endParaRPr>
          </a:p>
          <a:p>
            <a:pPr eaLnBrk="1" hangingPunct="1">
              <a:buFont typeface="Wingdings" panose="05000000000000000000" pitchFamily="2" charset="2"/>
              <a:buNone/>
              <a:defRPr/>
            </a:pPr>
            <a:r>
              <a:rPr lang="sr-Latn-CS" altLang="en-US" sz="1800" dirty="0">
                <a:solidFill>
                  <a:srgbClr val="FFCC00"/>
                </a:solidFill>
              </a:rPr>
              <a:t>  - </a:t>
            </a:r>
            <a:r>
              <a:rPr lang="en-GB" altLang="en-US" sz="1800" dirty="0">
                <a:solidFill>
                  <a:srgbClr val="FFCC00"/>
                </a:solidFill>
              </a:rPr>
              <a:t>Then, </a:t>
            </a:r>
            <a:r>
              <a:rPr lang="sr-Latn-CS" altLang="en-US" sz="1800" dirty="0">
                <a:solidFill>
                  <a:srgbClr val="FFCC00"/>
                </a:solidFill>
              </a:rPr>
              <a:t>PB </a:t>
            </a:r>
            <a:r>
              <a:rPr lang="en-GB" altLang="en-US" sz="1800" dirty="0">
                <a:solidFill>
                  <a:srgbClr val="FFCC00"/>
                </a:solidFill>
              </a:rPr>
              <a:t>runs </a:t>
            </a:r>
            <a:r>
              <a:rPr lang="en-GB" altLang="en-US" sz="1800" dirty="0"/>
              <a:t>below clavicle </a:t>
            </a:r>
            <a:r>
              <a:rPr lang="sr-Latn-CS" altLang="en-US" sz="1800" dirty="0"/>
              <a:t> </a:t>
            </a:r>
            <a:r>
              <a:rPr lang="en-GB" altLang="en-US" sz="1800" dirty="0">
                <a:solidFill>
                  <a:srgbClr val="FFC000"/>
                </a:solidFill>
              </a:rPr>
              <a:t>and </a:t>
            </a:r>
            <a:r>
              <a:rPr lang="en-GB" altLang="en-US" sz="1800" dirty="0">
                <a:solidFill>
                  <a:srgbClr val="FFCC00"/>
                </a:solidFill>
              </a:rPr>
              <a:t>in front of </a:t>
            </a:r>
          </a:p>
          <a:p>
            <a:pPr eaLnBrk="1" hangingPunct="1">
              <a:buFont typeface="Wingdings" panose="05000000000000000000" pitchFamily="2" charset="2"/>
              <a:buNone/>
              <a:defRPr/>
            </a:pPr>
            <a:r>
              <a:rPr lang="en-GB" altLang="en-US" sz="1800" dirty="0">
                <a:solidFill>
                  <a:srgbClr val="FFCC00"/>
                </a:solidFill>
              </a:rPr>
              <a:t>    </a:t>
            </a:r>
            <a:r>
              <a:rPr lang="sr-Latn-CS" altLang="en-US" sz="1800" dirty="0" err="1">
                <a:solidFill>
                  <a:srgbClr val="FFCC00"/>
                </a:solidFill>
              </a:rPr>
              <a:t>m.subscapularis</a:t>
            </a:r>
            <a:r>
              <a:rPr lang="sr-Latn-CS" altLang="en-US" sz="1800" dirty="0">
                <a:solidFill>
                  <a:srgbClr val="FFCC00"/>
                </a:solidFill>
              </a:rPr>
              <a:t> </a:t>
            </a:r>
            <a:r>
              <a:rPr lang="en-GB" altLang="en-US" sz="1800" dirty="0">
                <a:solidFill>
                  <a:srgbClr val="FFCC00"/>
                </a:solidFill>
              </a:rPr>
              <a:t>enters the axillar fossa</a:t>
            </a:r>
          </a:p>
          <a:p>
            <a:pPr eaLnBrk="1" hangingPunct="1">
              <a:buFont typeface="Wingdings" panose="05000000000000000000" pitchFamily="2" charset="2"/>
              <a:buNone/>
              <a:defRPr/>
            </a:pPr>
            <a:r>
              <a:rPr lang="en-GB" altLang="en-US" sz="1800" dirty="0">
                <a:solidFill>
                  <a:srgbClr val="FFCC00"/>
                </a:solidFill>
              </a:rPr>
              <a:t>   </a:t>
            </a:r>
            <a:r>
              <a:rPr lang="sr-Latn-CS" altLang="en-US" sz="1800" dirty="0">
                <a:solidFill>
                  <a:srgbClr val="FFCC00"/>
                </a:solidFill>
              </a:rPr>
              <a:t> </a:t>
            </a:r>
            <a:r>
              <a:rPr lang="en-GB" altLang="en-US" sz="1800" dirty="0">
                <a:solidFill>
                  <a:srgbClr val="FFCC00"/>
                </a:solidFill>
              </a:rPr>
              <a:t>(</a:t>
            </a:r>
            <a:r>
              <a:rPr lang="sr-Latn-CS" altLang="en-US" sz="1800" dirty="0" err="1"/>
              <a:t>Syndroma</a:t>
            </a:r>
            <a:r>
              <a:rPr lang="sr-Latn-CS" altLang="en-US" sz="1800" dirty="0"/>
              <a:t> </a:t>
            </a:r>
            <a:r>
              <a:rPr lang="sr-Latn-CS" altLang="en-US" sz="1800" dirty="0" err="1"/>
              <a:t>costoclavicularis</a:t>
            </a:r>
            <a:r>
              <a:rPr lang="en-GB" altLang="en-US" sz="1800" dirty="0"/>
              <a:t>).</a:t>
            </a:r>
            <a:endParaRPr lang="sr-Latn-CS" altLang="en-US" sz="1800" dirty="0"/>
          </a:p>
          <a:p>
            <a:pPr eaLnBrk="1" hangingPunct="1">
              <a:buFont typeface="Wingdings" panose="05000000000000000000" pitchFamily="2" charset="2"/>
              <a:buNone/>
              <a:defRPr/>
            </a:pPr>
            <a:r>
              <a:rPr lang="sr-Latn-CS" altLang="en-US" sz="2000" dirty="0">
                <a:solidFill>
                  <a:srgbClr val="FFCC00"/>
                </a:solidFill>
              </a:rPr>
              <a:t>   </a:t>
            </a:r>
          </a:p>
          <a:p>
            <a:pPr eaLnBrk="1" hangingPunct="1">
              <a:buFont typeface="Wingdings" panose="05000000000000000000" pitchFamily="2" charset="2"/>
              <a:buNone/>
              <a:defRPr/>
            </a:pPr>
            <a:endParaRPr lang="sr-Latn-CS" altLang="en-US" dirty="0"/>
          </a:p>
        </p:txBody>
      </p:sp>
      <p:pic>
        <p:nvPicPr>
          <p:cNvPr id="160772" name="Picture 7" descr="Picture2 copy"/>
          <p:cNvPicPr>
            <a:picLocks noGrp="1" noChangeAspect="1" noChangeArrowheads="1"/>
          </p:cNvPicPr>
          <p:nvPr>
            <p:ph sz="half" idx="2"/>
          </p:nvPr>
        </p:nvPicPr>
        <p:blipFill>
          <a:blip r:embed="rId2" cstate="print">
            <a:extLst>
              <a:ext uri="{28A0092B-C50C-407E-A947-70E740481C1C}">
                <a14:useLocalDpi xmlns:a14="http://schemas.microsoft.com/office/drawing/2010/main" val="0"/>
              </a:ext>
            </a:extLst>
          </a:blip>
          <a:srcRect/>
          <a:stretch>
            <a:fillRect/>
          </a:stretch>
        </p:blipFill>
        <p:spPr>
          <a:xfrm>
            <a:off x="5673329" y="708953"/>
            <a:ext cx="3429000" cy="3711575"/>
          </a:xfrm>
        </p:spPr>
      </p:pic>
      <p:pic>
        <p:nvPicPr>
          <p:cNvPr id="4" name="Picture 3">
            <a:extLst>
              <a:ext uri="{FF2B5EF4-FFF2-40B4-BE49-F238E27FC236}">
                <a16:creationId xmlns:a16="http://schemas.microsoft.com/office/drawing/2014/main" id="{0B132E1F-6BBC-B96E-E283-29B11AA1E0F5}"/>
              </a:ext>
            </a:extLst>
          </p:cNvPr>
          <p:cNvPicPr>
            <a:picLocks noChangeAspect="1"/>
          </p:cNvPicPr>
          <p:nvPr/>
        </p:nvPicPr>
        <p:blipFill rotWithShape="1">
          <a:blip r:embed="rId3"/>
          <a:srcRect l="-2460" t="9884" r="2158" b="14713"/>
          <a:stretch/>
        </p:blipFill>
        <p:spPr>
          <a:xfrm>
            <a:off x="5729137" y="4031309"/>
            <a:ext cx="3317384" cy="2746699"/>
          </a:xfrm>
          <a:prstGeom prst="rect">
            <a:avLst/>
          </a:prstGeom>
        </p:spPr>
      </p:pic>
    </p:spTree>
    <p:extLst>
      <p:ext uri="{BB962C8B-B14F-4D97-AF65-F5344CB8AC3E}">
        <p14:creationId xmlns:p14="http://schemas.microsoft.com/office/powerpoint/2010/main" val="2752568930"/>
      </p:ext>
    </p:extLst>
  </p:cSld>
  <p:clrMapOvr>
    <a:masterClrMapping/>
  </p:clrMapOvr>
  <p:transition/>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BA1572B-F27B-3A06-0EF8-C0451CCD2611}"/>
              </a:ext>
            </a:extLst>
          </p:cNvPr>
          <p:cNvPicPr>
            <a:picLocks noChangeAspect="1"/>
          </p:cNvPicPr>
          <p:nvPr/>
        </p:nvPicPr>
        <p:blipFill>
          <a:blip r:embed="rId2"/>
          <a:stretch>
            <a:fillRect/>
          </a:stretch>
        </p:blipFill>
        <p:spPr>
          <a:xfrm>
            <a:off x="8353" y="245541"/>
            <a:ext cx="9053777" cy="6366917"/>
          </a:xfrm>
          <a:prstGeom prst="rect">
            <a:avLst/>
          </a:prstGeom>
        </p:spPr>
      </p:pic>
    </p:spTree>
    <p:extLst>
      <p:ext uri="{BB962C8B-B14F-4D97-AF65-F5344CB8AC3E}">
        <p14:creationId xmlns:p14="http://schemas.microsoft.com/office/powerpoint/2010/main" val="3263837987"/>
      </p:ext>
    </p:extLst>
  </p:cSld>
  <p:clrMapOvr>
    <a:masterClrMapping/>
  </p:clrMapOvr>
  <p:transition spd="slow">
    <p:strips dir="rd"/>
  </p:transition>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68D073-8CFC-EA26-B05B-2BC8287BA77A}"/>
              </a:ext>
            </a:extLst>
          </p:cNvPr>
          <p:cNvPicPr>
            <a:picLocks noChangeAspect="1"/>
          </p:cNvPicPr>
          <p:nvPr/>
        </p:nvPicPr>
        <p:blipFill>
          <a:blip r:embed="rId2"/>
          <a:stretch>
            <a:fillRect/>
          </a:stretch>
        </p:blipFill>
        <p:spPr>
          <a:xfrm>
            <a:off x="58278" y="33973"/>
            <a:ext cx="9027443" cy="6834759"/>
          </a:xfrm>
          <a:prstGeom prst="rect">
            <a:avLst/>
          </a:prstGeom>
        </p:spPr>
      </p:pic>
    </p:spTree>
    <p:extLst>
      <p:ext uri="{BB962C8B-B14F-4D97-AF65-F5344CB8AC3E}">
        <p14:creationId xmlns:p14="http://schemas.microsoft.com/office/powerpoint/2010/main" val="2659056839"/>
      </p:ext>
    </p:extLst>
  </p:cSld>
  <p:clrMapOvr>
    <a:masterClrMapping/>
  </p:clrMapOvr>
  <p:transition spd="slow">
    <p:strips dir="rd"/>
  </p:transition>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68F6A49-FFF1-C40A-58DE-9CEF003BCEDB}"/>
              </a:ext>
            </a:extLst>
          </p:cNvPr>
          <p:cNvPicPr>
            <a:picLocks noChangeAspect="1"/>
          </p:cNvPicPr>
          <p:nvPr/>
        </p:nvPicPr>
        <p:blipFill>
          <a:blip r:embed="rId2"/>
          <a:stretch>
            <a:fillRect/>
          </a:stretch>
        </p:blipFill>
        <p:spPr>
          <a:xfrm>
            <a:off x="35402" y="26622"/>
            <a:ext cx="9073008" cy="6804756"/>
          </a:xfrm>
          <a:prstGeom prst="rect">
            <a:avLst/>
          </a:prstGeom>
        </p:spPr>
      </p:pic>
    </p:spTree>
    <p:extLst>
      <p:ext uri="{BB962C8B-B14F-4D97-AF65-F5344CB8AC3E}">
        <p14:creationId xmlns:p14="http://schemas.microsoft.com/office/powerpoint/2010/main" val="2580972500"/>
      </p:ext>
    </p:extLst>
  </p:cSld>
  <p:clrMapOvr>
    <a:masterClrMapping/>
  </p:clrMapOvr>
  <p:transition spd="slow">
    <p:strips dir="rd"/>
  </p:transition>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60648"/>
            <a:ext cx="8229600" cy="1143000"/>
          </a:xfrm>
        </p:spPr>
        <p:txBody>
          <a:bodyPr/>
          <a:lstStyle/>
          <a:p>
            <a:pPr>
              <a:defRPr/>
            </a:pPr>
            <a:r>
              <a:rPr lang="en-GB" altLang="en-US" sz="4000" dirty="0"/>
              <a:t>Topographic Relations of</a:t>
            </a:r>
            <a:r>
              <a:rPr lang="sr-Latn-CS" altLang="en-US" sz="4000" b="1" dirty="0">
                <a:solidFill>
                  <a:srgbClr val="FFCC00"/>
                </a:solidFill>
              </a:rPr>
              <a:t> </a:t>
            </a:r>
            <a:r>
              <a:rPr lang="sr-Latn-CS" altLang="en-US" sz="4000" b="1" dirty="0" err="1">
                <a:solidFill>
                  <a:srgbClr val="FFCC00"/>
                </a:solidFill>
              </a:rPr>
              <a:t>pl.brachialis</a:t>
            </a:r>
            <a:endParaRPr lang="en-US" sz="4000" dirty="0"/>
          </a:p>
        </p:txBody>
      </p:sp>
      <p:sp>
        <p:nvSpPr>
          <p:cNvPr id="13314" name="Rectangle 2"/>
          <p:cNvSpPr>
            <a:spLocks noGrp="1" noChangeArrowheads="1"/>
          </p:cNvSpPr>
          <p:nvPr>
            <p:ph sz="half" idx="1"/>
          </p:nvPr>
        </p:nvSpPr>
        <p:spPr>
          <a:xfrm>
            <a:off x="-1" y="1600200"/>
            <a:ext cx="4829175" cy="4530725"/>
          </a:xfrm>
        </p:spPr>
        <p:txBody>
          <a:bodyPr/>
          <a:lstStyle/>
          <a:p>
            <a:pPr eaLnBrk="1" hangingPunct="1">
              <a:buFont typeface="Wingdings" panose="05000000000000000000" pitchFamily="2" charset="2"/>
              <a:buNone/>
              <a:defRPr/>
            </a:pPr>
            <a:r>
              <a:rPr lang="sr-Latn-CS" altLang="en-US" sz="1800" dirty="0">
                <a:solidFill>
                  <a:srgbClr val="FFCC00"/>
                </a:solidFill>
              </a:rPr>
              <a:t>- </a:t>
            </a:r>
            <a:r>
              <a:rPr lang="en-GB" altLang="en-US" sz="1800" dirty="0">
                <a:solidFill>
                  <a:srgbClr val="FFCC00"/>
                </a:solidFill>
              </a:rPr>
              <a:t>In axillar fossa, plexus brachialis is located</a:t>
            </a:r>
          </a:p>
          <a:p>
            <a:pPr eaLnBrk="1" hangingPunct="1">
              <a:buFont typeface="Wingdings" panose="05000000000000000000" pitchFamily="2" charset="2"/>
              <a:buNone/>
              <a:defRPr/>
            </a:pPr>
            <a:r>
              <a:rPr lang="en-GB" altLang="en-US" sz="1800" dirty="0">
                <a:solidFill>
                  <a:srgbClr val="FFCC00"/>
                </a:solidFill>
              </a:rPr>
              <a:t>  lateral and behind the </a:t>
            </a:r>
            <a:r>
              <a:rPr lang="en-GB" altLang="en-US" sz="1800" dirty="0"/>
              <a:t>initial part of the </a:t>
            </a:r>
          </a:p>
          <a:p>
            <a:pPr eaLnBrk="1" hangingPunct="1">
              <a:buFont typeface="Wingdings" panose="05000000000000000000" pitchFamily="2" charset="2"/>
              <a:buNone/>
              <a:defRPr/>
            </a:pPr>
            <a:r>
              <a:rPr lang="en-GB" altLang="en-US" sz="1800" dirty="0"/>
              <a:t>   a. </a:t>
            </a:r>
            <a:r>
              <a:rPr lang="en-GB" altLang="en-US" sz="1800" dirty="0" err="1"/>
              <a:t>axillaris</a:t>
            </a:r>
            <a:endParaRPr lang="en-GB" altLang="en-US" sz="1800" dirty="0"/>
          </a:p>
          <a:p>
            <a:pPr eaLnBrk="1" hangingPunct="1">
              <a:buFont typeface="Wingdings" panose="05000000000000000000" pitchFamily="2" charset="2"/>
              <a:buNone/>
              <a:defRPr/>
            </a:pPr>
            <a:endParaRPr lang="en-GB" altLang="en-US" sz="1800" dirty="0">
              <a:solidFill>
                <a:srgbClr val="FFCC00"/>
              </a:solidFill>
            </a:endParaRPr>
          </a:p>
          <a:p>
            <a:pPr eaLnBrk="1" hangingPunct="1">
              <a:buFont typeface="Wingdings" panose="05000000000000000000" pitchFamily="2" charset="2"/>
              <a:buNone/>
              <a:defRPr/>
            </a:pPr>
            <a:r>
              <a:rPr lang="en-GB" altLang="en-US" sz="1800" dirty="0">
                <a:solidFill>
                  <a:srgbClr val="FFCC00"/>
                </a:solidFill>
              </a:rPr>
              <a:t>- Further, the</a:t>
            </a:r>
            <a:r>
              <a:rPr lang="en-GB" sz="1800" dirty="0">
                <a:solidFill>
                  <a:srgbClr val="FFC000"/>
                </a:solidFill>
              </a:rPr>
              <a:t> cords of plexus brachialis bear</a:t>
            </a:r>
          </a:p>
          <a:p>
            <a:pPr eaLnBrk="1" hangingPunct="1">
              <a:buFont typeface="Wingdings" panose="05000000000000000000" pitchFamily="2" charset="2"/>
              <a:buNone/>
              <a:defRPr/>
            </a:pPr>
            <a:r>
              <a:rPr lang="en-GB" sz="1800" dirty="0">
                <a:solidFill>
                  <a:srgbClr val="FFC000"/>
                </a:solidFill>
              </a:rPr>
              <a:t>  the relationship to the </a:t>
            </a:r>
            <a:r>
              <a:rPr lang="en-GB" sz="1800" dirty="0"/>
              <a:t>second part of the</a:t>
            </a:r>
          </a:p>
          <a:p>
            <a:pPr eaLnBrk="1" hangingPunct="1">
              <a:buFont typeface="Wingdings" panose="05000000000000000000" pitchFamily="2" charset="2"/>
              <a:buNone/>
              <a:defRPr/>
            </a:pPr>
            <a:r>
              <a:rPr lang="en-GB" sz="1800" dirty="0"/>
              <a:t>  axillary artery</a:t>
            </a:r>
            <a:r>
              <a:rPr lang="en-GB" sz="1800" dirty="0">
                <a:solidFill>
                  <a:srgbClr val="FFC000"/>
                </a:solidFill>
              </a:rPr>
              <a:t> that is indicated by their</a:t>
            </a:r>
          </a:p>
          <a:p>
            <a:pPr eaLnBrk="1" hangingPunct="1">
              <a:buFont typeface="Wingdings" panose="05000000000000000000" pitchFamily="2" charset="2"/>
              <a:buNone/>
              <a:defRPr/>
            </a:pPr>
            <a:r>
              <a:rPr lang="en-GB" sz="1800" dirty="0">
                <a:solidFill>
                  <a:srgbClr val="FFC000"/>
                </a:solidFill>
              </a:rPr>
              <a:t>  names. </a:t>
            </a:r>
            <a:r>
              <a:rPr lang="en-GB" sz="1800" dirty="0">
                <a:solidFill>
                  <a:srgbClr val="FFCC00"/>
                </a:solidFill>
              </a:rPr>
              <a:t>A</a:t>
            </a:r>
            <a:r>
              <a:rPr lang="en-GB" altLang="en-US" sz="1800" dirty="0">
                <a:solidFill>
                  <a:srgbClr val="FFCC00"/>
                </a:solidFill>
              </a:rPr>
              <a:t>t  the level of m. pectoralis minor</a:t>
            </a:r>
          </a:p>
          <a:p>
            <a:pPr eaLnBrk="1" hangingPunct="1">
              <a:buFont typeface="Wingdings" panose="05000000000000000000" pitchFamily="2" charset="2"/>
              <a:buNone/>
              <a:defRPr/>
            </a:pPr>
            <a:r>
              <a:rPr lang="en-GB" altLang="en-US" sz="1800" dirty="0">
                <a:solidFill>
                  <a:srgbClr val="FFCC00"/>
                </a:solidFill>
              </a:rPr>
              <a:t>  they are distributed on all sides of this</a:t>
            </a:r>
          </a:p>
          <a:p>
            <a:pPr eaLnBrk="1" hangingPunct="1">
              <a:buFont typeface="Wingdings" panose="05000000000000000000" pitchFamily="2" charset="2"/>
              <a:buNone/>
              <a:defRPr/>
            </a:pPr>
            <a:r>
              <a:rPr lang="en-GB" altLang="en-US" sz="1800" dirty="0">
                <a:solidFill>
                  <a:srgbClr val="FFCC00"/>
                </a:solidFill>
              </a:rPr>
              <a:t>  artery.</a:t>
            </a:r>
          </a:p>
          <a:p>
            <a:pPr eaLnBrk="1" hangingPunct="1">
              <a:buFont typeface="Wingdings" panose="05000000000000000000" pitchFamily="2" charset="2"/>
              <a:buNone/>
              <a:defRPr/>
            </a:pPr>
            <a:endParaRPr lang="en-GB" altLang="en-US" sz="1800" dirty="0">
              <a:solidFill>
                <a:srgbClr val="FFCC00"/>
              </a:solidFill>
            </a:endParaRPr>
          </a:p>
          <a:p>
            <a:pPr eaLnBrk="1" hangingPunct="1">
              <a:buFont typeface="Wingdings" panose="05000000000000000000" pitchFamily="2" charset="2"/>
              <a:buNone/>
              <a:defRPr/>
            </a:pPr>
            <a:r>
              <a:rPr lang="sr-Latn-CS" altLang="en-US" sz="1800" dirty="0">
                <a:solidFill>
                  <a:srgbClr val="FFCC00"/>
                </a:solidFill>
              </a:rPr>
              <a:t> - </a:t>
            </a:r>
            <a:r>
              <a:rPr lang="en-GB" altLang="en-US" sz="1800" dirty="0">
                <a:solidFill>
                  <a:srgbClr val="FFCC00"/>
                </a:solidFill>
              </a:rPr>
              <a:t>All cords are divided into their terminal</a:t>
            </a:r>
          </a:p>
          <a:p>
            <a:pPr eaLnBrk="1" hangingPunct="1">
              <a:buFont typeface="Wingdings" panose="05000000000000000000" pitchFamily="2" charset="2"/>
              <a:buNone/>
              <a:defRPr/>
            </a:pPr>
            <a:r>
              <a:rPr lang="en-GB" altLang="en-US" sz="1800" dirty="0">
                <a:solidFill>
                  <a:srgbClr val="FFCC00"/>
                </a:solidFill>
              </a:rPr>
              <a:t>    branches at the level of the inferolateral</a:t>
            </a:r>
          </a:p>
          <a:p>
            <a:pPr eaLnBrk="1" hangingPunct="1">
              <a:buFont typeface="Wingdings" panose="05000000000000000000" pitchFamily="2" charset="2"/>
              <a:buNone/>
              <a:defRPr/>
            </a:pPr>
            <a:r>
              <a:rPr lang="en-GB" altLang="en-US" sz="1800" dirty="0">
                <a:solidFill>
                  <a:srgbClr val="FFCC00"/>
                </a:solidFill>
              </a:rPr>
              <a:t>    margin of the m. pectoralis minor</a:t>
            </a:r>
            <a:endParaRPr lang="sr-Latn-CS" altLang="en-US" sz="1800" dirty="0"/>
          </a:p>
        </p:txBody>
      </p:sp>
      <p:pic>
        <p:nvPicPr>
          <p:cNvPr id="158724" name="Picture 3"/>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l="31265" t="11957" r="31068" b="5557"/>
          <a:stretch>
            <a:fillRect/>
          </a:stretch>
        </p:blipFill>
        <p:spPr>
          <a:xfrm>
            <a:off x="4829175" y="1600200"/>
            <a:ext cx="3676650" cy="4530725"/>
          </a:xfr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36343830"/>
      </p:ext>
    </p:extLst>
  </p:cSld>
  <p:clrMapOvr>
    <a:masterClrMapping/>
  </p:clrMapOvr>
  <p:transition/>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C6F2CD8-92C3-B04C-35D1-13E82E36A2EA}"/>
              </a:ext>
            </a:extLst>
          </p:cNvPr>
          <p:cNvPicPr>
            <a:picLocks noChangeAspect="1"/>
          </p:cNvPicPr>
          <p:nvPr/>
        </p:nvPicPr>
        <p:blipFill rotWithShape="1">
          <a:blip r:embed="rId2"/>
          <a:srcRect l="50000"/>
          <a:stretch/>
        </p:blipFill>
        <p:spPr>
          <a:xfrm>
            <a:off x="2483768" y="69490"/>
            <a:ext cx="4481152" cy="6719019"/>
          </a:xfrm>
          <a:prstGeom prst="rect">
            <a:avLst/>
          </a:prstGeom>
        </p:spPr>
      </p:pic>
    </p:spTree>
    <p:extLst>
      <p:ext uri="{BB962C8B-B14F-4D97-AF65-F5344CB8AC3E}">
        <p14:creationId xmlns:p14="http://schemas.microsoft.com/office/powerpoint/2010/main" val="4157509809"/>
      </p:ext>
    </p:extLst>
  </p:cSld>
  <p:clrMapOvr>
    <a:masterClrMapping/>
  </p:clrMapOvr>
  <p:transition spd="slow">
    <p:strips dir="rd"/>
  </p:transition>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defRPr/>
            </a:pPr>
            <a:r>
              <a:rPr lang="sr-Latn-CS" altLang="en-US" dirty="0"/>
              <a:t> </a:t>
            </a:r>
            <a:r>
              <a:rPr lang="en-GB" altLang="en-US" sz="4400" dirty="0"/>
              <a:t>Topographic Relations of</a:t>
            </a:r>
            <a:r>
              <a:rPr lang="sr-Latn-CS" altLang="en-US" sz="4400" b="1" dirty="0">
                <a:solidFill>
                  <a:srgbClr val="FFCC00"/>
                </a:solidFill>
              </a:rPr>
              <a:t> </a:t>
            </a:r>
            <a:r>
              <a:rPr lang="sr-Latn-CS" altLang="en-US" sz="4400" b="1" dirty="0" err="1">
                <a:solidFill>
                  <a:srgbClr val="FFCC00"/>
                </a:solidFill>
              </a:rPr>
              <a:t>pl.brachialis</a:t>
            </a:r>
            <a:endParaRPr lang="en-US" dirty="0"/>
          </a:p>
        </p:txBody>
      </p:sp>
      <p:sp>
        <p:nvSpPr>
          <p:cNvPr id="13314" name="Rectangle 2"/>
          <p:cNvSpPr>
            <a:spLocks noGrp="1" noChangeArrowheads="1"/>
          </p:cNvSpPr>
          <p:nvPr>
            <p:ph sz="half" idx="1"/>
          </p:nvPr>
        </p:nvSpPr>
        <p:spPr>
          <a:xfrm>
            <a:off x="-108520" y="1600200"/>
            <a:ext cx="5537770" cy="5069160"/>
          </a:xfrm>
        </p:spPr>
        <p:txBody>
          <a:bodyPr/>
          <a:lstStyle/>
          <a:p>
            <a:pPr eaLnBrk="1" hangingPunct="1">
              <a:buFont typeface="Wingdings" panose="05000000000000000000" pitchFamily="2" charset="2"/>
              <a:buNone/>
              <a:defRPr/>
            </a:pPr>
            <a:r>
              <a:rPr lang="sr-Latn-CS" altLang="en-US" dirty="0"/>
              <a:t>   </a:t>
            </a:r>
            <a:r>
              <a:rPr lang="sr-Latn-CS" altLang="en-US" sz="2000" dirty="0">
                <a:solidFill>
                  <a:srgbClr val="FFCC00"/>
                </a:solidFill>
              </a:rPr>
              <a:t>- </a:t>
            </a:r>
            <a:r>
              <a:rPr lang="en-GB" altLang="en-US" sz="2000" dirty="0">
                <a:solidFill>
                  <a:srgbClr val="FFCC00"/>
                </a:solidFill>
              </a:rPr>
              <a:t>anterior rami of </a:t>
            </a:r>
            <a:r>
              <a:rPr lang="sr-Latn-CS" altLang="en-US" sz="2000" dirty="0">
                <a:solidFill>
                  <a:srgbClr val="FFCC00"/>
                </a:solidFill>
              </a:rPr>
              <a:t>C5 </a:t>
            </a:r>
            <a:r>
              <a:rPr lang="en-GB" altLang="en-US" sz="2000" dirty="0">
                <a:solidFill>
                  <a:srgbClr val="FFCC00"/>
                </a:solidFill>
              </a:rPr>
              <a:t>and</a:t>
            </a:r>
            <a:r>
              <a:rPr lang="sr-Latn-CS" altLang="en-US" sz="2000" dirty="0">
                <a:solidFill>
                  <a:srgbClr val="FFCC00"/>
                </a:solidFill>
              </a:rPr>
              <a:t> C6 </a:t>
            </a:r>
            <a:r>
              <a:rPr lang="en-GB" altLang="en-US" sz="2000" dirty="0">
                <a:solidFill>
                  <a:srgbClr val="FFCC00"/>
                </a:solidFill>
              </a:rPr>
              <a:t>spinal nerves</a:t>
            </a:r>
            <a:r>
              <a:rPr lang="sr-Latn-CS" altLang="en-US" sz="2000" dirty="0">
                <a:solidFill>
                  <a:srgbClr val="FFCC00"/>
                </a:solidFill>
              </a:rPr>
              <a:t> </a:t>
            </a:r>
            <a:r>
              <a:rPr lang="en-GB" altLang="en-US" sz="2000" dirty="0">
                <a:solidFill>
                  <a:srgbClr val="FFCC00"/>
                </a:solidFill>
              </a:rPr>
              <a:t>receives </a:t>
            </a:r>
            <a:r>
              <a:rPr lang="en-GB" altLang="en-US" sz="2000" dirty="0" err="1">
                <a:solidFill>
                  <a:srgbClr val="FFCC00"/>
                </a:solidFill>
              </a:rPr>
              <a:t>gray</a:t>
            </a:r>
            <a:r>
              <a:rPr lang="en-GB" altLang="en-US" sz="2000" dirty="0">
                <a:solidFill>
                  <a:srgbClr val="FFCC00"/>
                </a:solidFill>
              </a:rPr>
              <a:t> rami </a:t>
            </a:r>
            <a:r>
              <a:rPr lang="en-GB" altLang="en-US" sz="2000" dirty="0" err="1">
                <a:solidFill>
                  <a:srgbClr val="FFCC00"/>
                </a:solidFill>
              </a:rPr>
              <a:t>communicantes</a:t>
            </a:r>
            <a:r>
              <a:rPr lang="en-GB" altLang="en-US" sz="2000" dirty="0">
                <a:solidFill>
                  <a:srgbClr val="FFCC00"/>
                </a:solidFill>
              </a:rPr>
              <a:t> from middle cervical ganglion of </a:t>
            </a:r>
            <a:r>
              <a:rPr lang="en-GB" altLang="en-US" sz="2000" dirty="0" err="1">
                <a:solidFill>
                  <a:srgbClr val="FFCC00"/>
                </a:solidFill>
              </a:rPr>
              <a:t>symphathetic</a:t>
            </a:r>
            <a:r>
              <a:rPr lang="en-GB" altLang="en-US" sz="2000" dirty="0">
                <a:solidFill>
                  <a:srgbClr val="FFCC00"/>
                </a:solidFill>
              </a:rPr>
              <a:t> trunk </a:t>
            </a:r>
            <a:r>
              <a:rPr lang="sr-Latn-CS" altLang="en-US" sz="2000" u="sng" dirty="0">
                <a:solidFill>
                  <a:srgbClr val="FFCC00"/>
                </a:solidFill>
              </a:rPr>
              <a:t>(ganglion cervicale </a:t>
            </a:r>
            <a:r>
              <a:rPr lang="sr-Latn-CS" altLang="en-US" sz="2000" u="sng" dirty="0" err="1">
                <a:solidFill>
                  <a:srgbClr val="FFCC00"/>
                </a:solidFill>
              </a:rPr>
              <a:t>medius</a:t>
            </a:r>
            <a:r>
              <a:rPr lang="sr-Latn-CS" altLang="en-US" sz="2000" dirty="0">
                <a:solidFill>
                  <a:srgbClr val="FFCC00"/>
                </a:solidFill>
              </a:rPr>
              <a:t>),</a:t>
            </a:r>
            <a:endParaRPr lang="en-GB" altLang="en-US" sz="2000" dirty="0">
              <a:solidFill>
                <a:srgbClr val="FFCC00"/>
              </a:solidFill>
            </a:endParaRPr>
          </a:p>
          <a:p>
            <a:pPr eaLnBrk="1" hangingPunct="1">
              <a:buFont typeface="Wingdings" panose="05000000000000000000" pitchFamily="2" charset="2"/>
              <a:buNone/>
              <a:defRPr/>
            </a:pPr>
            <a:endParaRPr lang="sr-Latn-CS" altLang="en-US" sz="2000" dirty="0">
              <a:solidFill>
                <a:srgbClr val="FFCC00"/>
              </a:solidFill>
            </a:endParaRPr>
          </a:p>
          <a:p>
            <a:pPr eaLnBrk="1" hangingPunct="1">
              <a:buFont typeface="Wingdings" panose="05000000000000000000" pitchFamily="2" charset="2"/>
              <a:buNone/>
              <a:defRPr/>
            </a:pPr>
            <a:r>
              <a:rPr lang="sr-Latn-CS" altLang="en-US" sz="2000" dirty="0">
                <a:solidFill>
                  <a:srgbClr val="FFCC00"/>
                </a:solidFill>
              </a:rPr>
              <a:t>    - </a:t>
            </a:r>
            <a:r>
              <a:rPr lang="en-GB" altLang="en-US" sz="2000" dirty="0">
                <a:solidFill>
                  <a:srgbClr val="FFCC00"/>
                </a:solidFill>
              </a:rPr>
              <a:t>anterior rami of </a:t>
            </a:r>
            <a:r>
              <a:rPr lang="sr-Latn-CS" altLang="en-US" sz="2000" dirty="0">
                <a:solidFill>
                  <a:srgbClr val="FFCC00"/>
                </a:solidFill>
              </a:rPr>
              <a:t>C6,C7 </a:t>
            </a:r>
            <a:r>
              <a:rPr lang="en-GB" altLang="en-US" sz="2000" dirty="0">
                <a:solidFill>
                  <a:srgbClr val="FFCC00"/>
                </a:solidFill>
              </a:rPr>
              <a:t>and</a:t>
            </a:r>
            <a:r>
              <a:rPr lang="sr-Latn-CS" altLang="en-US" sz="2000" dirty="0">
                <a:solidFill>
                  <a:srgbClr val="FFCC00"/>
                </a:solidFill>
              </a:rPr>
              <a:t> C8 </a:t>
            </a:r>
            <a:r>
              <a:rPr lang="en-GB" altLang="en-US" sz="2000" dirty="0">
                <a:solidFill>
                  <a:srgbClr val="FFCC00"/>
                </a:solidFill>
              </a:rPr>
              <a:t>spinal nerves</a:t>
            </a:r>
            <a:r>
              <a:rPr lang="sr-Latn-CS" altLang="en-US" sz="2000" dirty="0">
                <a:solidFill>
                  <a:srgbClr val="FFCC00"/>
                </a:solidFill>
              </a:rPr>
              <a:t> </a:t>
            </a:r>
            <a:r>
              <a:rPr lang="en-GB" altLang="en-US" sz="2000" dirty="0">
                <a:solidFill>
                  <a:srgbClr val="FFCC00"/>
                </a:solidFill>
              </a:rPr>
              <a:t>receives </a:t>
            </a:r>
            <a:r>
              <a:rPr lang="en-GB" altLang="en-US" sz="2000" dirty="0" err="1">
                <a:solidFill>
                  <a:srgbClr val="FFCC00"/>
                </a:solidFill>
              </a:rPr>
              <a:t>gray</a:t>
            </a:r>
            <a:r>
              <a:rPr lang="en-GB" altLang="en-US" sz="2000" dirty="0">
                <a:solidFill>
                  <a:srgbClr val="FFCC00"/>
                </a:solidFill>
              </a:rPr>
              <a:t> rami </a:t>
            </a:r>
            <a:r>
              <a:rPr lang="en-GB" altLang="en-US" sz="2000" dirty="0" err="1">
                <a:solidFill>
                  <a:srgbClr val="FFCC00"/>
                </a:solidFill>
              </a:rPr>
              <a:t>communicantes</a:t>
            </a:r>
            <a:r>
              <a:rPr lang="en-GB" altLang="en-US" sz="2000" dirty="0">
                <a:solidFill>
                  <a:srgbClr val="FFCC00"/>
                </a:solidFill>
              </a:rPr>
              <a:t> from inferior cervical ganglion of </a:t>
            </a:r>
            <a:r>
              <a:rPr lang="en-GB" altLang="en-US" sz="2000" dirty="0" err="1">
                <a:solidFill>
                  <a:srgbClr val="FFCC00"/>
                </a:solidFill>
              </a:rPr>
              <a:t>symphathetic</a:t>
            </a:r>
            <a:r>
              <a:rPr lang="en-GB" altLang="en-US" sz="2000" dirty="0">
                <a:solidFill>
                  <a:srgbClr val="FFCC00"/>
                </a:solidFill>
              </a:rPr>
              <a:t> trunk </a:t>
            </a:r>
            <a:r>
              <a:rPr lang="sr-Latn-CS" altLang="en-US" sz="2000" dirty="0">
                <a:solidFill>
                  <a:srgbClr val="FFCC00"/>
                </a:solidFill>
              </a:rPr>
              <a:t>(</a:t>
            </a:r>
            <a:r>
              <a:rPr lang="sr-Latn-CS" altLang="en-US" sz="2000" u="sng" dirty="0" err="1">
                <a:solidFill>
                  <a:srgbClr val="FFCC00"/>
                </a:solidFill>
              </a:rPr>
              <a:t>ganglion</a:t>
            </a:r>
            <a:r>
              <a:rPr lang="sr-Latn-CS" altLang="en-US" sz="2000" u="sng" dirty="0">
                <a:solidFill>
                  <a:srgbClr val="FFCC00"/>
                </a:solidFill>
              </a:rPr>
              <a:t> </a:t>
            </a:r>
            <a:r>
              <a:rPr lang="sr-Latn-CS" altLang="en-US" sz="2000" u="sng" dirty="0" err="1">
                <a:solidFill>
                  <a:srgbClr val="FFCC00"/>
                </a:solidFill>
              </a:rPr>
              <a:t>cervicale</a:t>
            </a:r>
            <a:endParaRPr lang="en-GB" altLang="en-US" sz="2000" u="sng" dirty="0">
              <a:solidFill>
                <a:srgbClr val="FFCC00"/>
              </a:solidFill>
            </a:endParaRPr>
          </a:p>
          <a:p>
            <a:pPr eaLnBrk="1" hangingPunct="1">
              <a:buFont typeface="Wingdings" panose="05000000000000000000" pitchFamily="2" charset="2"/>
              <a:buNone/>
              <a:defRPr/>
            </a:pPr>
            <a:r>
              <a:rPr lang="en-GB" altLang="en-US" sz="2000" dirty="0">
                <a:solidFill>
                  <a:srgbClr val="FFCC00"/>
                </a:solidFill>
              </a:rPr>
              <a:t>     </a:t>
            </a:r>
            <a:r>
              <a:rPr lang="sr-Latn-CS" altLang="en-US" sz="2000" u="sng" dirty="0" err="1">
                <a:solidFill>
                  <a:srgbClr val="FFCC00"/>
                </a:solidFill>
              </a:rPr>
              <a:t>inferior</a:t>
            </a:r>
            <a:r>
              <a:rPr lang="sr-Latn-CS" altLang="en-US" sz="2000" dirty="0">
                <a:solidFill>
                  <a:srgbClr val="FFCC00"/>
                </a:solidFill>
              </a:rPr>
              <a:t>) </a:t>
            </a:r>
            <a:r>
              <a:rPr lang="en-GB" altLang="en-US" sz="2000" dirty="0">
                <a:solidFill>
                  <a:srgbClr val="FFCC00"/>
                </a:solidFill>
              </a:rPr>
              <a:t>or from </a:t>
            </a:r>
            <a:r>
              <a:rPr lang="sr-Latn-CS" altLang="en-US" sz="2000" dirty="0" err="1">
                <a:solidFill>
                  <a:srgbClr val="FFCC00"/>
                </a:solidFill>
              </a:rPr>
              <a:t>ganglion</a:t>
            </a:r>
            <a:r>
              <a:rPr lang="sr-Latn-CS" altLang="en-US" sz="2000" dirty="0">
                <a:solidFill>
                  <a:srgbClr val="FFCC00"/>
                </a:solidFill>
              </a:rPr>
              <a:t> </a:t>
            </a:r>
            <a:r>
              <a:rPr lang="sr-Latn-CS" altLang="en-US" sz="2000" dirty="0" err="1">
                <a:solidFill>
                  <a:srgbClr val="FFCC00"/>
                </a:solidFill>
              </a:rPr>
              <a:t>stellatum</a:t>
            </a:r>
            <a:r>
              <a:rPr lang="sr-Latn-CS" altLang="en-US" sz="2000" dirty="0">
                <a:solidFill>
                  <a:srgbClr val="FFCC00"/>
                </a:solidFill>
              </a:rPr>
              <a:t>,</a:t>
            </a:r>
            <a:endParaRPr lang="en-GB" altLang="en-US" sz="2000" dirty="0">
              <a:solidFill>
                <a:srgbClr val="FFCC00"/>
              </a:solidFill>
            </a:endParaRPr>
          </a:p>
          <a:p>
            <a:pPr eaLnBrk="1" hangingPunct="1">
              <a:buFont typeface="Wingdings" panose="05000000000000000000" pitchFamily="2" charset="2"/>
              <a:buNone/>
              <a:defRPr/>
            </a:pPr>
            <a:endParaRPr lang="sr-Latn-CS" altLang="en-US" sz="2000" dirty="0">
              <a:solidFill>
                <a:srgbClr val="FFCC00"/>
              </a:solidFill>
            </a:endParaRPr>
          </a:p>
          <a:p>
            <a:pPr eaLnBrk="1" hangingPunct="1">
              <a:buFont typeface="Wingdings" panose="05000000000000000000" pitchFamily="2" charset="2"/>
              <a:buNone/>
              <a:defRPr/>
            </a:pPr>
            <a:r>
              <a:rPr lang="sr-Latn-CS" altLang="en-US" sz="2000" dirty="0">
                <a:solidFill>
                  <a:srgbClr val="FFCC00"/>
                </a:solidFill>
              </a:rPr>
              <a:t>    - </a:t>
            </a:r>
            <a:r>
              <a:rPr lang="en-GB" altLang="en-US" sz="2000" dirty="0">
                <a:solidFill>
                  <a:srgbClr val="FFCC00"/>
                </a:solidFill>
              </a:rPr>
              <a:t>anterior rami of </a:t>
            </a:r>
            <a:r>
              <a:rPr lang="sr-Latn-CS" altLang="en-US" sz="2000" dirty="0">
                <a:solidFill>
                  <a:srgbClr val="FFCC00"/>
                </a:solidFill>
              </a:rPr>
              <a:t>Th1 </a:t>
            </a:r>
            <a:r>
              <a:rPr lang="en-GB" altLang="en-US" sz="2000" dirty="0">
                <a:solidFill>
                  <a:srgbClr val="FFCC00"/>
                </a:solidFill>
              </a:rPr>
              <a:t>and</a:t>
            </a:r>
            <a:r>
              <a:rPr lang="sr-Latn-CS" altLang="en-US" sz="2000" dirty="0">
                <a:solidFill>
                  <a:srgbClr val="FFCC00"/>
                </a:solidFill>
              </a:rPr>
              <a:t> Th2 </a:t>
            </a:r>
            <a:r>
              <a:rPr lang="en-GB" altLang="en-US" sz="2000" dirty="0">
                <a:solidFill>
                  <a:srgbClr val="FFCC00"/>
                </a:solidFill>
              </a:rPr>
              <a:t>nerves</a:t>
            </a:r>
            <a:r>
              <a:rPr lang="sr-Latn-CS" altLang="en-US" sz="2000" dirty="0">
                <a:solidFill>
                  <a:srgbClr val="FFCC00"/>
                </a:solidFill>
              </a:rPr>
              <a:t> </a:t>
            </a:r>
            <a:r>
              <a:rPr lang="en-GB" altLang="en-US" sz="2000" dirty="0">
                <a:solidFill>
                  <a:srgbClr val="FFCC00"/>
                </a:solidFill>
              </a:rPr>
              <a:t>receives </a:t>
            </a:r>
            <a:r>
              <a:rPr lang="en-GB" altLang="en-US" sz="2000" dirty="0" err="1">
                <a:solidFill>
                  <a:srgbClr val="FFCC00"/>
                </a:solidFill>
              </a:rPr>
              <a:t>gray</a:t>
            </a:r>
            <a:r>
              <a:rPr lang="en-GB" altLang="en-US" sz="2000" dirty="0">
                <a:solidFill>
                  <a:srgbClr val="FFCC00"/>
                </a:solidFill>
              </a:rPr>
              <a:t> rami </a:t>
            </a:r>
            <a:r>
              <a:rPr lang="en-GB" altLang="en-US" sz="2000" dirty="0" err="1">
                <a:solidFill>
                  <a:srgbClr val="FFCC00"/>
                </a:solidFill>
              </a:rPr>
              <a:t>communicantes</a:t>
            </a:r>
            <a:r>
              <a:rPr lang="en-GB" altLang="en-US" sz="2000" dirty="0">
                <a:solidFill>
                  <a:srgbClr val="FFCC00"/>
                </a:solidFill>
              </a:rPr>
              <a:t> from ganglia </a:t>
            </a:r>
            <a:r>
              <a:rPr lang="en-GB" altLang="en-US" sz="2000" dirty="0" err="1">
                <a:solidFill>
                  <a:srgbClr val="FFCC00"/>
                </a:solidFill>
              </a:rPr>
              <a:t>thoracica</a:t>
            </a:r>
            <a:r>
              <a:rPr lang="en-GB" altLang="en-US" sz="2000" dirty="0">
                <a:solidFill>
                  <a:srgbClr val="FFCC00"/>
                </a:solidFill>
              </a:rPr>
              <a:t> of </a:t>
            </a:r>
            <a:r>
              <a:rPr lang="en-GB" altLang="en-US" sz="2000" dirty="0" err="1">
                <a:solidFill>
                  <a:srgbClr val="FFCC00"/>
                </a:solidFill>
              </a:rPr>
              <a:t>symphathetic</a:t>
            </a:r>
            <a:r>
              <a:rPr lang="en-GB" altLang="en-US" sz="2000" dirty="0">
                <a:solidFill>
                  <a:srgbClr val="FFCC00"/>
                </a:solidFill>
              </a:rPr>
              <a:t> trunk</a:t>
            </a:r>
            <a:r>
              <a:rPr lang="sr-Latn-CS" altLang="en-US" sz="2000" dirty="0">
                <a:solidFill>
                  <a:srgbClr val="FFCC00"/>
                </a:solidFill>
              </a:rPr>
              <a:t>.</a:t>
            </a:r>
          </a:p>
          <a:p>
            <a:pPr eaLnBrk="1" hangingPunct="1">
              <a:buFont typeface="Wingdings" panose="05000000000000000000" pitchFamily="2" charset="2"/>
              <a:buNone/>
              <a:defRPr/>
            </a:pPr>
            <a:r>
              <a:rPr lang="sr-Latn-CS" altLang="en-US" sz="2000" dirty="0">
                <a:solidFill>
                  <a:srgbClr val="FFCC00"/>
                </a:solidFill>
              </a:rPr>
              <a:t>      </a:t>
            </a:r>
          </a:p>
          <a:p>
            <a:pPr eaLnBrk="1" hangingPunct="1">
              <a:buFont typeface="Wingdings" panose="05000000000000000000" pitchFamily="2" charset="2"/>
              <a:buNone/>
              <a:defRPr/>
            </a:pPr>
            <a:r>
              <a:rPr lang="sr-Latn-CS" altLang="en-US" sz="2000" dirty="0"/>
              <a:t>    </a:t>
            </a:r>
          </a:p>
        </p:txBody>
      </p:sp>
      <p:pic>
        <p:nvPicPr>
          <p:cNvPr id="159748" name="Picture 4"/>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572125" y="2547938"/>
            <a:ext cx="3571875" cy="2635250"/>
          </a:xfrm>
          <a:noFill/>
          <a:extLst>
            <a:ext uri="{909E8E84-426E-40DD-AFC4-6F175D3DCCD1}">
              <a14:hiddenFill xmlns:a14="http://schemas.microsoft.com/office/drawing/2010/main">
                <a:solidFill>
                  <a:srgbClr val="FFFFFF"/>
                </a:solidFill>
              </a14:hiddenFill>
            </a:ext>
          </a:extLst>
        </p:spPr>
      </p:pic>
    </p:spTree>
  </p:cSld>
  <p:clrMapOvr>
    <a:masterClrMapping/>
  </p:clrMapOvr>
  <p:transition/>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77813"/>
            <a:ext cx="8229600" cy="551085"/>
          </a:xfrm>
        </p:spPr>
        <p:txBody>
          <a:bodyPr/>
          <a:lstStyle/>
          <a:p>
            <a:pPr>
              <a:defRPr/>
            </a:pPr>
            <a:r>
              <a:rPr lang="en-GB" dirty="0"/>
              <a:t>Injuries of plexus brachialis</a:t>
            </a:r>
            <a:endParaRPr lang="en-US" dirty="0"/>
          </a:p>
        </p:txBody>
      </p:sp>
      <p:sp>
        <p:nvSpPr>
          <p:cNvPr id="14338" name="Rectangle 2"/>
          <p:cNvSpPr>
            <a:spLocks noGrp="1" noChangeArrowheads="1"/>
          </p:cNvSpPr>
          <p:nvPr>
            <p:ph sz="half" idx="1"/>
          </p:nvPr>
        </p:nvSpPr>
        <p:spPr>
          <a:xfrm>
            <a:off x="142875" y="1600200"/>
            <a:ext cx="5000625" cy="4530725"/>
          </a:xfrm>
        </p:spPr>
        <p:txBody>
          <a:bodyPr/>
          <a:lstStyle/>
          <a:p>
            <a:pPr eaLnBrk="1" hangingPunct="1">
              <a:buFont typeface="Wingdings" panose="05000000000000000000" pitchFamily="2" charset="2"/>
              <a:buNone/>
              <a:defRPr/>
            </a:pPr>
            <a:r>
              <a:rPr lang="sr-Latn-CS" altLang="en-US" dirty="0">
                <a:solidFill>
                  <a:srgbClr val="FFCC00"/>
                </a:solidFill>
              </a:rPr>
              <a:t>                </a:t>
            </a:r>
          </a:p>
          <a:p>
            <a:pPr eaLnBrk="1" hangingPunct="1">
              <a:buFont typeface="Wingdings" panose="05000000000000000000" pitchFamily="2" charset="2"/>
              <a:buNone/>
              <a:defRPr/>
            </a:pPr>
            <a:endParaRPr lang="sr-Cyrl-RS" altLang="en-US" sz="2000" dirty="0">
              <a:solidFill>
                <a:srgbClr val="FFCC00"/>
              </a:solidFill>
            </a:endParaRPr>
          </a:p>
          <a:p>
            <a:pPr eaLnBrk="1" hangingPunct="1">
              <a:buFont typeface="Wingdings" panose="05000000000000000000" pitchFamily="2" charset="2"/>
              <a:buNone/>
              <a:defRPr/>
            </a:pPr>
            <a:endParaRPr lang="sr-Latn-CS" altLang="en-US" sz="2000" dirty="0">
              <a:solidFill>
                <a:srgbClr val="FFCC00"/>
              </a:solidFill>
            </a:endParaRPr>
          </a:p>
          <a:p>
            <a:pPr eaLnBrk="1" hangingPunct="1">
              <a:buFont typeface="Wingdings" panose="05000000000000000000" pitchFamily="2" charset="2"/>
              <a:buNone/>
              <a:defRPr/>
            </a:pPr>
            <a:r>
              <a:rPr lang="sr-Latn-CS" altLang="en-US" sz="2000" dirty="0">
                <a:solidFill>
                  <a:srgbClr val="FFCC00"/>
                </a:solidFill>
              </a:rPr>
              <a:t>   </a:t>
            </a:r>
          </a:p>
          <a:p>
            <a:pPr eaLnBrk="1" hangingPunct="1">
              <a:buFont typeface="Wingdings" panose="05000000000000000000" pitchFamily="2" charset="2"/>
              <a:buNone/>
              <a:defRPr/>
            </a:pPr>
            <a:endParaRPr lang="sr-Latn-CS" altLang="en-US" sz="2000" dirty="0">
              <a:solidFill>
                <a:srgbClr val="FFCC00"/>
              </a:solidFill>
            </a:endParaRPr>
          </a:p>
          <a:p>
            <a:pPr eaLnBrk="1" hangingPunct="1">
              <a:buFont typeface="Wingdings" panose="05000000000000000000" pitchFamily="2" charset="2"/>
              <a:buNone/>
              <a:defRPr/>
            </a:pPr>
            <a:endParaRPr lang="sr-Latn-CS" altLang="en-US" dirty="0"/>
          </a:p>
        </p:txBody>
      </p:sp>
      <p:sp>
        <p:nvSpPr>
          <p:cNvPr id="5" name="Content Placeholder 4">
            <a:extLst>
              <a:ext uri="{FF2B5EF4-FFF2-40B4-BE49-F238E27FC236}">
                <a16:creationId xmlns:a16="http://schemas.microsoft.com/office/drawing/2014/main" id="{193E9956-99BD-5449-1B6F-502B17FE21FA}"/>
              </a:ext>
            </a:extLst>
          </p:cNvPr>
          <p:cNvSpPr>
            <a:spLocks noGrp="1"/>
          </p:cNvSpPr>
          <p:nvPr>
            <p:ph sz="half" idx="2"/>
          </p:nvPr>
        </p:nvSpPr>
        <p:spPr/>
        <p:txBody>
          <a:bodyPr/>
          <a:lstStyle/>
          <a:p>
            <a:endParaRPr lang="en-GB"/>
          </a:p>
        </p:txBody>
      </p:sp>
      <p:pic>
        <p:nvPicPr>
          <p:cNvPr id="6" name="Picture 2" descr="Erb palsy-Physical exam">
            <a:extLst>
              <a:ext uri="{FF2B5EF4-FFF2-40B4-BE49-F238E27FC236}">
                <a16:creationId xmlns:a16="http://schemas.microsoft.com/office/drawing/2014/main" id="{D1715668-01A0-D718-C086-7808F21D852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0" y="1012824"/>
            <a:ext cx="4533900" cy="5705475"/>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B2E8FD79-4FA0-4FE2-766E-3C9B5FB40DC8}"/>
              </a:ext>
            </a:extLst>
          </p:cNvPr>
          <p:cNvSpPr txBox="1"/>
          <p:nvPr/>
        </p:nvSpPr>
        <p:spPr>
          <a:xfrm>
            <a:off x="71438" y="1772816"/>
            <a:ext cx="4572000" cy="4093428"/>
          </a:xfrm>
          <a:prstGeom prst="rect">
            <a:avLst/>
          </a:prstGeom>
          <a:noFill/>
        </p:spPr>
        <p:txBody>
          <a:bodyPr wrap="square">
            <a:spAutoFit/>
          </a:bodyPr>
          <a:lstStyle/>
          <a:p>
            <a:r>
              <a:rPr lang="en-GB" sz="2000" b="0" dirty="0">
                <a:latin typeface="+mn-lt"/>
              </a:rPr>
              <a:t>- As a result of injuries to the superior parts of the brachial plexus (</a:t>
            </a:r>
            <a:r>
              <a:rPr lang="en-GB" sz="2000" b="0" dirty="0" err="1">
                <a:latin typeface="+mn-lt"/>
              </a:rPr>
              <a:t>ErbDuchenne</a:t>
            </a:r>
            <a:r>
              <a:rPr lang="en-GB" sz="2000" b="0" dirty="0">
                <a:latin typeface="+mn-lt"/>
              </a:rPr>
              <a:t> palsy), paralysis of the muscles of the shoulder and arm supplied by the C5 and C6 spinal nerves occurs: deltoid, biceps, and brachialis. </a:t>
            </a:r>
          </a:p>
          <a:p>
            <a:r>
              <a:rPr lang="en-GB" sz="2000" b="0" dirty="0">
                <a:latin typeface="+mn-lt"/>
              </a:rPr>
              <a:t>- The usual clinical appearance is an upper limb with an adducted shoulder, medially rotated arm, and extended elbow. The lateral aspect of the forearm also experiences some loss of sensation. </a:t>
            </a: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Rectangle 5"/>
          <p:cNvSpPr>
            <a:spLocks noGrp="1" noChangeArrowheads="1"/>
          </p:cNvSpPr>
          <p:nvPr>
            <p:ph type="body" sz="half" idx="1"/>
          </p:nvPr>
        </p:nvSpPr>
        <p:spPr>
          <a:xfrm>
            <a:off x="0" y="94456"/>
            <a:ext cx="9144000" cy="6669087"/>
          </a:xfrm>
        </p:spPr>
        <p:txBody>
          <a:bodyPr/>
          <a:lstStyle/>
          <a:p>
            <a:pPr marL="533400" indent="-533400" eaLnBrk="1" hangingPunct="1">
              <a:buFont typeface="Wingdings" panose="05000000000000000000" pitchFamily="2" charset="2"/>
              <a:buNone/>
              <a:defRPr/>
            </a:pPr>
            <a:r>
              <a:rPr lang="en-GB" b="1" i="1" dirty="0">
                <a:solidFill>
                  <a:srgbClr val="FF0000"/>
                </a:solidFill>
              </a:rPr>
              <a:t>Side branches of </a:t>
            </a:r>
            <a:r>
              <a:rPr lang="sr-Latn-CS" b="1" i="1" dirty="0">
                <a:solidFill>
                  <a:srgbClr val="FF0000"/>
                </a:solidFill>
              </a:rPr>
              <a:t>a. </a:t>
            </a:r>
            <a:r>
              <a:rPr lang="sr-Latn-CS" b="1" i="1" dirty="0" err="1">
                <a:solidFill>
                  <a:srgbClr val="FF0000"/>
                </a:solidFill>
              </a:rPr>
              <a:t>axillaris</a:t>
            </a:r>
            <a:r>
              <a:rPr lang="sr-Latn-CS" b="1" i="1" dirty="0">
                <a:solidFill>
                  <a:srgbClr val="FF0000"/>
                </a:solidFill>
              </a:rPr>
              <a:t>:</a:t>
            </a:r>
            <a:r>
              <a:rPr lang="en-GB" b="1" i="1" dirty="0">
                <a:solidFill>
                  <a:srgbClr val="FF0000"/>
                </a:solidFill>
              </a:rPr>
              <a:t>  </a:t>
            </a:r>
            <a:r>
              <a:rPr lang="en-GB" sz="2000" b="1" i="1" dirty="0">
                <a:solidFill>
                  <a:srgbClr val="FF0000"/>
                </a:solidFill>
              </a:rPr>
              <a:t>(variations are common)</a:t>
            </a:r>
            <a:endParaRPr lang="sr-Latn-CS" sz="2000" b="1" dirty="0">
              <a:solidFill>
                <a:srgbClr val="FF0000"/>
              </a:solidFill>
            </a:endParaRPr>
          </a:p>
          <a:p>
            <a:pPr marL="533400" indent="-533400" eaLnBrk="1" hangingPunct="1">
              <a:buFont typeface="Wingdings" panose="05000000000000000000" pitchFamily="2" charset="2"/>
              <a:buNone/>
              <a:defRPr/>
            </a:pPr>
            <a:r>
              <a:rPr lang="sr-Latn-CS" sz="2400" b="1" dirty="0">
                <a:solidFill>
                  <a:srgbClr val="FFFF00"/>
                </a:solidFill>
                <a:cs typeface="Arial" charset="0"/>
              </a:rPr>
              <a:t>● </a:t>
            </a:r>
            <a:r>
              <a:rPr lang="sr-Latn-CS" sz="2400" b="1" dirty="0">
                <a:solidFill>
                  <a:srgbClr val="FFFF00"/>
                </a:solidFill>
              </a:rPr>
              <a:t>a. </a:t>
            </a:r>
            <a:r>
              <a:rPr lang="sr-Latn-CS" sz="2400" b="1" dirty="0" err="1">
                <a:solidFill>
                  <a:srgbClr val="FFFF00"/>
                </a:solidFill>
              </a:rPr>
              <a:t>thoracica</a:t>
            </a:r>
            <a:r>
              <a:rPr lang="sr-Latn-CS" sz="2400" b="1" dirty="0">
                <a:solidFill>
                  <a:srgbClr val="FFFF00"/>
                </a:solidFill>
              </a:rPr>
              <a:t> </a:t>
            </a:r>
            <a:r>
              <a:rPr lang="en-GB" sz="2400" b="1" dirty="0">
                <a:solidFill>
                  <a:srgbClr val="FFFF00"/>
                </a:solidFill>
              </a:rPr>
              <a:t>superior (</a:t>
            </a:r>
            <a:r>
              <a:rPr lang="sr-Latn-CS" sz="2400" b="1" dirty="0" err="1">
                <a:solidFill>
                  <a:srgbClr val="FFFF00"/>
                </a:solidFill>
              </a:rPr>
              <a:t>suprema</a:t>
            </a:r>
            <a:r>
              <a:rPr lang="en-GB" sz="2400" b="1" dirty="0">
                <a:solidFill>
                  <a:srgbClr val="FFFF00"/>
                </a:solidFill>
              </a:rPr>
              <a:t>)</a:t>
            </a:r>
            <a:endParaRPr lang="sr-Latn-CS" sz="2400" b="1" dirty="0">
              <a:solidFill>
                <a:srgbClr val="FFFF00"/>
              </a:solidFill>
            </a:endParaRPr>
          </a:p>
          <a:p>
            <a:pPr marL="533400" indent="-533400" eaLnBrk="1" hangingPunct="1">
              <a:buFont typeface="Wingdings" panose="05000000000000000000" pitchFamily="2" charset="2"/>
              <a:buNone/>
              <a:defRPr/>
            </a:pPr>
            <a:r>
              <a:rPr lang="en-US" sz="2400" b="1" dirty="0">
                <a:solidFill>
                  <a:srgbClr val="FFFF00"/>
                </a:solidFill>
              </a:rPr>
              <a:t>    </a:t>
            </a:r>
            <a:endParaRPr lang="sr-Latn-CS" sz="2400" b="1" dirty="0">
              <a:solidFill>
                <a:srgbClr val="FFFF00"/>
              </a:solidFill>
            </a:endParaRPr>
          </a:p>
          <a:p>
            <a:pPr marL="533400" indent="-533400" eaLnBrk="1" hangingPunct="1">
              <a:buFont typeface="Wingdings" panose="05000000000000000000" pitchFamily="2" charset="2"/>
              <a:buNone/>
              <a:defRPr/>
            </a:pPr>
            <a:r>
              <a:rPr lang="sr-Latn-CS" sz="2400" b="1" dirty="0">
                <a:solidFill>
                  <a:srgbClr val="FFFF00"/>
                </a:solidFill>
                <a:cs typeface="Arial" charset="0"/>
              </a:rPr>
              <a:t>● </a:t>
            </a:r>
            <a:r>
              <a:rPr lang="sr-Latn-CS" sz="2400" b="1" dirty="0">
                <a:solidFill>
                  <a:srgbClr val="FFFF00"/>
                </a:solidFill>
              </a:rPr>
              <a:t>a. </a:t>
            </a:r>
            <a:r>
              <a:rPr lang="sr-Latn-CS" sz="2400" b="1" dirty="0" err="1">
                <a:solidFill>
                  <a:srgbClr val="FFFF00"/>
                </a:solidFill>
              </a:rPr>
              <a:t>thoracoacromialis</a:t>
            </a:r>
            <a:r>
              <a:rPr lang="en-GB" sz="2400" b="1" dirty="0">
                <a:solidFill>
                  <a:srgbClr val="FFFF00"/>
                </a:solidFill>
              </a:rPr>
              <a:t> (AT)</a:t>
            </a:r>
            <a:r>
              <a:rPr lang="sr-Latn-CS" sz="2400" b="1" dirty="0">
                <a:solidFill>
                  <a:srgbClr val="FFFF00"/>
                </a:solidFill>
              </a:rPr>
              <a:t> </a:t>
            </a:r>
            <a:r>
              <a:rPr lang="sr-Latn-CS" sz="2400" b="1" dirty="0">
                <a:solidFill>
                  <a:srgbClr val="FFFF00"/>
                </a:solidFill>
                <a:cs typeface="Arial" charset="0"/>
              </a:rPr>
              <a:t>→ </a:t>
            </a:r>
            <a:r>
              <a:rPr lang="en-GB" sz="1600" b="1" dirty="0">
                <a:solidFill>
                  <a:srgbClr val="FFFF00"/>
                </a:solidFill>
                <a:cs typeface="Arial" charset="0"/>
              </a:rPr>
              <a:t>terminal branches of this artery are:</a:t>
            </a:r>
            <a:br>
              <a:rPr lang="en-GB" sz="1600" b="1" dirty="0">
                <a:solidFill>
                  <a:srgbClr val="FFFF00"/>
                </a:solidFill>
                <a:cs typeface="Arial" charset="0"/>
              </a:rPr>
            </a:br>
            <a:r>
              <a:rPr lang="en-GB" sz="1600" b="1" dirty="0">
                <a:solidFill>
                  <a:srgbClr val="FFFF00"/>
                </a:solidFill>
                <a:cs typeface="Arial" charset="0"/>
              </a:rPr>
              <a:t>                                                                  1) </a:t>
            </a:r>
            <a:r>
              <a:rPr lang="sr-Latn-CS" sz="1800" b="1" i="1" dirty="0">
                <a:solidFill>
                  <a:srgbClr val="FFFF00"/>
                </a:solidFill>
                <a:cs typeface="Arial" charset="0"/>
              </a:rPr>
              <a:t>r. deltoideus; </a:t>
            </a:r>
            <a:r>
              <a:rPr lang="en-GB" sz="1800" b="1" i="1" dirty="0">
                <a:solidFill>
                  <a:srgbClr val="FFFF00"/>
                </a:solidFill>
                <a:cs typeface="Arial" charset="0"/>
              </a:rPr>
              <a:t>2) </a:t>
            </a:r>
            <a:r>
              <a:rPr lang="sr-Latn-CS" sz="1800" b="1" i="1" dirty="0">
                <a:solidFill>
                  <a:srgbClr val="FFFF00"/>
                </a:solidFill>
                <a:cs typeface="Arial" charset="0"/>
              </a:rPr>
              <a:t>r. acromialis;</a:t>
            </a:r>
            <a:r>
              <a:rPr lang="sr-Latn-CS" sz="1600" b="1" i="1" dirty="0">
                <a:solidFill>
                  <a:srgbClr val="FFFF00"/>
                </a:solidFill>
                <a:cs typeface="Arial" charset="0"/>
              </a:rPr>
              <a:t> </a:t>
            </a:r>
            <a:br>
              <a:rPr lang="en-GB" sz="1600" b="1" i="1" dirty="0">
                <a:solidFill>
                  <a:srgbClr val="FFFF00"/>
                </a:solidFill>
                <a:cs typeface="Arial" charset="0"/>
              </a:rPr>
            </a:br>
            <a:r>
              <a:rPr lang="en-GB" sz="1600" b="1" i="1" dirty="0">
                <a:solidFill>
                  <a:srgbClr val="FFFF00"/>
                </a:solidFill>
                <a:cs typeface="Arial" charset="0"/>
              </a:rPr>
              <a:t>				           3)</a:t>
            </a:r>
            <a:r>
              <a:rPr lang="sr-Latn-CS" sz="1600" b="1" i="1" dirty="0">
                <a:solidFill>
                  <a:srgbClr val="FFFF00"/>
                </a:solidFill>
              </a:rPr>
              <a:t> </a:t>
            </a:r>
            <a:r>
              <a:rPr lang="en-GB" sz="1800" b="1" i="1" dirty="0">
                <a:solidFill>
                  <a:srgbClr val="FFFF00"/>
                </a:solidFill>
              </a:rPr>
              <a:t>r.</a:t>
            </a:r>
            <a:r>
              <a:rPr lang="sr-Latn-CS" sz="1800" b="1" i="1" dirty="0">
                <a:solidFill>
                  <a:srgbClr val="FFFF00"/>
                </a:solidFill>
              </a:rPr>
              <a:t> </a:t>
            </a:r>
            <a:r>
              <a:rPr lang="sr-Latn-CS" sz="1800" b="1" i="1" dirty="0" err="1">
                <a:solidFill>
                  <a:srgbClr val="FFFF00"/>
                </a:solidFill>
              </a:rPr>
              <a:t>clavicularis</a:t>
            </a:r>
            <a:r>
              <a:rPr lang="sr-Latn-CS" sz="1800" b="1" i="1" dirty="0">
                <a:solidFill>
                  <a:srgbClr val="FFFF00"/>
                </a:solidFill>
              </a:rPr>
              <a:t>; </a:t>
            </a:r>
            <a:r>
              <a:rPr lang="en-GB" sz="1800" b="1" i="1" dirty="0">
                <a:solidFill>
                  <a:srgbClr val="FFFF00"/>
                </a:solidFill>
              </a:rPr>
              <a:t>4) </a:t>
            </a:r>
            <a:r>
              <a:rPr lang="sr-Latn-CS" sz="1800" b="1" i="1" dirty="0">
                <a:solidFill>
                  <a:srgbClr val="FFFF00"/>
                </a:solidFill>
              </a:rPr>
              <a:t>r.</a:t>
            </a:r>
            <a:r>
              <a:rPr lang="sr-Latn-CS" sz="1600" b="1" i="1" dirty="0">
                <a:solidFill>
                  <a:srgbClr val="FFFF00"/>
                </a:solidFill>
              </a:rPr>
              <a:t> </a:t>
            </a:r>
            <a:r>
              <a:rPr lang="sr-Latn-CS" sz="1800" b="1" i="1" dirty="0">
                <a:solidFill>
                  <a:srgbClr val="FFFF00"/>
                </a:solidFill>
              </a:rPr>
              <a:t>pectoralis</a:t>
            </a:r>
            <a:r>
              <a:rPr lang="sr-Latn-CS" sz="1800" b="1" dirty="0">
                <a:solidFill>
                  <a:srgbClr val="FFFF00"/>
                </a:solidFill>
              </a:rPr>
              <a:t> </a:t>
            </a:r>
            <a:r>
              <a:rPr lang="sr-Latn-CS" sz="2400" b="1" dirty="0">
                <a:solidFill>
                  <a:srgbClr val="FFFF00"/>
                </a:solidFill>
              </a:rPr>
              <a:t>                                        </a:t>
            </a:r>
          </a:p>
          <a:p>
            <a:pPr marL="533400" indent="-533400" eaLnBrk="1" hangingPunct="1">
              <a:buFont typeface="Wingdings" panose="05000000000000000000" pitchFamily="2" charset="2"/>
              <a:buNone/>
              <a:defRPr/>
            </a:pPr>
            <a:r>
              <a:rPr lang="sr-Latn-CS" sz="2400" b="1" dirty="0">
                <a:solidFill>
                  <a:srgbClr val="FFFF00"/>
                </a:solidFill>
                <a:cs typeface="Arial" charset="0"/>
              </a:rPr>
              <a:t>● </a:t>
            </a:r>
            <a:r>
              <a:rPr lang="sr-Latn-CS" sz="2400" b="1" dirty="0">
                <a:solidFill>
                  <a:srgbClr val="FFFF00"/>
                </a:solidFill>
              </a:rPr>
              <a:t>a. thoracica lateralis</a:t>
            </a:r>
          </a:p>
          <a:p>
            <a:pPr marL="533400" indent="-533400" eaLnBrk="1" hangingPunct="1">
              <a:buFont typeface="Wingdings" panose="05000000000000000000" pitchFamily="2" charset="2"/>
              <a:buNone/>
              <a:defRPr/>
            </a:pPr>
            <a:endParaRPr lang="sr-Latn-CS" sz="2400" b="1" dirty="0">
              <a:solidFill>
                <a:srgbClr val="FFFF00"/>
              </a:solidFill>
            </a:endParaRPr>
          </a:p>
          <a:p>
            <a:pPr marL="533400" indent="-533400" eaLnBrk="1" hangingPunct="1">
              <a:buFont typeface="Wingdings" panose="05000000000000000000" pitchFamily="2" charset="2"/>
              <a:buNone/>
              <a:defRPr/>
            </a:pPr>
            <a:r>
              <a:rPr lang="sr-Latn-CS" sz="2400" b="1" dirty="0">
                <a:solidFill>
                  <a:srgbClr val="FFFF00"/>
                </a:solidFill>
                <a:cs typeface="Arial" charset="0"/>
              </a:rPr>
              <a:t>● </a:t>
            </a:r>
            <a:r>
              <a:rPr lang="sr-Latn-CS" sz="2400" b="1" dirty="0">
                <a:solidFill>
                  <a:srgbClr val="FFFF00"/>
                </a:solidFill>
              </a:rPr>
              <a:t>a. </a:t>
            </a:r>
            <a:r>
              <a:rPr lang="sr-Latn-CS" sz="2400" b="1" dirty="0" err="1">
                <a:solidFill>
                  <a:srgbClr val="FFFF00"/>
                </a:solidFill>
              </a:rPr>
              <a:t>subscapularis</a:t>
            </a:r>
            <a:r>
              <a:rPr lang="sr-Latn-CS" sz="2400" b="1" dirty="0">
                <a:solidFill>
                  <a:srgbClr val="FFFF00"/>
                </a:solidFill>
              </a:rPr>
              <a:t> </a:t>
            </a:r>
            <a:r>
              <a:rPr lang="en-GB" sz="2400" b="1" dirty="0">
                <a:solidFill>
                  <a:srgbClr val="FFFF00"/>
                </a:solidFill>
              </a:rPr>
              <a:t>(</a:t>
            </a:r>
            <a:r>
              <a:rPr lang="sr-Latn-CS" sz="2400" b="1" dirty="0">
                <a:solidFill>
                  <a:srgbClr val="FFFF00"/>
                </a:solidFill>
              </a:rPr>
              <a:t>AS</a:t>
            </a:r>
            <a:r>
              <a:rPr lang="en-GB" sz="2400" b="1" dirty="0">
                <a:solidFill>
                  <a:srgbClr val="FFFF00"/>
                </a:solidFill>
              </a:rPr>
              <a:t>)</a:t>
            </a:r>
            <a:endParaRPr lang="sr-Latn-CS" sz="2400" b="1" dirty="0">
              <a:solidFill>
                <a:srgbClr val="FFFF00"/>
              </a:solidFill>
            </a:endParaRPr>
          </a:p>
          <a:p>
            <a:pPr marL="533400" indent="-533400" eaLnBrk="1" hangingPunct="1">
              <a:buFont typeface="Wingdings" panose="05000000000000000000" pitchFamily="2" charset="2"/>
              <a:buNone/>
              <a:defRPr/>
            </a:pPr>
            <a:r>
              <a:rPr lang="sr-Latn-CS" sz="2400" b="1" dirty="0">
                <a:solidFill>
                  <a:srgbClr val="FFFF00"/>
                </a:solidFill>
              </a:rPr>
              <a:t>        </a:t>
            </a:r>
            <a:r>
              <a:rPr lang="en-GB" sz="1800" b="1" dirty="0">
                <a:solidFill>
                  <a:srgbClr val="FFFF00"/>
                </a:solidFill>
                <a:cs typeface="Arial" charset="0"/>
              </a:rPr>
              <a:t>terminal branches of this artery are:</a:t>
            </a:r>
            <a:br>
              <a:rPr lang="en-GB" sz="1800" b="1" dirty="0">
                <a:solidFill>
                  <a:srgbClr val="FFFF00"/>
                </a:solidFill>
                <a:cs typeface="Arial" charset="0"/>
              </a:rPr>
            </a:br>
            <a:r>
              <a:rPr lang="sr-Latn-CS" sz="2400" b="1" dirty="0">
                <a:solidFill>
                  <a:srgbClr val="FFFF00"/>
                </a:solidFill>
              </a:rPr>
              <a:t>       </a:t>
            </a:r>
            <a:r>
              <a:rPr lang="sr-Latn-CS" sz="2400" b="1" dirty="0">
                <a:solidFill>
                  <a:srgbClr val="FFFF00"/>
                </a:solidFill>
                <a:cs typeface="Arial" charset="0"/>
              </a:rPr>
              <a:t>→ </a:t>
            </a:r>
            <a:r>
              <a:rPr lang="sr-Latn-CS" sz="2000" b="1" dirty="0">
                <a:solidFill>
                  <a:srgbClr val="FFFF00"/>
                </a:solidFill>
              </a:rPr>
              <a:t>a. thoracodorsalis</a:t>
            </a:r>
          </a:p>
          <a:p>
            <a:pPr marL="533400" indent="-533400" eaLnBrk="1" hangingPunct="1">
              <a:buFont typeface="Wingdings" panose="05000000000000000000" pitchFamily="2" charset="2"/>
              <a:buNone/>
              <a:defRPr/>
            </a:pPr>
            <a:r>
              <a:rPr lang="sr-Latn-CS" sz="2000" b="1" dirty="0">
                <a:solidFill>
                  <a:srgbClr val="FFFF00"/>
                </a:solidFill>
              </a:rPr>
              <a:t>         </a:t>
            </a:r>
            <a:r>
              <a:rPr lang="en-GB" sz="2000" b="1" dirty="0">
                <a:solidFill>
                  <a:srgbClr val="FFFF00"/>
                </a:solidFill>
              </a:rPr>
              <a:t>	   </a:t>
            </a:r>
            <a:r>
              <a:rPr lang="sr-Latn-CS" sz="2000" b="1" dirty="0">
                <a:solidFill>
                  <a:srgbClr val="FFFF00"/>
                </a:solidFill>
                <a:cs typeface="Arial" charset="0"/>
              </a:rPr>
              <a:t>→ </a:t>
            </a:r>
            <a:r>
              <a:rPr lang="sr-Latn-CS" sz="2000" b="1" dirty="0">
                <a:solidFill>
                  <a:srgbClr val="FFFF00"/>
                </a:solidFill>
              </a:rPr>
              <a:t>a. circumflexa </a:t>
            </a:r>
            <a:r>
              <a:rPr lang="sr-Latn-CS" sz="2000" b="1" dirty="0" err="1">
                <a:solidFill>
                  <a:srgbClr val="FFFF00"/>
                </a:solidFill>
              </a:rPr>
              <a:t>scapulae</a:t>
            </a:r>
            <a:r>
              <a:rPr lang="sr-Latn-CS" sz="2000" b="1" i="1" dirty="0">
                <a:solidFill>
                  <a:srgbClr val="FFFF00"/>
                </a:solidFill>
              </a:rPr>
              <a:t> </a:t>
            </a:r>
            <a:r>
              <a:rPr lang="sr-Latn-CS" sz="1800" i="1" dirty="0">
                <a:solidFill>
                  <a:srgbClr val="FFFF00"/>
                </a:solidFill>
              </a:rPr>
              <a:t>(</a:t>
            </a:r>
            <a:r>
              <a:rPr lang="en-GB" sz="1800" i="1" dirty="0">
                <a:solidFill>
                  <a:srgbClr val="FFFF00"/>
                </a:solidFill>
              </a:rPr>
              <a:t>runs through </a:t>
            </a:r>
            <a:r>
              <a:rPr lang="sr-Latn-CS" sz="1800" i="1" dirty="0" err="1">
                <a:solidFill>
                  <a:srgbClr val="FFFF00"/>
                </a:solidFill>
              </a:rPr>
              <a:t>foramen</a:t>
            </a:r>
            <a:r>
              <a:rPr lang="sr-Latn-CS" sz="1800" i="1" dirty="0">
                <a:solidFill>
                  <a:srgbClr val="FFFF00"/>
                </a:solidFill>
              </a:rPr>
              <a:t> triangulare)</a:t>
            </a:r>
          </a:p>
          <a:p>
            <a:pPr marL="533400" indent="-533400" eaLnBrk="1" hangingPunct="1">
              <a:buFont typeface="Wingdings" panose="05000000000000000000" pitchFamily="2" charset="2"/>
              <a:buNone/>
              <a:defRPr/>
            </a:pPr>
            <a:endParaRPr lang="sr-Latn-CS" sz="1800" i="1" dirty="0">
              <a:solidFill>
                <a:srgbClr val="FFFF00"/>
              </a:solidFill>
            </a:endParaRPr>
          </a:p>
          <a:p>
            <a:pPr marL="533400" indent="-533400" eaLnBrk="1" hangingPunct="1">
              <a:buFont typeface="Wingdings" panose="05000000000000000000" pitchFamily="2" charset="2"/>
              <a:buNone/>
              <a:defRPr/>
            </a:pPr>
            <a:r>
              <a:rPr lang="sr-Latn-CS" sz="2400" b="1" dirty="0">
                <a:solidFill>
                  <a:srgbClr val="FFFF00"/>
                </a:solidFill>
                <a:cs typeface="Arial" charset="0"/>
              </a:rPr>
              <a:t>● </a:t>
            </a:r>
            <a:r>
              <a:rPr lang="sr-Latn-CS" sz="2400" b="1" dirty="0">
                <a:solidFill>
                  <a:srgbClr val="FFFF00"/>
                </a:solidFill>
              </a:rPr>
              <a:t>a. circumflexa humeri anterior</a:t>
            </a:r>
          </a:p>
          <a:p>
            <a:pPr marL="533400" indent="-533400" eaLnBrk="1" hangingPunct="1">
              <a:buFont typeface="Wingdings" panose="05000000000000000000" pitchFamily="2" charset="2"/>
              <a:buNone/>
              <a:defRPr/>
            </a:pPr>
            <a:endParaRPr lang="sr-Latn-CS" sz="2400" b="1" dirty="0">
              <a:solidFill>
                <a:srgbClr val="FFFF00"/>
              </a:solidFill>
            </a:endParaRPr>
          </a:p>
          <a:p>
            <a:pPr marL="533400" indent="-533400" eaLnBrk="1" hangingPunct="1">
              <a:buFont typeface="Wingdings" panose="05000000000000000000" pitchFamily="2" charset="2"/>
              <a:buNone/>
              <a:defRPr/>
            </a:pPr>
            <a:r>
              <a:rPr lang="sr-Latn-CS" sz="2400" b="1" dirty="0">
                <a:solidFill>
                  <a:srgbClr val="FFFF00"/>
                </a:solidFill>
                <a:cs typeface="Arial" charset="0"/>
              </a:rPr>
              <a:t>● </a:t>
            </a:r>
            <a:r>
              <a:rPr lang="sr-Latn-CS" sz="2400" b="1" dirty="0">
                <a:solidFill>
                  <a:srgbClr val="FFFF00"/>
                </a:solidFill>
              </a:rPr>
              <a:t>a. circumflexa humeri </a:t>
            </a:r>
            <a:r>
              <a:rPr lang="sr-Latn-CS" sz="2400" b="1" dirty="0" err="1">
                <a:solidFill>
                  <a:srgbClr val="FFFF00"/>
                </a:solidFill>
              </a:rPr>
              <a:t>posterior</a:t>
            </a:r>
            <a:r>
              <a:rPr lang="sr-Latn-CS" sz="2000" b="1" dirty="0">
                <a:solidFill>
                  <a:srgbClr val="FFFF00"/>
                </a:solidFill>
              </a:rPr>
              <a:t> </a:t>
            </a:r>
            <a:r>
              <a:rPr lang="sr-Latn-CS" sz="1800" i="1" dirty="0">
                <a:solidFill>
                  <a:srgbClr val="FFFF00"/>
                </a:solidFill>
              </a:rPr>
              <a:t>(</a:t>
            </a:r>
            <a:r>
              <a:rPr lang="en-GB" sz="1800" i="1" dirty="0">
                <a:solidFill>
                  <a:srgbClr val="FFFF00"/>
                </a:solidFill>
              </a:rPr>
              <a:t>runs through </a:t>
            </a:r>
            <a:r>
              <a:rPr lang="sr-Latn-CS" sz="1800" i="1" dirty="0" err="1">
                <a:solidFill>
                  <a:srgbClr val="FFFF00"/>
                </a:solidFill>
              </a:rPr>
              <a:t>foramen</a:t>
            </a:r>
            <a:r>
              <a:rPr lang="sr-Latn-CS" sz="1800" i="1" dirty="0">
                <a:solidFill>
                  <a:srgbClr val="FFFF00"/>
                </a:solidFill>
              </a:rPr>
              <a:t> quadrilaterum)</a:t>
            </a:r>
            <a:endParaRPr lang="en-US" sz="1800" i="1" dirty="0">
              <a:solidFill>
                <a:srgbClr val="FFFF00"/>
              </a:solidFill>
            </a:endParaRPr>
          </a:p>
          <a:p>
            <a:pPr marL="533400" indent="-533400" eaLnBrk="1" hangingPunct="1">
              <a:defRPr/>
            </a:pPr>
            <a:endParaRPr lang="en-US" sz="2400" dirty="0"/>
          </a:p>
        </p:txBody>
      </p:sp>
    </p:spTree>
  </p:cSld>
  <p:clrMapOvr>
    <a:masterClrMapping/>
  </p:clrMapOvr>
  <p:transition spd="slow">
    <p:strips dir="rd"/>
  </p:transition>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77813"/>
            <a:ext cx="8229600" cy="486891"/>
          </a:xfrm>
        </p:spPr>
        <p:txBody>
          <a:bodyPr/>
          <a:lstStyle/>
          <a:p>
            <a:pPr>
              <a:defRPr/>
            </a:pPr>
            <a:r>
              <a:rPr lang="en-GB" dirty="0"/>
              <a:t>Injuries of plexus brachialis</a:t>
            </a:r>
            <a:endParaRPr lang="en-US" dirty="0"/>
          </a:p>
        </p:txBody>
      </p:sp>
      <p:sp>
        <p:nvSpPr>
          <p:cNvPr id="14338" name="Rectangle 2"/>
          <p:cNvSpPr>
            <a:spLocks noGrp="1" noChangeArrowheads="1"/>
          </p:cNvSpPr>
          <p:nvPr>
            <p:ph sz="half" idx="1"/>
          </p:nvPr>
        </p:nvSpPr>
        <p:spPr>
          <a:xfrm>
            <a:off x="0" y="980728"/>
            <a:ext cx="5940152" cy="4530725"/>
          </a:xfrm>
        </p:spPr>
        <p:txBody>
          <a:bodyPr/>
          <a:lstStyle/>
          <a:p>
            <a:pPr eaLnBrk="1" hangingPunct="1">
              <a:buNone/>
              <a:defRPr/>
            </a:pPr>
            <a:r>
              <a:rPr lang="en-GB" sz="1800" dirty="0"/>
              <a:t>- </a:t>
            </a:r>
            <a:r>
              <a:rPr lang="en-GB" sz="1600" dirty="0"/>
              <a:t>Injury to the superior trunk of the plexus is apparent by</a:t>
            </a:r>
          </a:p>
          <a:p>
            <a:pPr eaLnBrk="1" hangingPunct="1">
              <a:buNone/>
              <a:defRPr/>
            </a:pPr>
            <a:r>
              <a:rPr lang="en-GB" sz="1600" dirty="0"/>
              <a:t>  the characteristic position of the limb (“waiter’s tip position”),</a:t>
            </a:r>
          </a:p>
          <a:p>
            <a:pPr eaLnBrk="1" hangingPunct="1">
              <a:buNone/>
              <a:defRPr/>
            </a:pPr>
            <a:r>
              <a:rPr lang="en-GB" sz="1600" dirty="0"/>
              <a:t>  in which the limb hangs by the side in medial rotation.</a:t>
            </a:r>
          </a:p>
          <a:p>
            <a:pPr eaLnBrk="1" hangingPunct="1">
              <a:buFont typeface="Wingdings" panose="05000000000000000000" pitchFamily="2" charset="2"/>
              <a:buNone/>
              <a:defRPr/>
            </a:pPr>
            <a:r>
              <a:rPr lang="sr-Latn-CS" altLang="en-US" sz="1600" dirty="0">
                <a:solidFill>
                  <a:srgbClr val="FFCC00"/>
                </a:solidFill>
              </a:rPr>
              <a:t>                </a:t>
            </a:r>
          </a:p>
          <a:p>
            <a:pPr eaLnBrk="1" hangingPunct="1">
              <a:buFont typeface="Wingdings" panose="05000000000000000000" pitchFamily="2" charset="2"/>
              <a:buNone/>
              <a:defRPr/>
            </a:pPr>
            <a:r>
              <a:rPr lang="en-GB" sz="1600" dirty="0"/>
              <a:t>- Upper brachial plexus injuries can also occur in a neonate</a:t>
            </a:r>
          </a:p>
          <a:p>
            <a:pPr eaLnBrk="1" hangingPunct="1">
              <a:buFont typeface="Wingdings" panose="05000000000000000000" pitchFamily="2" charset="2"/>
              <a:buNone/>
              <a:defRPr/>
            </a:pPr>
            <a:r>
              <a:rPr lang="en-GB" sz="1600" dirty="0"/>
              <a:t>  when excessive stretching of the neck occurs during delivery</a:t>
            </a:r>
            <a:endParaRPr lang="sr-Latn-CS" altLang="en-US" sz="1600" dirty="0">
              <a:solidFill>
                <a:srgbClr val="FFCC00"/>
              </a:solidFill>
            </a:endParaRPr>
          </a:p>
          <a:p>
            <a:pPr eaLnBrk="1" hangingPunct="1">
              <a:buFont typeface="Wingdings" panose="05000000000000000000" pitchFamily="2" charset="2"/>
              <a:buNone/>
              <a:defRPr/>
            </a:pPr>
            <a:endParaRPr lang="sr-Latn-CS" altLang="en-US" dirty="0"/>
          </a:p>
        </p:txBody>
      </p:sp>
      <p:pic>
        <p:nvPicPr>
          <p:cNvPr id="161796" name="Picture 2" descr="C:\Users\STOJADINOVIC\Desktop\child_injury.jpg"/>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t="5676" b="15488"/>
          <a:stretch>
            <a:fillRect/>
          </a:stretch>
        </p:blipFill>
        <p:spPr>
          <a:xfrm>
            <a:off x="5678453" y="980728"/>
            <a:ext cx="3376811" cy="3051335"/>
          </a:xfr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FFF94447-5806-AD16-D19A-5714E354C99E}"/>
              </a:ext>
            </a:extLst>
          </p:cNvPr>
          <p:cNvPicPr>
            <a:picLocks noChangeAspect="1"/>
          </p:cNvPicPr>
          <p:nvPr/>
        </p:nvPicPr>
        <p:blipFill>
          <a:blip r:embed="rId3"/>
          <a:stretch>
            <a:fillRect/>
          </a:stretch>
        </p:blipFill>
        <p:spPr>
          <a:xfrm>
            <a:off x="3851920" y="2879490"/>
            <a:ext cx="1656184" cy="1555939"/>
          </a:xfrm>
          <a:prstGeom prst="rect">
            <a:avLst/>
          </a:prstGeom>
        </p:spPr>
      </p:pic>
      <p:sp>
        <p:nvSpPr>
          <p:cNvPr id="9" name="TextBox 8">
            <a:extLst>
              <a:ext uri="{FF2B5EF4-FFF2-40B4-BE49-F238E27FC236}">
                <a16:creationId xmlns:a16="http://schemas.microsoft.com/office/drawing/2014/main" id="{D8DF6C4A-0720-C021-B32B-F7F9A540276B}"/>
              </a:ext>
            </a:extLst>
          </p:cNvPr>
          <p:cNvSpPr txBox="1"/>
          <p:nvPr/>
        </p:nvSpPr>
        <p:spPr>
          <a:xfrm>
            <a:off x="107504" y="4543441"/>
            <a:ext cx="9036496" cy="2308324"/>
          </a:xfrm>
          <a:prstGeom prst="rect">
            <a:avLst/>
          </a:prstGeom>
          <a:noFill/>
        </p:spPr>
        <p:txBody>
          <a:bodyPr wrap="square">
            <a:spAutoFit/>
          </a:bodyPr>
          <a:lstStyle/>
          <a:p>
            <a:r>
              <a:rPr lang="en-GB" sz="1600" b="0" dirty="0">
                <a:latin typeface="+mn-lt"/>
              </a:rPr>
              <a:t>- Compression of cords of the brachial plexus may result from prolonged hyperabduction of the arm during performance of manual tasks over the head, such as painting a ceiling. The cords are impinged or compressed between the coracoid process of the scapula and the pectoralis minor tendon. </a:t>
            </a:r>
          </a:p>
          <a:p>
            <a:r>
              <a:rPr lang="en-GB" sz="1600" b="0" dirty="0">
                <a:latin typeface="+mn-lt"/>
              </a:rPr>
              <a:t>Common neurologic symptoms are pain radiating down the arm, numbness, </a:t>
            </a:r>
            <a:r>
              <a:rPr lang="en-GB" sz="1600" b="0" dirty="0" err="1">
                <a:latin typeface="+mn-lt"/>
              </a:rPr>
              <a:t>paresthesia</a:t>
            </a:r>
            <a:r>
              <a:rPr lang="en-GB" sz="1600" b="0" dirty="0">
                <a:latin typeface="+mn-lt"/>
              </a:rPr>
              <a:t> (tingling), erythema (redness of the skin caused by capillary dilation), and weakness of the hands. Compression of the axillary artery and vein causes ischemia of the upper limb and distension of the superficial veins. These signs and symptoms of hyperabduction syndrome result from compression of the axillary vessels and nerves.</a:t>
            </a:r>
          </a:p>
        </p:txBody>
      </p:sp>
    </p:spTree>
    <p:extLst>
      <p:ext uri="{BB962C8B-B14F-4D97-AF65-F5344CB8AC3E}">
        <p14:creationId xmlns:p14="http://schemas.microsoft.com/office/powerpoint/2010/main" val="971695633"/>
      </p:ext>
    </p:extLst>
  </p:cSld>
  <p:clrMapOvr>
    <a:masterClrMapping/>
  </p:clrMapOvr>
  <p:transition/>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77813"/>
            <a:ext cx="8229600" cy="558899"/>
          </a:xfrm>
        </p:spPr>
        <p:txBody>
          <a:bodyPr/>
          <a:lstStyle/>
          <a:p>
            <a:pPr>
              <a:defRPr/>
            </a:pPr>
            <a:r>
              <a:rPr lang="en-GB" dirty="0"/>
              <a:t>Injuries of plexus brachialis</a:t>
            </a:r>
            <a:endParaRPr lang="en-US" dirty="0"/>
          </a:p>
        </p:txBody>
      </p:sp>
      <p:sp>
        <p:nvSpPr>
          <p:cNvPr id="14338" name="Rectangle 2"/>
          <p:cNvSpPr>
            <a:spLocks noGrp="1" noChangeArrowheads="1"/>
          </p:cNvSpPr>
          <p:nvPr>
            <p:ph sz="half" idx="1"/>
          </p:nvPr>
        </p:nvSpPr>
        <p:spPr>
          <a:xfrm>
            <a:off x="0" y="1071563"/>
            <a:ext cx="9036496" cy="5572125"/>
          </a:xfrm>
        </p:spPr>
        <p:txBody>
          <a:bodyPr/>
          <a:lstStyle/>
          <a:p>
            <a:pPr eaLnBrk="1" hangingPunct="1">
              <a:buFont typeface="Wingdings" panose="05000000000000000000" pitchFamily="2" charset="2"/>
              <a:buNone/>
              <a:defRPr/>
            </a:pPr>
            <a:r>
              <a:rPr lang="sr-Latn-CS" altLang="en-US" sz="1800" dirty="0">
                <a:solidFill>
                  <a:srgbClr val="FFCC00"/>
                </a:solidFill>
              </a:rPr>
              <a:t> </a:t>
            </a:r>
            <a:r>
              <a:rPr lang="sr-Cyrl-RS" altLang="en-US" sz="1800" dirty="0">
                <a:solidFill>
                  <a:srgbClr val="FFCC00"/>
                </a:solidFill>
              </a:rPr>
              <a:t>- </a:t>
            </a:r>
            <a:r>
              <a:rPr lang="en-GB" sz="1800" b="0" dirty="0" err="1">
                <a:latin typeface="+mn-lt"/>
              </a:rPr>
              <a:t>Klumpke</a:t>
            </a:r>
            <a:r>
              <a:rPr lang="en-GB" sz="1800" b="0" dirty="0">
                <a:latin typeface="+mn-lt"/>
              </a:rPr>
              <a:t> paralysis </a:t>
            </a:r>
            <a:r>
              <a:rPr lang="sr-Cyrl-RS" altLang="en-US" sz="1800" dirty="0">
                <a:solidFill>
                  <a:srgbClr val="FFCC00"/>
                </a:solidFill>
              </a:rPr>
              <a:t>- </a:t>
            </a:r>
            <a:r>
              <a:rPr lang="sr-Latn-CS" altLang="en-US" sz="1800" dirty="0">
                <a:solidFill>
                  <a:srgbClr val="FFCC00"/>
                </a:solidFill>
              </a:rPr>
              <a:t>(</a:t>
            </a:r>
            <a:r>
              <a:rPr lang="en-GB" altLang="en-US" sz="1800" dirty="0">
                <a:solidFill>
                  <a:srgbClr val="FFCC00"/>
                </a:solidFill>
              </a:rPr>
              <a:t>paralysis of extensors and supinator of forearm and hand</a:t>
            </a:r>
            <a:r>
              <a:rPr lang="sr-Cyrl-RS" altLang="en-US" sz="1800" dirty="0">
                <a:solidFill>
                  <a:srgbClr val="FFCC00"/>
                </a:solidFill>
              </a:rPr>
              <a:t>)</a:t>
            </a:r>
          </a:p>
          <a:p>
            <a:pPr marL="0" indent="0" eaLnBrk="1" hangingPunct="1">
              <a:buNone/>
              <a:defRPr/>
            </a:pPr>
            <a:r>
              <a:rPr lang="en-GB" altLang="en-US" sz="1800" dirty="0">
                <a:solidFill>
                  <a:srgbClr val="FFCC00"/>
                </a:solidFill>
              </a:rPr>
              <a:t> - injury of </a:t>
            </a:r>
            <a:r>
              <a:rPr lang="sr-Latn-CS" altLang="en-US" sz="1800" dirty="0">
                <a:solidFill>
                  <a:srgbClr val="FFCC00"/>
                </a:solidFill>
              </a:rPr>
              <a:t>C</a:t>
            </a:r>
            <a:r>
              <a:rPr lang="sr-Cyrl-RS" altLang="en-US" sz="1800" dirty="0">
                <a:solidFill>
                  <a:srgbClr val="FFCC00"/>
                </a:solidFill>
              </a:rPr>
              <a:t>7</a:t>
            </a:r>
            <a:r>
              <a:rPr lang="sr-Latn-CS" altLang="en-US" sz="1800" dirty="0">
                <a:solidFill>
                  <a:srgbClr val="FFCC00"/>
                </a:solidFill>
              </a:rPr>
              <a:t> </a:t>
            </a:r>
            <a:r>
              <a:rPr lang="sr-Cyrl-RS" altLang="en-US" sz="1800" dirty="0">
                <a:solidFill>
                  <a:srgbClr val="FFCC00"/>
                </a:solidFill>
              </a:rPr>
              <a:t>,</a:t>
            </a:r>
            <a:r>
              <a:rPr lang="sr-Latn-CS" altLang="en-US" sz="1800" dirty="0">
                <a:solidFill>
                  <a:srgbClr val="FFCC00"/>
                </a:solidFill>
              </a:rPr>
              <a:t> C</a:t>
            </a:r>
            <a:r>
              <a:rPr lang="sr-Cyrl-RS" altLang="en-US" sz="1800" dirty="0">
                <a:solidFill>
                  <a:srgbClr val="FFCC00"/>
                </a:solidFill>
              </a:rPr>
              <a:t>8 </a:t>
            </a:r>
            <a:r>
              <a:rPr lang="en-GB" altLang="en-US" sz="1800" dirty="0">
                <a:solidFill>
                  <a:srgbClr val="FFCC00"/>
                </a:solidFill>
              </a:rPr>
              <a:t>and</a:t>
            </a:r>
            <a:r>
              <a:rPr lang="sr-Cyrl-RS" altLang="en-US" sz="1800" dirty="0">
                <a:solidFill>
                  <a:srgbClr val="FFCC00"/>
                </a:solidFill>
              </a:rPr>
              <a:t> </a:t>
            </a:r>
            <a:r>
              <a:rPr lang="sr-Latn-RS" altLang="en-US" sz="1800" dirty="0">
                <a:solidFill>
                  <a:srgbClr val="FFCC00"/>
                </a:solidFill>
              </a:rPr>
              <a:t>Th 1</a:t>
            </a:r>
            <a:r>
              <a:rPr lang="sr-Latn-CS" altLang="en-US" sz="1800" dirty="0">
                <a:solidFill>
                  <a:srgbClr val="FFCC00"/>
                </a:solidFill>
              </a:rPr>
              <a:t> </a:t>
            </a:r>
            <a:r>
              <a:rPr lang="en-GB" altLang="en-US" sz="1800" dirty="0">
                <a:solidFill>
                  <a:srgbClr val="FFCC00"/>
                </a:solidFill>
              </a:rPr>
              <a:t>spinal nerve</a:t>
            </a:r>
            <a:r>
              <a:rPr lang="sr-Latn-CS" altLang="en-US" sz="1800" dirty="0">
                <a:solidFill>
                  <a:srgbClr val="FFCC00"/>
                </a:solidFill>
              </a:rPr>
              <a:t>,</a:t>
            </a:r>
            <a:endParaRPr lang="sr-Cyrl-RS" altLang="en-US" sz="1800" dirty="0">
              <a:solidFill>
                <a:srgbClr val="FFCC00"/>
              </a:solidFill>
            </a:endParaRPr>
          </a:p>
          <a:p>
            <a:pPr marL="0" indent="0" eaLnBrk="1" hangingPunct="1">
              <a:buNone/>
              <a:defRPr/>
            </a:pPr>
            <a:r>
              <a:rPr lang="en-GB" altLang="en-US" sz="1800" dirty="0">
                <a:solidFill>
                  <a:srgbClr val="FFCC00"/>
                </a:solidFill>
              </a:rPr>
              <a:t> - Impossible movements of the forearm, hand and fingers, and in the shoulder and</a:t>
            </a:r>
          </a:p>
          <a:p>
            <a:pPr marL="0" indent="0" eaLnBrk="1" hangingPunct="1">
              <a:buNone/>
              <a:defRPr/>
            </a:pPr>
            <a:r>
              <a:rPr lang="en-GB" altLang="en-US" sz="1800" dirty="0">
                <a:solidFill>
                  <a:srgbClr val="FFCC00"/>
                </a:solidFill>
              </a:rPr>
              <a:t>   elbow are possible</a:t>
            </a:r>
          </a:p>
          <a:p>
            <a:pPr eaLnBrk="1" hangingPunct="1">
              <a:buFont typeface="Wingdings" panose="05000000000000000000" pitchFamily="2" charset="2"/>
              <a:buNone/>
              <a:defRPr/>
            </a:pPr>
            <a:endParaRPr lang="en-GB" altLang="en-US" sz="2000" dirty="0">
              <a:solidFill>
                <a:srgbClr val="FFCC00"/>
              </a:solidFill>
            </a:endParaRPr>
          </a:p>
          <a:p>
            <a:pPr eaLnBrk="1" hangingPunct="1">
              <a:buFont typeface="Wingdings" panose="05000000000000000000" pitchFamily="2" charset="2"/>
              <a:buNone/>
              <a:defRPr/>
            </a:pPr>
            <a:endParaRPr lang="en-GB" altLang="en-US" sz="2000" dirty="0">
              <a:solidFill>
                <a:srgbClr val="FFCC00"/>
              </a:solidFill>
            </a:endParaRPr>
          </a:p>
          <a:p>
            <a:pPr eaLnBrk="1" hangingPunct="1">
              <a:buFont typeface="Wingdings" panose="05000000000000000000" pitchFamily="2" charset="2"/>
              <a:buNone/>
              <a:defRPr/>
            </a:pPr>
            <a:endParaRPr lang="sr-Latn-CS" altLang="en-US" sz="2000" dirty="0">
              <a:solidFill>
                <a:srgbClr val="FFCC00"/>
              </a:solidFill>
            </a:endParaRPr>
          </a:p>
          <a:p>
            <a:pPr eaLnBrk="1" hangingPunct="1">
              <a:buFont typeface="Wingdings" panose="05000000000000000000" pitchFamily="2" charset="2"/>
              <a:buNone/>
              <a:defRPr/>
            </a:pPr>
            <a:r>
              <a:rPr lang="sr-Latn-CS" altLang="en-US" sz="2000" dirty="0">
                <a:solidFill>
                  <a:srgbClr val="FFCC00"/>
                </a:solidFill>
              </a:rPr>
              <a:t>   </a:t>
            </a:r>
          </a:p>
          <a:p>
            <a:pPr eaLnBrk="1" hangingPunct="1">
              <a:buFont typeface="Wingdings" panose="05000000000000000000" pitchFamily="2" charset="2"/>
              <a:buNone/>
              <a:defRPr/>
            </a:pPr>
            <a:endParaRPr lang="sr-Latn-CS" altLang="en-US" sz="2000" dirty="0">
              <a:solidFill>
                <a:srgbClr val="FFCC00"/>
              </a:solidFill>
            </a:endParaRPr>
          </a:p>
          <a:p>
            <a:pPr eaLnBrk="1" hangingPunct="1">
              <a:buFont typeface="Wingdings" panose="05000000000000000000" pitchFamily="2" charset="2"/>
              <a:buNone/>
              <a:defRPr/>
            </a:pPr>
            <a:endParaRPr lang="sr-Latn-CS" altLang="en-US" dirty="0"/>
          </a:p>
        </p:txBody>
      </p:sp>
      <p:pic>
        <p:nvPicPr>
          <p:cNvPr id="162820" name="Picture 2" descr="C:\Users\STOJADINOVIC\Desktop\images.jpg"/>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3131840" y="2039879"/>
            <a:ext cx="1847850" cy="2476500"/>
          </a:xfr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634B9150-E9FF-79B4-7E5F-AC1988B8D8E0}"/>
              </a:ext>
            </a:extLst>
          </p:cNvPr>
          <p:cNvSpPr txBox="1"/>
          <p:nvPr/>
        </p:nvSpPr>
        <p:spPr>
          <a:xfrm>
            <a:off x="0" y="4516379"/>
            <a:ext cx="9144000" cy="2031325"/>
          </a:xfrm>
          <a:prstGeom prst="rect">
            <a:avLst/>
          </a:prstGeom>
          <a:noFill/>
        </p:spPr>
        <p:txBody>
          <a:bodyPr wrap="square">
            <a:spAutoFit/>
          </a:bodyPr>
          <a:lstStyle/>
          <a:p>
            <a:pPr eaLnBrk="1" hangingPunct="1">
              <a:buFontTx/>
              <a:buChar char="-"/>
              <a:defRPr/>
            </a:pPr>
            <a:r>
              <a:rPr lang="en-GB" sz="1800" b="0" dirty="0">
                <a:latin typeface="+mn-lt"/>
              </a:rPr>
              <a:t> Injuries to inferior parts of the brachial plexus (</a:t>
            </a:r>
            <a:r>
              <a:rPr lang="en-GB" sz="1800" b="0" dirty="0" err="1">
                <a:latin typeface="+mn-lt"/>
              </a:rPr>
              <a:t>Klumpke</a:t>
            </a:r>
            <a:r>
              <a:rPr lang="en-GB" sz="1800" b="0" dirty="0">
                <a:latin typeface="+mn-lt"/>
              </a:rPr>
              <a:t> paralysis) are much less common. Inferior brachial plexus injuries may occur when the upper limb is suddenly pulled superiorly—for example, when a person grasps something to break a fall or a baby’s upper limb is pulled excessively during delivery. These events injure the inferior trunk of the brachial plexus (C8 and T1) and may avulse the roots of the spinal nerves from the spinal cord. The short muscles of the hand are affected, and a claw hand results.</a:t>
            </a:r>
            <a:endParaRPr lang="sr-Latn-CS" altLang="en-US" sz="1800" b="0" dirty="0">
              <a:solidFill>
                <a:srgbClr val="FFCC00"/>
              </a:solidFill>
              <a:latin typeface="+mn-lt"/>
            </a:endParaRPr>
          </a:p>
        </p:txBody>
      </p:sp>
    </p:spTree>
  </p:cSld>
  <p:clrMapOvr>
    <a:masterClrMapping/>
  </p:clrMapOvr>
  <p:transition/>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7055B66-3546-BE05-A2AA-EEAECD35EDF8}"/>
              </a:ext>
            </a:extLst>
          </p:cNvPr>
          <p:cNvPicPr>
            <a:picLocks noChangeAspect="1"/>
          </p:cNvPicPr>
          <p:nvPr/>
        </p:nvPicPr>
        <p:blipFill>
          <a:blip r:embed="rId2"/>
          <a:stretch>
            <a:fillRect/>
          </a:stretch>
        </p:blipFill>
        <p:spPr>
          <a:xfrm>
            <a:off x="1534959" y="246076"/>
            <a:ext cx="6074081" cy="6365848"/>
          </a:xfrm>
          <a:prstGeom prst="rect">
            <a:avLst/>
          </a:prstGeom>
        </p:spPr>
      </p:pic>
    </p:spTree>
    <p:extLst>
      <p:ext uri="{BB962C8B-B14F-4D97-AF65-F5344CB8AC3E}">
        <p14:creationId xmlns:p14="http://schemas.microsoft.com/office/powerpoint/2010/main" val="1778011245"/>
      </p:ext>
    </p:extLst>
  </p:cSld>
  <p:clrMapOvr>
    <a:masterClrMapping/>
  </p:clrMapOvr>
  <p:transition spd="slow">
    <p:strips dir="rd"/>
  </p:transition>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idx="4294967295"/>
          </p:nvPr>
        </p:nvSpPr>
        <p:spPr>
          <a:xfrm>
            <a:off x="457200" y="115888"/>
            <a:ext cx="8229600" cy="576262"/>
          </a:xfrm>
        </p:spPr>
        <p:txBody>
          <a:bodyPr/>
          <a:lstStyle/>
          <a:p>
            <a:pPr eaLnBrk="1" hangingPunct="1">
              <a:buFont typeface="Arial" panose="020B0604020202020204" pitchFamily="34" charset="0"/>
              <a:buNone/>
              <a:defRPr/>
            </a:pPr>
            <a:r>
              <a:rPr lang="en-GB" altLang="en-US" sz="3200" b="1" i="1" dirty="0">
                <a:solidFill>
                  <a:srgbClr val="FF0000"/>
                </a:solidFill>
              </a:rPr>
              <a:t>Branches of</a:t>
            </a:r>
            <a:r>
              <a:rPr lang="sr-Latn-CS" altLang="en-US" sz="3200" b="1" dirty="0">
                <a:solidFill>
                  <a:srgbClr val="FF0000"/>
                </a:solidFill>
              </a:rPr>
              <a:t> </a:t>
            </a:r>
            <a:r>
              <a:rPr lang="sr-Latn-CS" altLang="en-US" sz="2800" b="1" dirty="0">
                <a:solidFill>
                  <a:srgbClr val="FF0000"/>
                </a:solidFill>
              </a:rPr>
              <a:t>PLEXUS BRACHIALIS</a:t>
            </a:r>
            <a:endParaRPr lang="en-US" altLang="en-US" sz="2800" b="1" dirty="0">
              <a:solidFill>
                <a:srgbClr val="FF0000"/>
              </a:solidFill>
            </a:endParaRPr>
          </a:p>
        </p:txBody>
      </p:sp>
      <p:sp>
        <p:nvSpPr>
          <p:cNvPr id="15363" name="Rectangle 3"/>
          <p:cNvSpPr>
            <a:spLocks noGrp="1" noChangeArrowheads="1"/>
          </p:cNvSpPr>
          <p:nvPr>
            <p:ph type="body" sz="half" idx="4294967295"/>
          </p:nvPr>
        </p:nvSpPr>
        <p:spPr>
          <a:xfrm>
            <a:off x="395288" y="1484313"/>
            <a:ext cx="4038600" cy="4929187"/>
          </a:xfrm>
        </p:spPr>
        <p:txBody>
          <a:bodyPr/>
          <a:lstStyle/>
          <a:p>
            <a:pPr eaLnBrk="1" hangingPunct="1">
              <a:buFont typeface="Wingdings" panose="05000000000000000000" pitchFamily="2" charset="2"/>
              <a:buNone/>
              <a:defRPr/>
            </a:pPr>
            <a:r>
              <a:rPr lang="en-GB" altLang="en-US" sz="2800" b="1" dirty="0">
                <a:solidFill>
                  <a:srgbClr val="FFFF00"/>
                </a:solidFill>
              </a:rPr>
              <a:t>Side branches</a:t>
            </a:r>
            <a:r>
              <a:rPr lang="sr-Latn-CS" altLang="en-US" sz="2800" b="1" dirty="0">
                <a:solidFill>
                  <a:srgbClr val="FFFF00"/>
                </a:solidFill>
              </a:rPr>
              <a:t>:</a:t>
            </a:r>
          </a:p>
          <a:p>
            <a:pPr eaLnBrk="1" hangingPunct="1">
              <a:buFont typeface="Wingdings" panose="05000000000000000000" pitchFamily="2" charset="2"/>
              <a:buNone/>
              <a:defRPr/>
            </a:pPr>
            <a:endParaRPr lang="sr-Latn-CS" altLang="en-US" sz="2800" b="1" dirty="0">
              <a:solidFill>
                <a:srgbClr val="FFFF00"/>
              </a:solidFill>
            </a:endParaRPr>
          </a:p>
          <a:p>
            <a:pPr eaLnBrk="1" hangingPunct="1">
              <a:buFont typeface="Wingdings" panose="05000000000000000000" pitchFamily="2" charset="2"/>
              <a:buNone/>
              <a:defRPr/>
            </a:pPr>
            <a:r>
              <a:rPr lang="sr-Latn-CS" altLang="en-US" sz="2400" b="1" dirty="0">
                <a:solidFill>
                  <a:srgbClr val="FFFF00"/>
                </a:solidFill>
              </a:rPr>
              <a:t>- n. </a:t>
            </a:r>
            <a:r>
              <a:rPr lang="sr-Latn-CS" altLang="en-US" sz="2400" b="1" dirty="0" err="1">
                <a:solidFill>
                  <a:srgbClr val="FFFF00"/>
                </a:solidFill>
              </a:rPr>
              <a:t>dorsalis</a:t>
            </a:r>
            <a:r>
              <a:rPr lang="sr-Latn-CS" altLang="en-US" sz="2400" b="1" dirty="0">
                <a:solidFill>
                  <a:srgbClr val="FFFF00"/>
                </a:solidFill>
              </a:rPr>
              <a:t> </a:t>
            </a:r>
            <a:r>
              <a:rPr lang="sr-Latn-CS" altLang="en-US" sz="2400" b="1" dirty="0" err="1">
                <a:solidFill>
                  <a:srgbClr val="FFFF00"/>
                </a:solidFill>
              </a:rPr>
              <a:t>scapulae</a:t>
            </a:r>
            <a:endParaRPr lang="sr-Latn-CS" altLang="en-US" sz="2400" b="1" dirty="0">
              <a:solidFill>
                <a:srgbClr val="FFFF00"/>
              </a:solidFill>
            </a:endParaRPr>
          </a:p>
          <a:p>
            <a:pPr eaLnBrk="1" hangingPunct="1">
              <a:buFont typeface="Wingdings" panose="05000000000000000000" pitchFamily="2" charset="2"/>
              <a:buNone/>
              <a:defRPr/>
            </a:pPr>
            <a:r>
              <a:rPr lang="sr-Latn-CS" altLang="en-US" sz="2400" b="1" dirty="0">
                <a:solidFill>
                  <a:srgbClr val="FFFF00"/>
                </a:solidFill>
              </a:rPr>
              <a:t>- n. </a:t>
            </a:r>
            <a:r>
              <a:rPr lang="sr-Latn-CS" altLang="en-US" sz="2400" b="1" dirty="0" err="1">
                <a:solidFill>
                  <a:srgbClr val="FFFF00"/>
                </a:solidFill>
              </a:rPr>
              <a:t>thoracicus</a:t>
            </a:r>
            <a:r>
              <a:rPr lang="sr-Latn-CS" altLang="en-US" sz="2400" b="1" dirty="0">
                <a:solidFill>
                  <a:srgbClr val="FFFF00"/>
                </a:solidFill>
              </a:rPr>
              <a:t> </a:t>
            </a:r>
            <a:r>
              <a:rPr lang="sr-Latn-CS" altLang="en-US" sz="2400" b="1" dirty="0" err="1">
                <a:solidFill>
                  <a:srgbClr val="FFFF00"/>
                </a:solidFill>
              </a:rPr>
              <a:t>longus</a:t>
            </a:r>
            <a:endParaRPr lang="sr-Latn-CS" altLang="en-US" sz="2400" b="1" dirty="0">
              <a:solidFill>
                <a:srgbClr val="FFFF00"/>
              </a:solidFill>
            </a:endParaRPr>
          </a:p>
          <a:p>
            <a:pPr eaLnBrk="1" hangingPunct="1">
              <a:buFont typeface="Wingdings" panose="05000000000000000000" pitchFamily="2" charset="2"/>
              <a:buNone/>
              <a:defRPr/>
            </a:pPr>
            <a:r>
              <a:rPr lang="sr-Latn-CS" altLang="en-US" sz="2400" b="1" dirty="0">
                <a:solidFill>
                  <a:srgbClr val="FFFF00"/>
                </a:solidFill>
              </a:rPr>
              <a:t>- n. </a:t>
            </a:r>
            <a:r>
              <a:rPr lang="sr-Latn-CS" altLang="en-US" sz="2400" b="1" dirty="0" err="1">
                <a:solidFill>
                  <a:srgbClr val="FFFF00"/>
                </a:solidFill>
              </a:rPr>
              <a:t>suprascapularis</a:t>
            </a:r>
            <a:endParaRPr lang="sr-Latn-CS" altLang="en-US" sz="2400" b="1" dirty="0">
              <a:solidFill>
                <a:srgbClr val="FFFF00"/>
              </a:solidFill>
            </a:endParaRPr>
          </a:p>
          <a:p>
            <a:pPr eaLnBrk="1" hangingPunct="1">
              <a:buFont typeface="Wingdings" panose="05000000000000000000" pitchFamily="2" charset="2"/>
              <a:buNone/>
              <a:defRPr/>
            </a:pPr>
            <a:r>
              <a:rPr lang="sr-Latn-CS" altLang="en-US" sz="2400" b="1" dirty="0">
                <a:solidFill>
                  <a:srgbClr val="FFFF00"/>
                </a:solidFill>
              </a:rPr>
              <a:t>- n. </a:t>
            </a:r>
            <a:r>
              <a:rPr lang="sr-Latn-CS" altLang="en-US" sz="2400" b="1" dirty="0" err="1">
                <a:solidFill>
                  <a:srgbClr val="FFFF00"/>
                </a:solidFill>
              </a:rPr>
              <a:t>subclavius</a:t>
            </a:r>
            <a:endParaRPr lang="sr-Latn-CS" altLang="en-US" sz="2400" b="1" dirty="0">
              <a:solidFill>
                <a:srgbClr val="FFFF00"/>
              </a:solidFill>
            </a:endParaRPr>
          </a:p>
          <a:p>
            <a:pPr eaLnBrk="1" hangingPunct="1">
              <a:buFont typeface="Wingdings" panose="05000000000000000000" pitchFamily="2" charset="2"/>
              <a:buNone/>
              <a:defRPr/>
            </a:pPr>
            <a:r>
              <a:rPr lang="sr-Latn-CS" altLang="en-US" sz="2400" b="1" dirty="0">
                <a:solidFill>
                  <a:srgbClr val="FFFF00"/>
                </a:solidFill>
              </a:rPr>
              <a:t>- n. </a:t>
            </a:r>
            <a:r>
              <a:rPr lang="sr-Latn-CS" altLang="en-US" sz="2400" b="1" dirty="0" err="1">
                <a:solidFill>
                  <a:srgbClr val="FFFF00"/>
                </a:solidFill>
              </a:rPr>
              <a:t>pectoralis</a:t>
            </a:r>
            <a:r>
              <a:rPr lang="sr-Latn-CS" altLang="en-US" sz="2400" b="1" dirty="0">
                <a:solidFill>
                  <a:srgbClr val="FFFF00"/>
                </a:solidFill>
              </a:rPr>
              <a:t> </a:t>
            </a:r>
            <a:r>
              <a:rPr lang="sr-Latn-CS" altLang="en-US" sz="2400" b="1" dirty="0" err="1">
                <a:solidFill>
                  <a:srgbClr val="FFFF00"/>
                </a:solidFill>
              </a:rPr>
              <a:t>lateralis</a:t>
            </a:r>
            <a:endParaRPr lang="sr-Latn-CS" altLang="en-US" sz="2400" b="1" dirty="0">
              <a:solidFill>
                <a:srgbClr val="FFFF00"/>
              </a:solidFill>
            </a:endParaRPr>
          </a:p>
          <a:p>
            <a:pPr eaLnBrk="1" hangingPunct="1">
              <a:buFont typeface="Wingdings" panose="05000000000000000000" pitchFamily="2" charset="2"/>
              <a:buNone/>
              <a:defRPr/>
            </a:pPr>
            <a:r>
              <a:rPr lang="sr-Latn-CS" altLang="en-US" sz="2400" b="1" dirty="0">
                <a:solidFill>
                  <a:srgbClr val="FFFF00"/>
                </a:solidFill>
              </a:rPr>
              <a:t>- n. </a:t>
            </a:r>
            <a:r>
              <a:rPr lang="sr-Latn-CS" altLang="en-US" sz="2400" b="1" dirty="0" err="1">
                <a:solidFill>
                  <a:srgbClr val="FFFF00"/>
                </a:solidFill>
              </a:rPr>
              <a:t>pectoralis</a:t>
            </a:r>
            <a:r>
              <a:rPr lang="sr-Latn-CS" altLang="en-US" sz="2400" b="1" dirty="0">
                <a:solidFill>
                  <a:srgbClr val="FFFF00"/>
                </a:solidFill>
              </a:rPr>
              <a:t> </a:t>
            </a:r>
            <a:r>
              <a:rPr lang="sr-Latn-CS" altLang="en-US" sz="2400" b="1" dirty="0" err="1">
                <a:solidFill>
                  <a:srgbClr val="FFFF00"/>
                </a:solidFill>
              </a:rPr>
              <a:t>medialis</a:t>
            </a:r>
            <a:endParaRPr lang="sr-Latn-CS" altLang="en-US" sz="2400" b="1" dirty="0">
              <a:solidFill>
                <a:srgbClr val="FFFF00"/>
              </a:solidFill>
            </a:endParaRPr>
          </a:p>
          <a:p>
            <a:pPr eaLnBrk="1" hangingPunct="1">
              <a:buFont typeface="Wingdings" panose="05000000000000000000" pitchFamily="2" charset="2"/>
              <a:buNone/>
              <a:defRPr/>
            </a:pPr>
            <a:r>
              <a:rPr lang="sr-Latn-CS" altLang="en-US" sz="2400" b="1" dirty="0">
                <a:solidFill>
                  <a:srgbClr val="FFFF00"/>
                </a:solidFill>
              </a:rPr>
              <a:t>- n. </a:t>
            </a:r>
            <a:r>
              <a:rPr lang="sr-Latn-CS" altLang="en-US" sz="2400" b="1" dirty="0" err="1">
                <a:solidFill>
                  <a:srgbClr val="FFFF00"/>
                </a:solidFill>
              </a:rPr>
              <a:t>thoracodorsalis</a:t>
            </a:r>
            <a:endParaRPr lang="sr-Latn-CS" altLang="en-US" sz="2400" b="1" dirty="0">
              <a:solidFill>
                <a:srgbClr val="FFFF00"/>
              </a:solidFill>
            </a:endParaRPr>
          </a:p>
          <a:p>
            <a:pPr eaLnBrk="1" hangingPunct="1">
              <a:buFont typeface="Wingdings" panose="05000000000000000000" pitchFamily="2" charset="2"/>
              <a:buNone/>
              <a:defRPr/>
            </a:pPr>
            <a:r>
              <a:rPr lang="sr-Latn-CS" altLang="en-US" sz="2400" b="1" dirty="0">
                <a:solidFill>
                  <a:srgbClr val="FFFF00"/>
                </a:solidFill>
              </a:rPr>
              <a:t>- n. </a:t>
            </a:r>
            <a:r>
              <a:rPr lang="sr-Latn-CS" altLang="en-US" sz="2400" b="1" dirty="0" err="1">
                <a:solidFill>
                  <a:srgbClr val="FFFF00"/>
                </a:solidFill>
              </a:rPr>
              <a:t>subscapularis</a:t>
            </a:r>
            <a:endParaRPr lang="en-US" altLang="en-US" sz="2400" b="1" dirty="0">
              <a:solidFill>
                <a:srgbClr val="FFFF00"/>
              </a:solidFill>
            </a:endParaRPr>
          </a:p>
        </p:txBody>
      </p:sp>
      <p:sp>
        <p:nvSpPr>
          <p:cNvPr id="15364" name="Rectangle 4"/>
          <p:cNvSpPr>
            <a:spLocks noGrp="1" noChangeArrowheads="1"/>
          </p:cNvSpPr>
          <p:nvPr>
            <p:ph type="body" sz="half" idx="4294967295"/>
          </p:nvPr>
        </p:nvSpPr>
        <p:spPr>
          <a:xfrm>
            <a:off x="4859338" y="1557338"/>
            <a:ext cx="4495800" cy="5300662"/>
          </a:xfrm>
        </p:spPr>
        <p:txBody>
          <a:bodyPr/>
          <a:lstStyle/>
          <a:p>
            <a:pPr eaLnBrk="1" hangingPunct="1">
              <a:lnSpc>
                <a:spcPct val="90000"/>
              </a:lnSpc>
              <a:buFont typeface="Wingdings" panose="05000000000000000000" pitchFamily="2" charset="2"/>
              <a:buNone/>
              <a:defRPr/>
            </a:pPr>
            <a:r>
              <a:rPr lang="en-GB" altLang="en-US" sz="2800" b="1" dirty="0">
                <a:solidFill>
                  <a:srgbClr val="FFFF00"/>
                </a:solidFill>
              </a:rPr>
              <a:t>Terminal branches</a:t>
            </a:r>
            <a:r>
              <a:rPr lang="sr-Latn-CS" altLang="en-US" sz="2800" b="1" dirty="0">
                <a:solidFill>
                  <a:srgbClr val="FFFF00"/>
                </a:solidFill>
              </a:rPr>
              <a:t>:</a:t>
            </a:r>
          </a:p>
          <a:p>
            <a:pPr eaLnBrk="1" hangingPunct="1">
              <a:lnSpc>
                <a:spcPct val="90000"/>
              </a:lnSpc>
              <a:buFont typeface="Wingdings" panose="05000000000000000000" pitchFamily="2" charset="2"/>
              <a:buNone/>
              <a:defRPr/>
            </a:pPr>
            <a:endParaRPr lang="sr-Latn-CS" altLang="en-US" sz="1000" b="1" dirty="0">
              <a:solidFill>
                <a:srgbClr val="FFFF00"/>
              </a:solidFill>
            </a:endParaRPr>
          </a:p>
          <a:p>
            <a:pPr eaLnBrk="1" hangingPunct="1">
              <a:lnSpc>
                <a:spcPct val="90000"/>
              </a:lnSpc>
              <a:buFont typeface="Wingdings" panose="05000000000000000000" pitchFamily="2" charset="2"/>
              <a:buNone/>
              <a:defRPr/>
            </a:pPr>
            <a:r>
              <a:rPr lang="sr-Latn-CS" altLang="en-US" sz="2800" b="1" dirty="0">
                <a:solidFill>
                  <a:srgbClr val="FFFF00"/>
                </a:solidFill>
              </a:rPr>
              <a:t>      </a:t>
            </a:r>
            <a:r>
              <a:rPr lang="sr-Latn-CS" altLang="en-US" sz="2400" b="1" i="1" dirty="0" err="1">
                <a:solidFill>
                  <a:srgbClr val="FFFF00"/>
                </a:solidFill>
                <a:latin typeface="Comic Sans MS" panose="030F0702030302020204" pitchFamily="66" charset="0"/>
              </a:rPr>
              <a:t>fasciculus</a:t>
            </a:r>
            <a:r>
              <a:rPr lang="sr-Latn-CS" altLang="en-US" sz="2400" b="1" i="1" dirty="0">
                <a:solidFill>
                  <a:srgbClr val="FFFF00"/>
                </a:solidFill>
                <a:latin typeface="Comic Sans MS" panose="030F0702030302020204" pitchFamily="66" charset="0"/>
              </a:rPr>
              <a:t> </a:t>
            </a:r>
            <a:r>
              <a:rPr lang="sr-Latn-CS" altLang="en-US" sz="2400" b="1" i="1" dirty="0" err="1">
                <a:solidFill>
                  <a:srgbClr val="FFFF00"/>
                </a:solidFill>
                <a:latin typeface="Comic Sans MS" panose="030F0702030302020204" pitchFamily="66" charset="0"/>
              </a:rPr>
              <a:t>lateralis</a:t>
            </a:r>
            <a:endParaRPr lang="sr-Latn-CS" altLang="en-US" sz="2400" b="1" i="1" dirty="0">
              <a:solidFill>
                <a:srgbClr val="FFFF00"/>
              </a:solidFill>
              <a:latin typeface="Comic Sans MS" panose="030F0702030302020204" pitchFamily="66" charset="0"/>
            </a:endParaRPr>
          </a:p>
          <a:p>
            <a:pPr eaLnBrk="1" hangingPunct="1">
              <a:lnSpc>
                <a:spcPct val="90000"/>
              </a:lnSpc>
              <a:buFont typeface="Wingdings" panose="05000000000000000000" pitchFamily="2" charset="2"/>
              <a:buNone/>
              <a:defRPr/>
            </a:pPr>
            <a:r>
              <a:rPr lang="sr-Latn-CS" altLang="en-US" sz="2000" b="1" dirty="0">
                <a:solidFill>
                  <a:srgbClr val="FFFF00"/>
                </a:solidFill>
              </a:rPr>
              <a:t>- n. </a:t>
            </a:r>
            <a:r>
              <a:rPr lang="sr-Latn-CS" altLang="en-US" sz="2000" b="1" dirty="0" err="1">
                <a:solidFill>
                  <a:srgbClr val="FFFF00"/>
                </a:solidFill>
              </a:rPr>
              <a:t>musculocutaneus</a:t>
            </a:r>
            <a:endParaRPr lang="sr-Latn-CS" altLang="en-US" sz="2000" b="1" dirty="0">
              <a:solidFill>
                <a:srgbClr val="FFFF00"/>
              </a:solidFill>
            </a:endParaRPr>
          </a:p>
          <a:p>
            <a:pPr eaLnBrk="1" hangingPunct="1">
              <a:lnSpc>
                <a:spcPct val="90000"/>
              </a:lnSpc>
              <a:buFont typeface="Wingdings" panose="05000000000000000000" pitchFamily="2" charset="2"/>
              <a:buNone/>
              <a:defRPr/>
            </a:pPr>
            <a:r>
              <a:rPr lang="sr-Latn-CS" altLang="en-US" sz="2000" b="1" dirty="0">
                <a:solidFill>
                  <a:srgbClr val="FFFF00"/>
                </a:solidFill>
              </a:rPr>
              <a:t>- </a:t>
            </a:r>
            <a:r>
              <a:rPr lang="sr-Latn-CS" altLang="en-US" sz="2000" b="1" dirty="0" err="1">
                <a:solidFill>
                  <a:srgbClr val="FFFF00"/>
                </a:solidFill>
              </a:rPr>
              <a:t>radix</a:t>
            </a:r>
            <a:r>
              <a:rPr lang="sr-Latn-CS" altLang="en-US" sz="2000" b="1" dirty="0">
                <a:solidFill>
                  <a:srgbClr val="FFFF00"/>
                </a:solidFill>
              </a:rPr>
              <a:t> </a:t>
            </a:r>
            <a:r>
              <a:rPr lang="sr-Latn-CS" altLang="en-US" sz="2000" b="1" dirty="0" err="1">
                <a:solidFill>
                  <a:srgbClr val="FFFF00"/>
                </a:solidFill>
              </a:rPr>
              <a:t>lateralis</a:t>
            </a:r>
            <a:r>
              <a:rPr lang="sr-Latn-CS" altLang="en-US" sz="2000" b="1" dirty="0">
                <a:solidFill>
                  <a:srgbClr val="FFFF00"/>
                </a:solidFill>
              </a:rPr>
              <a:t> n. </a:t>
            </a:r>
            <a:r>
              <a:rPr lang="sr-Latn-CS" altLang="en-US" sz="2000" b="1" dirty="0" err="1">
                <a:solidFill>
                  <a:srgbClr val="FFFF00"/>
                </a:solidFill>
              </a:rPr>
              <a:t>mediani</a:t>
            </a:r>
            <a:endParaRPr lang="sr-Latn-CS" altLang="en-US" sz="2000" b="1" dirty="0">
              <a:solidFill>
                <a:srgbClr val="FFFF00"/>
              </a:solidFill>
            </a:endParaRPr>
          </a:p>
          <a:p>
            <a:pPr eaLnBrk="1" hangingPunct="1">
              <a:lnSpc>
                <a:spcPct val="90000"/>
              </a:lnSpc>
              <a:buFont typeface="Wingdings" panose="05000000000000000000" pitchFamily="2" charset="2"/>
              <a:buNone/>
              <a:defRPr/>
            </a:pPr>
            <a:endParaRPr lang="sr-Latn-CS" altLang="en-US" sz="1000" b="1" dirty="0">
              <a:solidFill>
                <a:srgbClr val="FFFF00"/>
              </a:solidFill>
            </a:endParaRPr>
          </a:p>
          <a:p>
            <a:pPr eaLnBrk="1" hangingPunct="1">
              <a:lnSpc>
                <a:spcPct val="90000"/>
              </a:lnSpc>
              <a:buFont typeface="Wingdings" panose="05000000000000000000" pitchFamily="2" charset="2"/>
              <a:buNone/>
              <a:defRPr/>
            </a:pPr>
            <a:r>
              <a:rPr lang="sr-Latn-CS" altLang="en-US" sz="2400" b="1" i="1" dirty="0">
                <a:solidFill>
                  <a:srgbClr val="FFFF00"/>
                </a:solidFill>
              </a:rPr>
              <a:t>       </a:t>
            </a:r>
            <a:r>
              <a:rPr lang="sr-Latn-CS" altLang="en-US" sz="2400" b="1" i="1" dirty="0" err="1">
                <a:solidFill>
                  <a:srgbClr val="FFFF00"/>
                </a:solidFill>
                <a:latin typeface="Comic Sans MS" panose="030F0702030302020204" pitchFamily="66" charset="0"/>
              </a:rPr>
              <a:t>fasciculus</a:t>
            </a:r>
            <a:r>
              <a:rPr lang="sr-Latn-CS" altLang="en-US" sz="2400" b="1" i="1" dirty="0">
                <a:solidFill>
                  <a:srgbClr val="FFFF00"/>
                </a:solidFill>
                <a:latin typeface="Comic Sans MS" panose="030F0702030302020204" pitchFamily="66" charset="0"/>
              </a:rPr>
              <a:t> </a:t>
            </a:r>
            <a:r>
              <a:rPr lang="sr-Latn-CS" altLang="en-US" sz="2400" b="1" i="1" dirty="0" err="1">
                <a:solidFill>
                  <a:srgbClr val="FFFF00"/>
                </a:solidFill>
                <a:latin typeface="Comic Sans MS" panose="030F0702030302020204" pitchFamily="66" charset="0"/>
              </a:rPr>
              <a:t>medialis</a:t>
            </a:r>
            <a:endParaRPr lang="sr-Latn-CS" altLang="en-US" sz="2400" b="1" i="1" dirty="0">
              <a:solidFill>
                <a:srgbClr val="FFFF00"/>
              </a:solidFill>
              <a:latin typeface="Comic Sans MS" panose="030F0702030302020204" pitchFamily="66" charset="0"/>
            </a:endParaRPr>
          </a:p>
          <a:p>
            <a:pPr eaLnBrk="1" hangingPunct="1">
              <a:lnSpc>
                <a:spcPct val="90000"/>
              </a:lnSpc>
              <a:buFont typeface="Wingdings" panose="05000000000000000000" pitchFamily="2" charset="2"/>
              <a:buNone/>
              <a:defRPr/>
            </a:pPr>
            <a:r>
              <a:rPr lang="sr-Latn-CS" altLang="en-US" sz="2000" b="1" dirty="0">
                <a:solidFill>
                  <a:srgbClr val="FFFF00"/>
                </a:solidFill>
              </a:rPr>
              <a:t>- </a:t>
            </a:r>
            <a:r>
              <a:rPr lang="sr-Latn-CS" altLang="en-US" sz="2000" b="1" dirty="0" err="1">
                <a:solidFill>
                  <a:srgbClr val="FFFF00"/>
                </a:solidFill>
              </a:rPr>
              <a:t>radix</a:t>
            </a:r>
            <a:r>
              <a:rPr lang="sr-Latn-CS" altLang="en-US" sz="2000" b="1" dirty="0">
                <a:solidFill>
                  <a:srgbClr val="FFFF00"/>
                </a:solidFill>
              </a:rPr>
              <a:t> </a:t>
            </a:r>
            <a:r>
              <a:rPr lang="sr-Latn-CS" altLang="en-US" sz="2000" b="1" dirty="0" err="1">
                <a:solidFill>
                  <a:srgbClr val="FFFF00"/>
                </a:solidFill>
              </a:rPr>
              <a:t>medialis</a:t>
            </a:r>
            <a:r>
              <a:rPr lang="sr-Latn-CS" altLang="en-US" sz="2000" b="1" dirty="0">
                <a:solidFill>
                  <a:srgbClr val="FFFF00"/>
                </a:solidFill>
              </a:rPr>
              <a:t> n. </a:t>
            </a:r>
            <a:r>
              <a:rPr lang="sr-Latn-CS" altLang="en-US" sz="2000" b="1" dirty="0" err="1">
                <a:solidFill>
                  <a:srgbClr val="FFFF00"/>
                </a:solidFill>
              </a:rPr>
              <a:t>mediani</a:t>
            </a:r>
            <a:endParaRPr lang="sr-Latn-CS" altLang="en-US" sz="2000" b="1" dirty="0">
              <a:solidFill>
                <a:srgbClr val="FFFF00"/>
              </a:solidFill>
            </a:endParaRPr>
          </a:p>
          <a:p>
            <a:pPr eaLnBrk="1" hangingPunct="1">
              <a:lnSpc>
                <a:spcPct val="90000"/>
              </a:lnSpc>
              <a:buFont typeface="Wingdings" panose="05000000000000000000" pitchFamily="2" charset="2"/>
              <a:buNone/>
              <a:defRPr/>
            </a:pPr>
            <a:r>
              <a:rPr lang="sr-Latn-CS" altLang="en-US" sz="2000" b="1" dirty="0">
                <a:solidFill>
                  <a:srgbClr val="FFFF00"/>
                </a:solidFill>
              </a:rPr>
              <a:t>- n. </a:t>
            </a:r>
            <a:r>
              <a:rPr lang="sr-Latn-CS" altLang="en-US" sz="2000" b="1" dirty="0" err="1">
                <a:solidFill>
                  <a:srgbClr val="FFFF00"/>
                </a:solidFill>
              </a:rPr>
              <a:t>ulnaris</a:t>
            </a:r>
            <a:endParaRPr lang="sr-Latn-CS" altLang="en-US" sz="2000" b="1" dirty="0">
              <a:solidFill>
                <a:srgbClr val="FFFF00"/>
              </a:solidFill>
            </a:endParaRPr>
          </a:p>
          <a:p>
            <a:pPr eaLnBrk="1" hangingPunct="1">
              <a:lnSpc>
                <a:spcPct val="90000"/>
              </a:lnSpc>
              <a:buFont typeface="Wingdings" panose="05000000000000000000" pitchFamily="2" charset="2"/>
              <a:buNone/>
              <a:defRPr/>
            </a:pPr>
            <a:r>
              <a:rPr lang="sr-Latn-CS" altLang="en-US" sz="2000" b="1" dirty="0">
                <a:solidFill>
                  <a:srgbClr val="FFFF00"/>
                </a:solidFill>
              </a:rPr>
              <a:t>- n. </a:t>
            </a:r>
            <a:r>
              <a:rPr lang="sr-Latn-CS" altLang="en-US" sz="2000" b="1" dirty="0" err="1">
                <a:solidFill>
                  <a:srgbClr val="FFFF00"/>
                </a:solidFill>
              </a:rPr>
              <a:t>cutaneus</a:t>
            </a:r>
            <a:r>
              <a:rPr lang="sr-Latn-CS" altLang="en-US" sz="2000" b="1" dirty="0">
                <a:solidFill>
                  <a:srgbClr val="FFFF00"/>
                </a:solidFill>
              </a:rPr>
              <a:t> </a:t>
            </a:r>
            <a:r>
              <a:rPr lang="sr-Latn-CS" altLang="en-US" sz="2000" b="1" dirty="0" err="1">
                <a:solidFill>
                  <a:srgbClr val="FFFF00"/>
                </a:solidFill>
              </a:rPr>
              <a:t>brachii</a:t>
            </a:r>
            <a:r>
              <a:rPr lang="sr-Latn-CS" altLang="en-US" sz="2000" b="1" dirty="0">
                <a:solidFill>
                  <a:srgbClr val="FFFF00"/>
                </a:solidFill>
              </a:rPr>
              <a:t> </a:t>
            </a:r>
            <a:r>
              <a:rPr lang="sr-Latn-CS" altLang="en-US" sz="2000" b="1" dirty="0" err="1">
                <a:solidFill>
                  <a:srgbClr val="FFFF00"/>
                </a:solidFill>
              </a:rPr>
              <a:t>medialis</a:t>
            </a:r>
            <a:endParaRPr lang="sr-Latn-CS" altLang="en-US" sz="2000" b="1" dirty="0">
              <a:solidFill>
                <a:srgbClr val="FFFF00"/>
              </a:solidFill>
            </a:endParaRPr>
          </a:p>
          <a:p>
            <a:pPr eaLnBrk="1" hangingPunct="1">
              <a:lnSpc>
                <a:spcPct val="90000"/>
              </a:lnSpc>
              <a:buFont typeface="Wingdings" panose="05000000000000000000" pitchFamily="2" charset="2"/>
              <a:buNone/>
              <a:defRPr/>
            </a:pPr>
            <a:r>
              <a:rPr lang="sr-Latn-CS" altLang="en-US" sz="2000" b="1" dirty="0">
                <a:solidFill>
                  <a:srgbClr val="FFFF00"/>
                </a:solidFill>
              </a:rPr>
              <a:t>- n. </a:t>
            </a:r>
            <a:r>
              <a:rPr lang="sr-Latn-CS" altLang="en-US" sz="2000" b="1" dirty="0" err="1">
                <a:solidFill>
                  <a:srgbClr val="FFFF00"/>
                </a:solidFill>
              </a:rPr>
              <a:t>cutaneus</a:t>
            </a:r>
            <a:r>
              <a:rPr lang="sr-Latn-CS" altLang="en-US" sz="2000" b="1" dirty="0">
                <a:solidFill>
                  <a:srgbClr val="FFFF00"/>
                </a:solidFill>
              </a:rPr>
              <a:t> </a:t>
            </a:r>
            <a:r>
              <a:rPr lang="sr-Latn-CS" altLang="en-US" sz="2000" b="1" dirty="0" err="1">
                <a:solidFill>
                  <a:srgbClr val="FFFF00"/>
                </a:solidFill>
              </a:rPr>
              <a:t>antebrachi</a:t>
            </a:r>
            <a:r>
              <a:rPr lang="sr-Latn-CS" altLang="en-US" sz="2000" b="1" dirty="0">
                <a:solidFill>
                  <a:srgbClr val="FFFF00"/>
                </a:solidFill>
              </a:rPr>
              <a:t> </a:t>
            </a:r>
            <a:r>
              <a:rPr lang="sr-Latn-CS" altLang="en-US" sz="2000" b="1" dirty="0" err="1">
                <a:solidFill>
                  <a:srgbClr val="FFFF00"/>
                </a:solidFill>
              </a:rPr>
              <a:t>medialis</a:t>
            </a:r>
            <a:endParaRPr lang="sr-Latn-CS" altLang="en-US" sz="2000" b="1" dirty="0">
              <a:solidFill>
                <a:srgbClr val="FFFF00"/>
              </a:solidFill>
            </a:endParaRPr>
          </a:p>
          <a:p>
            <a:pPr eaLnBrk="1" hangingPunct="1">
              <a:lnSpc>
                <a:spcPct val="90000"/>
              </a:lnSpc>
              <a:buFont typeface="Wingdings" panose="05000000000000000000" pitchFamily="2" charset="2"/>
              <a:buNone/>
              <a:defRPr/>
            </a:pPr>
            <a:endParaRPr lang="sr-Latn-CS" altLang="en-US" sz="1000" b="1" dirty="0">
              <a:solidFill>
                <a:srgbClr val="FFFF00"/>
              </a:solidFill>
            </a:endParaRPr>
          </a:p>
          <a:p>
            <a:pPr eaLnBrk="1" hangingPunct="1">
              <a:lnSpc>
                <a:spcPct val="90000"/>
              </a:lnSpc>
              <a:buFont typeface="Wingdings" panose="05000000000000000000" pitchFamily="2" charset="2"/>
              <a:buNone/>
              <a:defRPr/>
            </a:pPr>
            <a:r>
              <a:rPr lang="sr-Latn-CS" altLang="en-US" sz="2400" b="1" i="1" dirty="0">
                <a:solidFill>
                  <a:srgbClr val="FFFF00"/>
                </a:solidFill>
              </a:rPr>
              <a:t>       </a:t>
            </a:r>
            <a:r>
              <a:rPr lang="sr-Latn-CS" altLang="en-US" sz="2400" b="1" i="1" dirty="0" err="1">
                <a:solidFill>
                  <a:srgbClr val="FFFF00"/>
                </a:solidFill>
                <a:latin typeface="Comic Sans MS" panose="030F0702030302020204" pitchFamily="66" charset="0"/>
              </a:rPr>
              <a:t>fasciculus</a:t>
            </a:r>
            <a:r>
              <a:rPr lang="sr-Latn-CS" altLang="en-US" sz="2400" b="1" i="1" dirty="0">
                <a:solidFill>
                  <a:srgbClr val="FFFF00"/>
                </a:solidFill>
                <a:latin typeface="Comic Sans MS" panose="030F0702030302020204" pitchFamily="66" charset="0"/>
              </a:rPr>
              <a:t> </a:t>
            </a:r>
            <a:r>
              <a:rPr lang="sr-Latn-CS" altLang="en-US" sz="2400" b="1" i="1" dirty="0" err="1">
                <a:solidFill>
                  <a:srgbClr val="FFFF00"/>
                </a:solidFill>
                <a:latin typeface="Comic Sans MS" panose="030F0702030302020204" pitchFamily="66" charset="0"/>
              </a:rPr>
              <a:t>posterior</a:t>
            </a:r>
            <a:endParaRPr lang="sr-Latn-CS" altLang="en-US" sz="2400" b="1" i="1" dirty="0">
              <a:solidFill>
                <a:srgbClr val="FFFF00"/>
              </a:solidFill>
              <a:latin typeface="Comic Sans MS" panose="030F0702030302020204" pitchFamily="66" charset="0"/>
            </a:endParaRPr>
          </a:p>
          <a:p>
            <a:pPr eaLnBrk="1" hangingPunct="1">
              <a:lnSpc>
                <a:spcPct val="90000"/>
              </a:lnSpc>
              <a:buFont typeface="Wingdings" panose="05000000000000000000" pitchFamily="2" charset="2"/>
              <a:buNone/>
              <a:defRPr/>
            </a:pPr>
            <a:r>
              <a:rPr lang="sr-Latn-CS" altLang="en-US" sz="2000" b="1" dirty="0">
                <a:solidFill>
                  <a:srgbClr val="FFFF00"/>
                </a:solidFill>
              </a:rPr>
              <a:t>- n. </a:t>
            </a:r>
            <a:r>
              <a:rPr lang="sr-Latn-CS" altLang="en-US" sz="2000" b="1" dirty="0" err="1">
                <a:solidFill>
                  <a:srgbClr val="FFFF00"/>
                </a:solidFill>
              </a:rPr>
              <a:t>radialis</a:t>
            </a:r>
            <a:endParaRPr lang="sr-Latn-CS" altLang="en-US" sz="2000" b="1" dirty="0">
              <a:solidFill>
                <a:srgbClr val="FFFF00"/>
              </a:solidFill>
            </a:endParaRPr>
          </a:p>
          <a:p>
            <a:pPr eaLnBrk="1" hangingPunct="1">
              <a:lnSpc>
                <a:spcPct val="90000"/>
              </a:lnSpc>
              <a:buFont typeface="Wingdings" panose="05000000000000000000" pitchFamily="2" charset="2"/>
              <a:buNone/>
              <a:defRPr/>
            </a:pPr>
            <a:r>
              <a:rPr lang="sr-Latn-CS" altLang="en-US" sz="2000" b="1" dirty="0">
                <a:solidFill>
                  <a:srgbClr val="FFFF00"/>
                </a:solidFill>
              </a:rPr>
              <a:t>- n. </a:t>
            </a:r>
            <a:r>
              <a:rPr lang="sr-Latn-CS" altLang="en-US" sz="2000" b="1" dirty="0" err="1">
                <a:solidFill>
                  <a:srgbClr val="FFFF00"/>
                </a:solidFill>
              </a:rPr>
              <a:t>axillaris</a:t>
            </a:r>
            <a:r>
              <a:rPr lang="sr-Latn-CS" altLang="en-US" sz="2000" b="1" dirty="0">
                <a:solidFill>
                  <a:srgbClr val="FFFF00"/>
                </a:solidFill>
              </a:rPr>
              <a:t> </a:t>
            </a:r>
            <a:r>
              <a:rPr lang="sr-Latn-CS" altLang="en-US" sz="2400" b="1" dirty="0">
                <a:solidFill>
                  <a:srgbClr val="FFFF00"/>
                </a:solidFill>
              </a:rPr>
              <a:t>      </a:t>
            </a:r>
            <a:endParaRPr lang="en-US" altLang="en-US" sz="2800" dirty="0"/>
          </a:p>
        </p:txBody>
      </p:sp>
      <p:sp>
        <p:nvSpPr>
          <p:cNvPr id="15365" name="Text Box 5"/>
          <p:cNvSpPr txBox="1">
            <a:spLocks noChangeArrowheads="1"/>
          </p:cNvSpPr>
          <p:nvPr/>
        </p:nvSpPr>
        <p:spPr bwMode="auto">
          <a:xfrm>
            <a:off x="4859338" y="836613"/>
            <a:ext cx="4105275" cy="457200"/>
          </a:xfrm>
          <a:prstGeom prst="rect">
            <a:avLst/>
          </a:prstGeom>
          <a:noFill/>
          <a:ln>
            <a:noFill/>
          </a:ln>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spcBef>
                <a:spcPct val="50000"/>
              </a:spcBef>
              <a:buFont typeface="Arial" panose="020B0604020202020204" pitchFamily="34" charset="0"/>
              <a:buNone/>
              <a:defRPr/>
            </a:pPr>
            <a:r>
              <a:rPr lang="sr-Latn-CS" altLang="en-US" sz="2400">
                <a:solidFill>
                  <a:srgbClr val="FF9327"/>
                </a:solidFill>
                <a:effectLst>
                  <a:outerShdw blurRad="38100" dist="38100" dir="2700000" algn="tl">
                    <a:srgbClr val="000000"/>
                  </a:outerShdw>
                </a:effectLst>
                <a:latin typeface="Comic Sans MS" panose="030F0702030302020204" pitchFamily="66" charset="0"/>
              </a:rPr>
              <a:t>Pars infraclavicularis</a:t>
            </a:r>
            <a:endParaRPr lang="en-US" altLang="en-US" sz="2400">
              <a:solidFill>
                <a:srgbClr val="FF9327"/>
              </a:solidFill>
              <a:effectLst>
                <a:outerShdw blurRad="38100" dist="38100" dir="2700000" algn="tl">
                  <a:srgbClr val="000000"/>
                </a:outerShdw>
              </a:effectLst>
              <a:latin typeface="Comic Sans MS" panose="030F0702030302020204" pitchFamily="66" charset="0"/>
            </a:endParaRPr>
          </a:p>
        </p:txBody>
      </p:sp>
      <p:sp>
        <p:nvSpPr>
          <p:cNvPr id="15366" name="Rectangle 6"/>
          <p:cNvSpPr>
            <a:spLocks noChangeArrowheads="1"/>
          </p:cNvSpPr>
          <p:nvPr/>
        </p:nvSpPr>
        <p:spPr bwMode="auto">
          <a:xfrm>
            <a:off x="323850" y="836613"/>
            <a:ext cx="3600450" cy="457200"/>
          </a:xfrm>
          <a:prstGeom prst="rect">
            <a:avLst/>
          </a:prstGeom>
          <a:noFill/>
          <a:ln>
            <a:noFill/>
          </a:ln>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buFont typeface="Arial" panose="020B0604020202020204" pitchFamily="34" charset="0"/>
              <a:buNone/>
              <a:defRPr/>
            </a:pPr>
            <a:r>
              <a:rPr lang="sr-Latn-CS" altLang="en-US" sz="2400">
                <a:solidFill>
                  <a:srgbClr val="FF9327"/>
                </a:solidFill>
                <a:effectLst>
                  <a:outerShdw blurRad="38100" dist="38100" dir="2700000" algn="tl">
                    <a:srgbClr val="000000"/>
                  </a:outerShdw>
                </a:effectLst>
                <a:latin typeface="Comic Sans MS" panose="030F0702030302020204" pitchFamily="66" charset="0"/>
              </a:rPr>
              <a:t>Pars supraclavicularis</a:t>
            </a:r>
            <a:endParaRPr lang="en-US" altLang="en-US" sz="2400">
              <a:solidFill>
                <a:srgbClr val="FF9327"/>
              </a:solidFill>
              <a:effectLst>
                <a:outerShdw blurRad="38100" dist="38100" dir="2700000" algn="tl">
                  <a:srgbClr val="000000"/>
                </a:outerShdw>
              </a:effectLst>
              <a:latin typeface="Comic Sans MS" panose="030F0702030302020204" pitchFamily="66" charset="0"/>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15366">
                                            <p:txEl>
                                              <p:pRg st="0" end="0"/>
                                            </p:txEl>
                                          </p:spTgt>
                                        </p:tgtEl>
                                        <p:attrNameLst>
                                          <p:attrName>style.visibility</p:attrName>
                                        </p:attrNameLst>
                                      </p:cBhvr>
                                      <p:to>
                                        <p:strVal val="visible"/>
                                      </p:to>
                                    </p:set>
                                    <p:anim calcmode="lin" valueType="num">
                                      <p:cBhvr>
                                        <p:cTn id="7" dur="500" fill="hold"/>
                                        <p:tgtEl>
                                          <p:spTgt spid="15366">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15366">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15366">
                                            <p:txEl>
                                              <p:pRg st="0" end="0"/>
                                            </p:txEl>
                                          </p:spTgt>
                                        </p:tgtEl>
                                        <p:attrNameLst>
                                          <p:attrName>style.rotation</p:attrName>
                                        </p:attrNameLst>
                                      </p:cBhvr>
                                      <p:tavLst>
                                        <p:tav tm="0">
                                          <p:val>
                                            <p:fltVal val="90"/>
                                          </p:val>
                                        </p:tav>
                                        <p:tav tm="100000">
                                          <p:val>
                                            <p:fltVal val="0"/>
                                          </p:val>
                                        </p:tav>
                                      </p:tavLst>
                                    </p:anim>
                                    <p:animEffect transition="in" filter="fade">
                                      <p:cBhvr>
                                        <p:cTn id="10" dur="500"/>
                                        <p:tgtEl>
                                          <p:spTgt spid="15366">
                                            <p:txEl>
                                              <p:pRg st="0" end="0"/>
                                            </p:txEl>
                                          </p:spTgt>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31" presetClass="entr" presetSubtype="0" fill="hold" nodeType="clickEffect">
                                  <p:stCondLst>
                                    <p:cond delay="0"/>
                                  </p:stCondLst>
                                  <p:iterate type="lt">
                                    <p:tmPct val="5000"/>
                                  </p:iterate>
                                  <p:childTnLst>
                                    <p:set>
                                      <p:cBhvr>
                                        <p:cTn id="14" dur="1" fill="hold">
                                          <p:stCondLst>
                                            <p:cond delay="0"/>
                                          </p:stCondLst>
                                        </p:cTn>
                                        <p:tgtEl>
                                          <p:spTgt spid="15365">
                                            <p:txEl>
                                              <p:pRg st="0" end="0"/>
                                            </p:txEl>
                                          </p:spTgt>
                                        </p:tgtEl>
                                        <p:attrNameLst>
                                          <p:attrName>style.visibility</p:attrName>
                                        </p:attrNameLst>
                                      </p:cBhvr>
                                      <p:to>
                                        <p:strVal val="visible"/>
                                      </p:to>
                                    </p:set>
                                    <p:anim calcmode="lin" valueType="num">
                                      <p:cBhvr>
                                        <p:cTn id="15" dur="500" fill="hold"/>
                                        <p:tgtEl>
                                          <p:spTgt spid="15365">
                                            <p:txEl>
                                              <p:pRg st="0" end="0"/>
                                            </p:txEl>
                                          </p:spTgt>
                                        </p:tgtEl>
                                        <p:attrNameLst>
                                          <p:attrName>ppt_w</p:attrName>
                                        </p:attrNameLst>
                                      </p:cBhvr>
                                      <p:tavLst>
                                        <p:tav tm="0">
                                          <p:val>
                                            <p:fltVal val="0"/>
                                          </p:val>
                                        </p:tav>
                                        <p:tav tm="100000">
                                          <p:val>
                                            <p:strVal val="#ppt_w"/>
                                          </p:val>
                                        </p:tav>
                                      </p:tavLst>
                                    </p:anim>
                                    <p:anim calcmode="lin" valueType="num">
                                      <p:cBhvr>
                                        <p:cTn id="16" dur="500" fill="hold"/>
                                        <p:tgtEl>
                                          <p:spTgt spid="15365">
                                            <p:txEl>
                                              <p:pRg st="0" end="0"/>
                                            </p:txEl>
                                          </p:spTgt>
                                        </p:tgtEl>
                                        <p:attrNameLst>
                                          <p:attrName>ppt_h</p:attrName>
                                        </p:attrNameLst>
                                      </p:cBhvr>
                                      <p:tavLst>
                                        <p:tav tm="0">
                                          <p:val>
                                            <p:fltVal val="0"/>
                                          </p:val>
                                        </p:tav>
                                        <p:tav tm="100000">
                                          <p:val>
                                            <p:strVal val="#ppt_h"/>
                                          </p:val>
                                        </p:tav>
                                      </p:tavLst>
                                    </p:anim>
                                    <p:anim calcmode="lin" valueType="num">
                                      <p:cBhvr>
                                        <p:cTn id="17" dur="500" fill="hold"/>
                                        <p:tgtEl>
                                          <p:spTgt spid="15365">
                                            <p:txEl>
                                              <p:pRg st="0" end="0"/>
                                            </p:txEl>
                                          </p:spTgt>
                                        </p:tgtEl>
                                        <p:attrNameLst>
                                          <p:attrName>style.rotation</p:attrName>
                                        </p:attrNameLst>
                                      </p:cBhvr>
                                      <p:tavLst>
                                        <p:tav tm="0">
                                          <p:val>
                                            <p:fltVal val="90"/>
                                          </p:val>
                                        </p:tav>
                                        <p:tav tm="100000">
                                          <p:val>
                                            <p:fltVal val="0"/>
                                          </p:val>
                                        </p:tav>
                                      </p:tavLst>
                                    </p:anim>
                                    <p:animEffect transition="in" filter="fade">
                                      <p:cBhvr>
                                        <p:cTn id="18" dur="500"/>
                                        <p:tgtEl>
                                          <p:spTgt spid="1536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7698" name="Picture 5"/>
          <p:cNvPicPr>
            <a:picLocks noChangeAspect="1" noChangeArrowheads="1"/>
          </p:cNvPicPr>
          <p:nvPr/>
        </p:nvPicPr>
        <p:blipFill>
          <a:blip r:embed="rId2">
            <a:extLst>
              <a:ext uri="{28A0092B-C50C-407E-A947-70E740481C1C}">
                <a14:useLocalDpi xmlns:a14="http://schemas.microsoft.com/office/drawing/2010/main" val="0"/>
              </a:ext>
            </a:extLst>
          </a:blip>
          <a:srcRect l="14249" t="22536" r="54335" b="19427"/>
          <a:stretch>
            <a:fillRect/>
          </a:stretch>
        </p:blipFill>
        <p:spPr bwMode="auto">
          <a:xfrm>
            <a:off x="3971613" y="908720"/>
            <a:ext cx="5170488" cy="537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a:extLst>
              <a:ext uri="{FF2B5EF4-FFF2-40B4-BE49-F238E27FC236}">
                <a16:creationId xmlns:a16="http://schemas.microsoft.com/office/drawing/2014/main" id="{378CE48C-8239-C79B-9340-33A2E3AD5E0D}"/>
              </a:ext>
            </a:extLst>
          </p:cNvPr>
          <p:cNvPicPr>
            <a:picLocks noChangeAspect="1"/>
          </p:cNvPicPr>
          <p:nvPr/>
        </p:nvPicPr>
        <p:blipFill rotWithShape="1">
          <a:blip r:embed="rId3"/>
          <a:srcRect t="18450" r="55600"/>
          <a:stretch/>
        </p:blipFill>
        <p:spPr>
          <a:xfrm>
            <a:off x="12593" y="853164"/>
            <a:ext cx="3996444" cy="5483212"/>
          </a:xfrm>
          <a:prstGeom prst="rect">
            <a:avLst/>
          </a:prstGeom>
        </p:spPr>
      </p:pic>
    </p:spTree>
    <p:extLst>
      <p:ext uri="{BB962C8B-B14F-4D97-AF65-F5344CB8AC3E}">
        <p14:creationId xmlns:p14="http://schemas.microsoft.com/office/powerpoint/2010/main" val="2735944736"/>
      </p:ext>
    </p:extLst>
  </p:cSld>
  <p:clrMapOvr>
    <a:masterClrMapping/>
  </p:clrMapOvr>
  <p:transition spd="slow">
    <p:strips dir="rd"/>
  </p:transition>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817B225-22F4-773D-7A1D-DF5FD0140E1D}"/>
              </a:ext>
            </a:extLst>
          </p:cNvPr>
          <p:cNvSpPr txBox="1"/>
          <p:nvPr/>
        </p:nvSpPr>
        <p:spPr>
          <a:xfrm>
            <a:off x="107504" y="980728"/>
            <a:ext cx="8208912" cy="5016758"/>
          </a:xfrm>
          <a:prstGeom prst="rect">
            <a:avLst/>
          </a:prstGeom>
          <a:noFill/>
        </p:spPr>
        <p:txBody>
          <a:bodyPr wrap="square">
            <a:spAutoFit/>
          </a:bodyPr>
          <a:lstStyle/>
          <a:p>
            <a:pPr marL="342900" indent="-342900">
              <a:buFontTx/>
              <a:buChar char="-"/>
            </a:pPr>
            <a:r>
              <a:rPr lang="en-GB" dirty="0">
                <a:latin typeface="+mn-lt"/>
              </a:rPr>
              <a:t>The brachial plexus is divided into supraclavicular and infraclavicular parts by the clavicle.</a:t>
            </a:r>
          </a:p>
          <a:p>
            <a:pPr marL="342900" indent="-342900">
              <a:buFontTx/>
              <a:buChar char="-"/>
            </a:pPr>
            <a:r>
              <a:rPr lang="en-GB" dirty="0">
                <a:latin typeface="+mn-lt"/>
              </a:rPr>
              <a:t>Four branches of the </a:t>
            </a:r>
            <a:r>
              <a:rPr lang="en-GB" dirty="0">
                <a:solidFill>
                  <a:srgbClr val="FFC000"/>
                </a:solidFill>
                <a:latin typeface="+mn-lt"/>
              </a:rPr>
              <a:t>supraclavicular part </a:t>
            </a:r>
            <a:r>
              <a:rPr lang="en-GB" dirty="0">
                <a:latin typeface="+mn-lt"/>
              </a:rPr>
              <a:t>of the plexus arise from the roots (anterior rami) and trunks of the brachial plexus and are approachable through the neck:</a:t>
            </a:r>
            <a:br>
              <a:rPr lang="en-GB" dirty="0">
                <a:latin typeface="+mn-lt"/>
              </a:rPr>
            </a:br>
            <a:r>
              <a:rPr lang="en-GB" dirty="0">
                <a:latin typeface="+mn-lt"/>
              </a:rPr>
              <a:t>- dorsal scapular nerve</a:t>
            </a:r>
            <a:br>
              <a:rPr lang="en-GB" dirty="0">
                <a:latin typeface="+mn-lt"/>
              </a:rPr>
            </a:br>
            <a:r>
              <a:rPr lang="en-GB" dirty="0">
                <a:latin typeface="+mn-lt"/>
              </a:rPr>
              <a:t>-  long thoracic nerve</a:t>
            </a:r>
            <a:br>
              <a:rPr lang="en-GB" dirty="0">
                <a:latin typeface="+mn-lt"/>
              </a:rPr>
            </a:br>
            <a:r>
              <a:rPr lang="en-GB" dirty="0">
                <a:latin typeface="+mn-lt"/>
              </a:rPr>
              <a:t>- nerve to subclavius and </a:t>
            </a:r>
            <a:br>
              <a:rPr lang="en-GB" dirty="0">
                <a:latin typeface="+mn-lt"/>
              </a:rPr>
            </a:br>
            <a:r>
              <a:rPr lang="en-GB" dirty="0">
                <a:latin typeface="+mn-lt"/>
              </a:rPr>
              <a:t>- suprascapular nerve</a:t>
            </a:r>
          </a:p>
          <a:p>
            <a:pPr marL="342900" indent="-342900">
              <a:buFontTx/>
              <a:buChar char="-"/>
            </a:pPr>
            <a:endParaRPr lang="en-GB" dirty="0">
              <a:latin typeface="+mn-lt"/>
            </a:endParaRPr>
          </a:p>
          <a:p>
            <a:pPr marL="342900" indent="-342900">
              <a:buFontTx/>
              <a:buChar char="-"/>
            </a:pPr>
            <a:r>
              <a:rPr lang="en-GB" dirty="0">
                <a:latin typeface="+mn-lt"/>
              </a:rPr>
              <a:t>Branches of the </a:t>
            </a:r>
            <a:r>
              <a:rPr lang="en-GB" dirty="0">
                <a:solidFill>
                  <a:srgbClr val="FFC000"/>
                </a:solidFill>
                <a:latin typeface="+mn-lt"/>
              </a:rPr>
              <a:t>infraclavicular part </a:t>
            </a:r>
            <a:r>
              <a:rPr lang="en-GB" dirty="0">
                <a:latin typeface="+mn-lt"/>
              </a:rPr>
              <a:t>of the plexus arise from the cords of the brachial plexus and are approachable through the axilla. Counting side and terminal branches, three branches arise from the lateral cord, whereas the medial and posterior cords each give rise to five branches (counting the roots of the median nerve as individual branches)</a:t>
            </a:r>
          </a:p>
        </p:txBody>
      </p:sp>
    </p:spTree>
    <p:extLst>
      <p:ext uri="{BB962C8B-B14F-4D97-AF65-F5344CB8AC3E}">
        <p14:creationId xmlns:p14="http://schemas.microsoft.com/office/powerpoint/2010/main" val="2399346836"/>
      </p:ext>
    </p:extLst>
  </p:cSld>
  <p:clrMapOvr>
    <a:masterClrMapping/>
  </p:clrMapOvr>
  <p:transition spd="slow">
    <p:strips dir="rd"/>
  </p:transition>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8F4B91E-3A0D-79B0-FCE7-8DC355F7E555}"/>
              </a:ext>
            </a:extLst>
          </p:cNvPr>
          <p:cNvPicPr>
            <a:picLocks noChangeAspect="1"/>
          </p:cNvPicPr>
          <p:nvPr/>
        </p:nvPicPr>
        <p:blipFill>
          <a:blip r:embed="rId2"/>
          <a:stretch>
            <a:fillRect/>
          </a:stretch>
        </p:blipFill>
        <p:spPr>
          <a:xfrm>
            <a:off x="73092" y="0"/>
            <a:ext cx="8997815" cy="6813376"/>
          </a:xfrm>
          <a:prstGeom prst="rect">
            <a:avLst/>
          </a:prstGeom>
        </p:spPr>
      </p:pic>
    </p:spTree>
    <p:extLst>
      <p:ext uri="{BB962C8B-B14F-4D97-AF65-F5344CB8AC3E}">
        <p14:creationId xmlns:p14="http://schemas.microsoft.com/office/powerpoint/2010/main" val="2394483339"/>
      </p:ext>
    </p:extLst>
  </p:cSld>
  <p:clrMapOvr>
    <a:masterClrMapping/>
  </p:clrMapOvr>
  <p:transition spd="slow">
    <p:strips dir="rd"/>
  </p:transition>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CBFAD97-9707-AE2A-198E-A8AFA64D7A80}"/>
              </a:ext>
            </a:extLst>
          </p:cNvPr>
          <p:cNvPicPr>
            <a:picLocks noChangeAspect="1"/>
          </p:cNvPicPr>
          <p:nvPr/>
        </p:nvPicPr>
        <p:blipFill>
          <a:blip r:embed="rId2"/>
          <a:stretch>
            <a:fillRect/>
          </a:stretch>
        </p:blipFill>
        <p:spPr>
          <a:xfrm>
            <a:off x="2720" y="1414938"/>
            <a:ext cx="9045918" cy="4028124"/>
          </a:xfrm>
          <a:prstGeom prst="rect">
            <a:avLst/>
          </a:prstGeom>
        </p:spPr>
      </p:pic>
    </p:spTree>
    <p:extLst>
      <p:ext uri="{BB962C8B-B14F-4D97-AF65-F5344CB8AC3E}">
        <p14:creationId xmlns:p14="http://schemas.microsoft.com/office/powerpoint/2010/main" val="4136401421"/>
      </p:ext>
    </p:extLst>
  </p:cSld>
  <p:clrMapOvr>
    <a:masterClrMapping/>
  </p:clrMapOvr>
  <p:transition spd="slow">
    <p:strips dir="rd"/>
  </p:transition>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801F4EF-F7D3-9667-95E3-EC67AFA2ABFB}"/>
              </a:ext>
            </a:extLst>
          </p:cNvPr>
          <p:cNvPicPr>
            <a:picLocks noChangeAspect="1"/>
          </p:cNvPicPr>
          <p:nvPr/>
        </p:nvPicPr>
        <p:blipFill rotWithShape="1">
          <a:blip r:embed="rId2"/>
          <a:srcRect b="44368"/>
          <a:stretch/>
        </p:blipFill>
        <p:spPr>
          <a:xfrm>
            <a:off x="51773" y="296652"/>
            <a:ext cx="9040454" cy="6264696"/>
          </a:xfrm>
          <a:prstGeom prst="rect">
            <a:avLst/>
          </a:prstGeom>
        </p:spPr>
      </p:pic>
    </p:spTree>
    <p:extLst>
      <p:ext uri="{BB962C8B-B14F-4D97-AF65-F5344CB8AC3E}">
        <p14:creationId xmlns:p14="http://schemas.microsoft.com/office/powerpoint/2010/main" val="274590779"/>
      </p:ext>
    </p:extLst>
  </p:cSld>
  <p:clrMapOvr>
    <a:masterClrMapping/>
  </p:clrMapOvr>
  <p:transition spd="slow">
    <p:strips dir="rd"/>
  </p:transition>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801F4EF-F7D3-9667-95E3-EC67AFA2ABFB}"/>
              </a:ext>
            </a:extLst>
          </p:cNvPr>
          <p:cNvPicPr>
            <a:picLocks noChangeAspect="1"/>
          </p:cNvPicPr>
          <p:nvPr/>
        </p:nvPicPr>
        <p:blipFill rotWithShape="1">
          <a:blip r:embed="rId2"/>
          <a:srcRect l="-1019" t="54815" r="1019" b="1635"/>
          <a:stretch/>
        </p:blipFill>
        <p:spPr>
          <a:xfrm>
            <a:off x="33019" y="1268760"/>
            <a:ext cx="8983401" cy="4873144"/>
          </a:xfrm>
          <a:prstGeom prst="rect">
            <a:avLst/>
          </a:prstGeom>
        </p:spPr>
      </p:pic>
      <p:pic>
        <p:nvPicPr>
          <p:cNvPr id="4" name="Picture 3">
            <a:extLst>
              <a:ext uri="{FF2B5EF4-FFF2-40B4-BE49-F238E27FC236}">
                <a16:creationId xmlns:a16="http://schemas.microsoft.com/office/drawing/2014/main" id="{4DE936A2-901A-C859-DAEF-78D8FEB522F3}"/>
              </a:ext>
            </a:extLst>
          </p:cNvPr>
          <p:cNvPicPr>
            <a:picLocks noChangeAspect="1"/>
          </p:cNvPicPr>
          <p:nvPr/>
        </p:nvPicPr>
        <p:blipFill rotWithShape="1">
          <a:blip r:embed="rId2"/>
          <a:srcRect b="93455"/>
          <a:stretch/>
        </p:blipFill>
        <p:spPr>
          <a:xfrm>
            <a:off x="126706" y="528704"/>
            <a:ext cx="8889714" cy="740056"/>
          </a:xfrm>
          <a:prstGeom prst="rect">
            <a:avLst/>
          </a:prstGeom>
        </p:spPr>
      </p:pic>
    </p:spTree>
    <p:extLst>
      <p:ext uri="{BB962C8B-B14F-4D97-AF65-F5344CB8AC3E}">
        <p14:creationId xmlns:p14="http://schemas.microsoft.com/office/powerpoint/2010/main" val="1951395225"/>
      </p:ext>
    </p:extLst>
  </p:cSld>
  <p:clrMapOvr>
    <a:masterClrMapping/>
  </p:clrMapOvr>
  <p:transition spd="slow">
    <p:strips dir="rd"/>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55575"/>
            <a:ext cx="8686800" cy="681137"/>
          </a:xfrm>
        </p:spPr>
        <p:txBody>
          <a:bodyPr/>
          <a:lstStyle/>
          <a:p>
            <a:pPr>
              <a:defRPr/>
            </a:pPr>
            <a:r>
              <a:rPr lang="en-GB" b="1" i="1" dirty="0">
                <a:solidFill>
                  <a:srgbClr val="FF0000"/>
                </a:solidFill>
              </a:rPr>
              <a:t>Side branches of </a:t>
            </a:r>
            <a:r>
              <a:rPr lang="sr-Latn-CS" b="1" i="1" dirty="0">
                <a:solidFill>
                  <a:srgbClr val="FF0000"/>
                </a:solidFill>
              </a:rPr>
              <a:t>a. axillaris:</a:t>
            </a:r>
            <a:endParaRPr lang="en-US" dirty="0"/>
          </a:p>
        </p:txBody>
      </p:sp>
      <p:sp>
        <p:nvSpPr>
          <p:cNvPr id="3" name="Content Placeholder 2"/>
          <p:cNvSpPr>
            <a:spLocks noGrp="1"/>
          </p:cNvSpPr>
          <p:nvPr>
            <p:ph sz="half" idx="1"/>
          </p:nvPr>
        </p:nvSpPr>
        <p:spPr>
          <a:xfrm>
            <a:off x="125016" y="1628800"/>
            <a:ext cx="5139680" cy="4359519"/>
          </a:xfrm>
        </p:spPr>
        <p:txBody>
          <a:bodyPr/>
          <a:lstStyle/>
          <a:p>
            <a:pPr marL="533400" indent="-533400" eaLnBrk="1" hangingPunct="1">
              <a:lnSpc>
                <a:spcPct val="90000"/>
              </a:lnSpc>
              <a:buNone/>
              <a:defRPr/>
            </a:pPr>
            <a:r>
              <a:rPr lang="sr-Latn-CS" sz="2000" b="1" dirty="0">
                <a:solidFill>
                  <a:srgbClr val="FFFF00"/>
                </a:solidFill>
                <a:cs typeface="Arial" charset="0"/>
              </a:rPr>
              <a:t>● </a:t>
            </a:r>
            <a:r>
              <a:rPr lang="sr-Latn-CS" sz="2000" b="1" dirty="0">
                <a:solidFill>
                  <a:srgbClr val="FFFF00"/>
                </a:solidFill>
              </a:rPr>
              <a:t>a. </a:t>
            </a:r>
            <a:r>
              <a:rPr lang="sr-Latn-CS" sz="2000" b="1" dirty="0" err="1">
                <a:solidFill>
                  <a:srgbClr val="FFFF00"/>
                </a:solidFill>
              </a:rPr>
              <a:t>thoracica</a:t>
            </a:r>
            <a:r>
              <a:rPr lang="sr-Latn-CS" sz="2000" b="1" dirty="0">
                <a:solidFill>
                  <a:srgbClr val="FFFF00"/>
                </a:solidFill>
              </a:rPr>
              <a:t> </a:t>
            </a:r>
            <a:r>
              <a:rPr lang="en-GB" sz="2000" b="1" dirty="0">
                <a:solidFill>
                  <a:srgbClr val="FFFF00"/>
                </a:solidFill>
              </a:rPr>
              <a:t>superior (</a:t>
            </a:r>
            <a:r>
              <a:rPr lang="sr-Latn-CS" sz="2000" b="1" dirty="0" err="1">
                <a:solidFill>
                  <a:srgbClr val="FFFF00"/>
                </a:solidFill>
              </a:rPr>
              <a:t>suprema</a:t>
            </a:r>
            <a:r>
              <a:rPr lang="en-GB" sz="2000" b="1" dirty="0">
                <a:solidFill>
                  <a:srgbClr val="FFFF00"/>
                </a:solidFill>
              </a:rPr>
              <a:t>)</a:t>
            </a:r>
          </a:p>
          <a:p>
            <a:pPr marL="533400" indent="-533400" eaLnBrk="1" hangingPunct="1">
              <a:lnSpc>
                <a:spcPct val="90000"/>
              </a:lnSpc>
              <a:buNone/>
              <a:defRPr/>
            </a:pPr>
            <a:endParaRPr lang="en-GB" sz="2000" b="1" dirty="0">
              <a:solidFill>
                <a:srgbClr val="FFFF00"/>
              </a:solidFill>
            </a:endParaRPr>
          </a:p>
          <a:p>
            <a:pPr marL="0" indent="0" eaLnBrk="1" hangingPunct="1">
              <a:lnSpc>
                <a:spcPct val="90000"/>
              </a:lnSpc>
              <a:buNone/>
              <a:defRPr/>
            </a:pPr>
            <a:r>
              <a:rPr lang="en-GB" sz="1800" dirty="0"/>
              <a:t>- The superior thoracic artery is a small, highly</a:t>
            </a:r>
          </a:p>
          <a:p>
            <a:pPr marL="0" indent="0" eaLnBrk="1" hangingPunct="1">
              <a:lnSpc>
                <a:spcPct val="90000"/>
              </a:lnSpc>
              <a:buNone/>
              <a:defRPr/>
            </a:pPr>
            <a:r>
              <a:rPr lang="en-GB" sz="1800" dirty="0"/>
              <a:t>  variable vessel that arises just inferior to the</a:t>
            </a:r>
          </a:p>
          <a:p>
            <a:pPr marL="0" indent="0" eaLnBrk="1" hangingPunct="1">
              <a:lnSpc>
                <a:spcPct val="90000"/>
              </a:lnSpc>
              <a:buNone/>
              <a:defRPr/>
            </a:pPr>
            <a:r>
              <a:rPr lang="en-GB" sz="1800" dirty="0"/>
              <a:t>  m. subclavius </a:t>
            </a:r>
          </a:p>
          <a:p>
            <a:pPr marL="0" indent="0" eaLnBrk="1" hangingPunct="1">
              <a:lnSpc>
                <a:spcPct val="90000"/>
              </a:lnSpc>
              <a:buNone/>
              <a:defRPr/>
            </a:pPr>
            <a:r>
              <a:rPr lang="en-GB" sz="1800" dirty="0"/>
              <a:t>- It commonly runs </a:t>
            </a:r>
            <a:r>
              <a:rPr lang="en-GB" sz="1800" dirty="0" err="1"/>
              <a:t>inferomedially</a:t>
            </a:r>
            <a:r>
              <a:rPr lang="en-GB" sz="1800" dirty="0"/>
              <a:t> posterior to </a:t>
            </a:r>
            <a:br>
              <a:rPr lang="en-GB" sz="1800" dirty="0"/>
            </a:br>
            <a:r>
              <a:rPr lang="en-GB" sz="1800" dirty="0"/>
              <a:t>  the axillary vein and supplies the subclavius,</a:t>
            </a:r>
          </a:p>
          <a:p>
            <a:pPr marL="0" indent="0" eaLnBrk="1" hangingPunct="1">
              <a:lnSpc>
                <a:spcPct val="90000"/>
              </a:lnSpc>
              <a:buNone/>
              <a:defRPr/>
            </a:pPr>
            <a:r>
              <a:rPr lang="en-GB" sz="1800" dirty="0"/>
              <a:t>  muscles in the 1st and 2nd intercostal spaces,</a:t>
            </a:r>
          </a:p>
          <a:p>
            <a:pPr marL="0" indent="0" eaLnBrk="1" hangingPunct="1">
              <a:lnSpc>
                <a:spcPct val="90000"/>
              </a:lnSpc>
              <a:buNone/>
              <a:defRPr/>
            </a:pPr>
            <a:r>
              <a:rPr lang="en-GB" sz="1800" dirty="0"/>
              <a:t>  superior slips of the serratus anterior and</a:t>
            </a:r>
          </a:p>
          <a:p>
            <a:pPr marL="0" indent="0" eaLnBrk="1" hangingPunct="1">
              <a:lnSpc>
                <a:spcPct val="90000"/>
              </a:lnSpc>
              <a:buNone/>
              <a:defRPr/>
            </a:pPr>
            <a:r>
              <a:rPr lang="en-GB" sz="1800" dirty="0"/>
              <a:t>  overlying pectoral muscles. </a:t>
            </a:r>
          </a:p>
          <a:p>
            <a:pPr marL="0" indent="0" eaLnBrk="1" hangingPunct="1">
              <a:lnSpc>
                <a:spcPct val="90000"/>
              </a:lnSpc>
              <a:buNone/>
              <a:defRPr/>
            </a:pPr>
            <a:r>
              <a:rPr lang="en-GB" sz="1800" dirty="0"/>
              <a:t>- It anastomoses with the intercostal and/or</a:t>
            </a:r>
          </a:p>
          <a:p>
            <a:pPr marL="0" indent="0" eaLnBrk="1" hangingPunct="1">
              <a:lnSpc>
                <a:spcPct val="90000"/>
              </a:lnSpc>
              <a:buNone/>
              <a:defRPr/>
            </a:pPr>
            <a:r>
              <a:rPr lang="en-GB" sz="1800" dirty="0"/>
              <a:t>  internal thoracic arteries (</a:t>
            </a:r>
            <a:r>
              <a:rPr lang="sr-Latn-CS" sz="1800" dirty="0" err="1"/>
              <a:t>a.thoracica</a:t>
            </a:r>
            <a:r>
              <a:rPr lang="sr-Latn-CS" sz="1800" dirty="0"/>
              <a:t> interna</a:t>
            </a:r>
            <a:endParaRPr lang="en-GB" sz="1800" dirty="0"/>
          </a:p>
          <a:p>
            <a:pPr marL="0" indent="0" eaLnBrk="1" hangingPunct="1">
              <a:lnSpc>
                <a:spcPct val="90000"/>
              </a:lnSpc>
              <a:buNone/>
              <a:defRPr/>
            </a:pPr>
            <a:r>
              <a:rPr lang="en-GB" sz="1800" dirty="0"/>
              <a:t>  and </a:t>
            </a:r>
            <a:r>
              <a:rPr lang="sr-Latn-CS" sz="1800" dirty="0" err="1"/>
              <a:t>aa.intercostales</a:t>
            </a:r>
            <a:r>
              <a:rPr lang="en-GB" sz="1800" dirty="0"/>
              <a:t>)</a:t>
            </a:r>
          </a:p>
        </p:txBody>
      </p:sp>
      <p:pic>
        <p:nvPicPr>
          <p:cNvPr id="21508" name="Picture 9" descr="a"/>
          <p:cNvPicPr>
            <a:picLocks noGrp="1" noChangeAspect="1" noChangeArrowheads="1"/>
          </p:cNvPicPr>
          <p:nvPr>
            <p:ph sz="half" idx="2"/>
          </p:nvPr>
        </p:nvPicPr>
        <p:blipFill>
          <a:blip r:embed="rId2" cstate="print">
            <a:extLst>
              <a:ext uri="{28A0092B-C50C-407E-A947-70E740481C1C}">
                <a14:useLocalDpi xmlns:a14="http://schemas.microsoft.com/office/drawing/2010/main" val="0"/>
              </a:ext>
            </a:extLst>
          </a:blip>
          <a:srcRect/>
          <a:stretch>
            <a:fillRect/>
          </a:stretch>
        </p:blipFill>
        <p:spPr>
          <a:xfrm>
            <a:off x="5105788" y="1852612"/>
            <a:ext cx="4038600" cy="3152775"/>
          </a:xfr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trips dir="rd"/>
  </p:transition>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7C99FC6-6841-607C-EEFC-1F9A5F02036B}"/>
              </a:ext>
            </a:extLst>
          </p:cNvPr>
          <p:cNvPicPr>
            <a:picLocks noChangeAspect="1"/>
          </p:cNvPicPr>
          <p:nvPr/>
        </p:nvPicPr>
        <p:blipFill rotWithShape="1">
          <a:blip r:embed="rId2"/>
          <a:srcRect l="2916"/>
          <a:stretch/>
        </p:blipFill>
        <p:spPr>
          <a:xfrm>
            <a:off x="79485" y="285964"/>
            <a:ext cx="8985029" cy="6286072"/>
          </a:xfrm>
          <a:prstGeom prst="rect">
            <a:avLst/>
          </a:prstGeom>
        </p:spPr>
      </p:pic>
    </p:spTree>
    <p:extLst>
      <p:ext uri="{BB962C8B-B14F-4D97-AF65-F5344CB8AC3E}">
        <p14:creationId xmlns:p14="http://schemas.microsoft.com/office/powerpoint/2010/main" val="650653315"/>
      </p:ext>
    </p:extLst>
  </p:cSld>
  <p:clrMapOvr>
    <a:masterClrMapping/>
  </p:clrMapOvr>
  <p:transition spd="slow">
    <p:strips dir="rd"/>
  </p:transition>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457200" y="236249"/>
            <a:ext cx="8229600" cy="722312"/>
          </a:xfrm>
        </p:spPr>
        <p:txBody>
          <a:bodyPr/>
          <a:lstStyle/>
          <a:p>
            <a:pPr eaLnBrk="1" hangingPunct="1">
              <a:buFont typeface="Arial" panose="020B0604020202020204" pitchFamily="34" charset="0"/>
              <a:buNone/>
              <a:defRPr/>
            </a:pPr>
            <a:r>
              <a:rPr lang="en-GB" altLang="en-US" sz="3200" b="1" i="1" dirty="0">
                <a:solidFill>
                  <a:srgbClr val="FF0000"/>
                </a:solidFill>
              </a:rPr>
              <a:t>Branches of </a:t>
            </a:r>
            <a:r>
              <a:rPr lang="sr-Latn-CS" altLang="en-US" sz="3200" b="1" dirty="0">
                <a:solidFill>
                  <a:srgbClr val="FF0000"/>
                </a:solidFill>
              </a:rPr>
              <a:t> </a:t>
            </a:r>
            <a:r>
              <a:rPr lang="sr-Latn-CS" altLang="en-US" sz="2800" b="1" dirty="0">
                <a:solidFill>
                  <a:srgbClr val="FF0000"/>
                </a:solidFill>
              </a:rPr>
              <a:t>PLEXUS BRACHIALIS-a</a:t>
            </a:r>
            <a:endParaRPr lang="en-US" altLang="en-US" sz="2800" b="1" dirty="0">
              <a:solidFill>
                <a:srgbClr val="FF0000"/>
              </a:solidFill>
            </a:endParaRPr>
          </a:p>
        </p:txBody>
      </p:sp>
      <p:sp>
        <p:nvSpPr>
          <p:cNvPr id="15363" name="Rectangle 3"/>
          <p:cNvSpPr>
            <a:spLocks noGrp="1" noChangeArrowheads="1"/>
          </p:cNvSpPr>
          <p:nvPr>
            <p:ph sz="half" idx="1"/>
          </p:nvPr>
        </p:nvSpPr>
        <p:spPr/>
        <p:txBody>
          <a:bodyPr/>
          <a:lstStyle/>
          <a:p>
            <a:pPr eaLnBrk="1" hangingPunct="1">
              <a:buFont typeface="Wingdings" panose="05000000000000000000" pitchFamily="2" charset="2"/>
              <a:buNone/>
              <a:defRPr/>
            </a:pPr>
            <a:r>
              <a:rPr lang="en-GB" altLang="en-US" b="1" dirty="0">
                <a:solidFill>
                  <a:srgbClr val="FFFF00"/>
                </a:solidFill>
              </a:rPr>
              <a:t>Side branches</a:t>
            </a:r>
            <a:r>
              <a:rPr lang="sr-Latn-CS" altLang="en-US" b="1" dirty="0">
                <a:solidFill>
                  <a:srgbClr val="FFFF00"/>
                </a:solidFill>
              </a:rPr>
              <a:t>:</a:t>
            </a:r>
          </a:p>
          <a:p>
            <a:pPr eaLnBrk="1" hangingPunct="1">
              <a:buFont typeface="Wingdings" panose="05000000000000000000" pitchFamily="2" charset="2"/>
              <a:buNone/>
              <a:defRPr/>
            </a:pPr>
            <a:endParaRPr lang="sr-Latn-CS" altLang="en-US" sz="2400" b="1" dirty="0">
              <a:solidFill>
                <a:srgbClr val="FFFF00"/>
              </a:solidFill>
            </a:endParaRPr>
          </a:p>
          <a:p>
            <a:pPr eaLnBrk="1" hangingPunct="1">
              <a:buFont typeface="Wingdings" panose="05000000000000000000" pitchFamily="2" charset="2"/>
              <a:buNone/>
              <a:defRPr/>
            </a:pPr>
            <a:r>
              <a:rPr lang="sr-Latn-CS" altLang="en-US" sz="2400" b="1" dirty="0">
                <a:solidFill>
                  <a:srgbClr val="FFFF00"/>
                </a:solidFill>
              </a:rPr>
              <a:t>- n. subclavius</a:t>
            </a:r>
          </a:p>
          <a:p>
            <a:pPr eaLnBrk="1" hangingPunct="1">
              <a:buFont typeface="Wingdings" panose="05000000000000000000" pitchFamily="2" charset="2"/>
              <a:buNone/>
              <a:defRPr/>
            </a:pPr>
            <a:r>
              <a:rPr lang="sr-Latn-CS" altLang="en-US" sz="2400" b="1" dirty="0">
                <a:solidFill>
                  <a:srgbClr val="FFFF00"/>
                </a:solidFill>
              </a:rPr>
              <a:t>- nn. pectorales laterales</a:t>
            </a:r>
          </a:p>
          <a:p>
            <a:pPr eaLnBrk="1" hangingPunct="1">
              <a:buFont typeface="Wingdings" panose="05000000000000000000" pitchFamily="2" charset="2"/>
              <a:buNone/>
              <a:defRPr/>
            </a:pPr>
            <a:r>
              <a:rPr lang="sr-Latn-CS" altLang="en-US" sz="2400" b="1" dirty="0">
                <a:solidFill>
                  <a:srgbClr val="FFFF00"/>
                </a:solidFill>
              </a:rPr>
              <a:t>- nn. pectorales mediales</a:t>
            </a:r>
          </a:p>
          <a:p>
            <a:pPr eaLnBrk="1" hangingPunct="1">
              <a:buFontTx/>
              <a:buChar char="-"/>
              <a:defRPr/>
            </a:pPr>
            <a:r>
              <a:rPr lang="sr-Latn-CS" altLang="en-US" sz="2400" b="1" dirty="0">
                <a:solidFill>
                  <a:srgbClr val="FFFF00"/>
                </a:solidFill>
              </a:rPr>
              <a:t>n. thoracodorsalis</a:t>
            </a:r>
          </a:p>
          <a:p>
            <a:pPr eaLnBrk="1" hangingPunct="1">
              <a:buFontTx/>
              <a:buChar char="-"/>
              <a:defRPr/>
            </a:pPr>
            <a:r>
              <a:rPr lang="sr-Latn-CS" altLang="en-US" sz="2400" b="1" dirty="0">
                <a:solidFill>
                  <a:srgbClr val="FFFF00"/>
                </a:solidFill>
              </a:rPr>
              <a:t>n. subscapularis</a:t>
            </a:r>
          </a:p>
          <a:p>
            <a:pPr eaLnBrk="1" hangingPunct="1">
              <a:buFont typeface="Wingdings" panose="05000000000000000000" pitchFamily="2" charset="2"/>
              <a:buNone/>
              <a:defRPr/>
            </a:pPr>
            <a:r>
              <a:rPr lang="sr-Latn-CS" altLang="en-US" sz="2400" b="1" dirty="0">
                <a:solidFill>
                  <a:srgbClr val="FFFF00"/>
                </a:solidFill>
              </a:rPr>
              <a:t>- n. dorsalis scapulae</a:t>
            </a:r>
          </a:p>
          <a:p>
            <a:pPr eaLnBrk="1" hangingPunct="1">
              <a:buFont typeface="Wingdings" panose="05000000000000000000" pitchFamily="2" charset="2"/>
              <a:buNone/>
              <a:defRPr/>
            </a:pPr>
            <a:r>
              <a:rPr lang="sr-Latn-CS" altLang="en-US" sz="2400" b="1" dirty="0">
                <a:solidFill>
                  <a:srgbClr val="FFFF00"/>
                </a:solidFill>
              </a:rPr>
              <a:t>- n. thoracicus longus</a:t>
            </a:r>
          </a:p>
          <a:p>
            <a:pPr eaLnBrk="1" hangingPunct="1">
              <a:buFont typeface="Wingdings" panose="05000000000000000000" pitchFamily="2" charset="2"/>
              <a:buNone/>
              <a:defRPr/>
            </a:pPr>
            <a:r>
              <a:rPr lang="sr-Latn-CS" altLang="en-US" sz="2400" b="1" dirty="0">
                <a:solidFill>
                  <a:srgbClr val="FFFF00"/>
                </a:solidFill>
              </a:rPr>
              <a:t>- n. suprascapularis</a:t>
            </a:r>
          </a:p>
          <a:p>
            <a:pPr eaLnBrk="1" hangingPunct="1">
              <a:buFontTx/>
              <a:buChar char="-"/>
              <a:defRPr/>
            </a:pPr>
            <a:endParaRPr lang="en-US" altLang="en-US" sz="2400" b="1" dirty="0">
              <a:solidFill>
                <a:srgbClr val="FFFF00"/>
              </a:solidFill>
            </a:endParaRPr>
          </a:p>
        </p:txBody>
      </p:sp>
      <p:sp>
        <p:nvSpPr>
          <p:cNvPr id="15364" name="Rectangle 4"/>
          <p:cNvSpPr>
            <a:spLocks noGrp="1" noChangeArrowheads="1"/>
          </p:cNvSpPr>
          <p:nvPr>
            <p:ph sz="half" idx="2"/>
          </p:nvPr>
        </p:nvSpPr>
        <p:spPr>
          <a:xfrm>
            <a:off x="4286250" y="1064637"/>
            <a:ext cx="4857750" cy="5130800"/>
          </a:xfrm>
        </p:spPr>
        <p:txBody>
          <a:bodyPr/>
          <a:lstStyle/>
          <a:p>
            <a:pPr eaLnBrk="1" hangingPunct="1">
              <a:lnSpc>
                <a:spcPct val="90000"/>
              </a:lnSpc>
              <a:buFont typeface="Wingdings" panose="05000000000000000000" pitchFamily="2" charset="2"/>
              <a:buNone/>
              <a:defRPr/>
            </a:pPr>
            <a:r>
              <a:rPr lang="en-GB" altLang="en-US" sz="2000" dirty="0"/>
              <a:t>- Branches of the roots, trunks or cords</a:t>
            </a:r>
            <a:endParaRPr lang="sr-Latn-RS" altLang="en-US" sz="2000" dirty="0"/>
          </a:p>
          <a:p>
            <a:pPr eaLnBrk="1" hangingPunct="1">
              <a:lnSpc>
                <a:spcPct val="90000"/>
              </a:lnSpc>
              <a:buFont typeface="Wingdings" panose="05000000000000000000" pitchFamily="2" charset="2"/>
              <a:buNone/>
              <a:defRPr/>
            </a:pPr>
            <a:r>
              <a:rPr lang="en-GB" altLang="en-US" sz="2000" dirty="0"/>
              <a:t>- They contain mainly motor </a:t>
            </a:r>
            <a:r>
              <a:rPr lang="en-GB" altLang="en-US" sz="2000" dirty="0" err="1"/>
              <a:t>fibers</a:t>
            </a:r>
            <a:endParaRPr lang="sr-Latn-RS" altLang="en-US" sz="2000" dirty="0"/>
          </a:p>
          <a:p>
            <a:pPr eaLnBrk="1" hangingPunct="1">
              <a:lnSpc>
                <a:spcPct val="90000"/>
              </a:lnSpc>
              <a:buFont typeface="Wingdings" panose="05000000000000000000" pitchFamily="2" charset="2"/>
              <a:buNone/>
              <a:defRPr/>
            </a:pPr>
            <a:endParaRPr lang="sr-Latn-RS" altLang="en-US" sz="2400" dirty="0"/>
          </a:p>
          <a:p>
            <a:pPr eaLnBrk="1" hangingPunct="1">
              <a:lnSpc>
                <a:spcPct val="90000"/>
              </a:lnSpc>
              <a:buFont typeface="Wingdings" panose="05000000000000000000" pitchFamily="2" charset="2"/>
              <a:buNone/>
              <a:defRPr/>
            </a:pPr>
            <a:endParaRPr lang="sr-Latn-RS" altLang="en-US" sz="2400" dirty="0"/>
          </a:p>
          <a:p>
            <a:pPr eaLnBrk="1" hangingPunct="1">
              <a:lnSpc>
                <a:spcPct val="90000"/>
              </a:lnSpc>
              <a:buFont typeface="Wingdings" panose="05000000000000000000" pitchFamily="2" charset="2"/>
              <a:buNone/>
              <a:defRPr/>
            </a:pPr>
            <a:endParaRPr lang="sr-Latn-RS" altLang="en-US" sz="2400" dirty="0"/>
          </a:p>
          <a:p>
            <a:pPr eaLnBrk="1" hangingPunct="1">
              <a:lnSpc>
                <a:spcPct val="90000"/>
              </a:lnSpc>
              <a:buFont typeface="Wingdings" panose="05000000000000000000" pitchFamily="2" charset="2"/>
              <a:buNone/>
              <a:defRPr/>
            </a:pPr>
            <a:endParaRPr lang="sr-Latn-RS" altLang="en-US" sz="2400" dirty="0"/>
          </a:p>
        </p:txBody>
      </p:sp>
      <p:sp>
        <p:nvSpPr>
          <p:cNvPr id="15366" name="Rectangle 6"/>
          <p:cNvSpPr>
            <a:spLocks noChangeArrowheads="1"/>
          </p:cNvSpPr>
          <p:nvPr/>
        </p:nvSpPr>
        <p:spPr bwMode="auto">
          <a:xfrm>
            <a:off x="323850" y="836613"/>
            <a:ext cx="3600450" cy="457200"/>
          </a:xfrm>
          <a:prstGeom prst="rect">
            <a:avLst/>
          </a:prstGeom>
          <a:noFill/>
          <a:ln>
            <a:noFill/>
          </a:ln>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eaLnBrk="1" hangingPunct="1">
              <a:buFont typeface="Arial" panose="020B0604020202020204" pitchFamily="34" charset="0"/>
              <a:buNone/>
              <a:defRPr/>
            </a:pPr>
            <a:r>
              <a:rPr lang="sr-Latn-CS" altLang="en-US" sz="2400" dirty="0">
                <a:solidFill>
                  <a:srgbClr val="FF9327"/>
                </a:solidFill>
                <a:effectLst>
                  <a:outerShdw blurRad="38100" dist="38100" dir="2700000" algn="tl">
                    <a:srgbClr val="000000"/>
                  </a:outerShdw>
                </a:effectLst>
                <a:latin typeface="Comic Sans MS" panose="030F0702030302020204" pitchFamily="66" charset="0"/>
              </a:rPr>
              <a:t>Pars supraclavicularis</a:t>
            </a:r>
            <a:endParaRPr lang="en-US" altLang="en-US" sz="2400" dirty="0">
              <a:solidFill>
                <a:srgbClr val="FF9327"/>
              </a:solidFill>
              <a:effectLst>
                <a:outerShdw blurRad="38100" dist="38100" dir="2700000" algn="tl">
                  <a:srgbClr val="000000"/>
                </a:outerShdw>
              </a:effectLst>
              <a:latin typeface="Comic Sans MS" panose="030F0702030302020204" pitchFamily="66" charset="0"/>
            </a:endParaRPr>
          </a:p>
        </p:txBody>
      </p:sp>
      <p:sp>
        <p:nvSpPr>
          <p:cNvPr id="8" name="Right Brace 7"/>
          <p:cNvSpPr/>
          <p:nvPr/>
        </p:nvSpPr>
        <p:spPr bwMode="auto">
          <a:xfrm>
            <a:off x="3857626" y="3892265"/>
            <a:ext cx="423862" cy="2108485"/>
          </a:xfrm>
          <a:prstGeom prst="rightBrace">
            <a:avLst/>
          </a:prstGeom>
          <a:solidFill>
            <a:schemeClr val="accent1"/>
          </a:solidFill>
          <a:ln w="9525" cap="flat" cmpd="sng" algn="ctr">
            <a:solidFill>
              <a:schemeClr val="tx1"/>
            </a:solidFill>
            <a:prstDash val="solid"/>
            <a:round/>
            <a:headEnd type="none" w="med" len="med"/>
            <a:tailEnd type="none" w="med" len="med"/>
          </a:ln>
          <a:effectLst/>
        </p:spPr>
        <p:txBody>
          <a:bodyPr/>
          <a:lstStyle/>
          <a:p>
            <a:pPr>
              <a:defRPr/>
            </a:pPr>
            <a:endParaRPr lang="en-US">
              <a:effectLst>
                <a:outerShdw blurRad="38100" dist="38100" dir="2700000" algn="tl">
                  <a:srgbClr val="000000">
                    <a:alpha val="43137"/>
                  </a:srgbClr>
                </a:outerShdw>
              </a:effectLst>
            </a:endParaRPr>
          </a:p>
        </p:txBody>
      </p:sp>
      <p:sp>
        <p:nvSpPr>
          <p:cNvPr id="164871" name="TextBox 9"/>
          <p:cNvSpPr txBox="1">
            <a:spLocks noChangeArrowheads="1"/>
          </p:cNvSpPr>
          <p:nvPr/>
        </p:nvSpPr>
        <p:spPr bwMode="auto">
          <a:xfrm>
            <a:off x="4500563" y="5072063"/>
            <a:ext cx="26431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90000"/>
              <a:buFont typeface="Wingdings" panose="05000000000000000000" pitchFamily="2" charset="2"/>
              <a:buBlip>
                <a:blip r:embed="rId3"/>
              </a:buBlip>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lr>
                <a:schemeClr val="accent2"/>
              </a:buClr>
              <a:buSzPct val="90000"/>
              <a:buFont typeface="Wingdings" panose="05000000000000000000" pitchFamily="2" charset="2"/>
              <a:buBlip>
                <a:blip r:embed="rId4"/>
              </a:buBlip>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folHlink"/>
              </a:buClr>
              <a:buSzPct val="90000"/>
              <a:buFont typeface="Wingdings" panose="05000000000000000000" pitchFamily="2" charset="2"/>
              <a:buBlip>
                <a:blip r:embed="rId5"/>
              </a:buBlip>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90000"/>
              <a:buFont typeface="Wingdings" panose="05000000000000000000" pitchFamily="2" charset="2"/>
              <a:buBlip>
                <a:blip r:embed="rId5"/>
              </a:buBlip>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90000"/>
              <a:buFont typeface="Wingdings" panose="05000000000000000000" pitchFamily="2" charset="2"/>
              <a:buBlip>
                <a:blip r:embed="rId5"/>
              </a:buBlip>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90000"/>
              <a:buFont typeface="Wingdings" panose="05000000000000000000" pitchFamily="2" charset="2"/>
              <a:buBlip>
                <a:blip r:embed="rId5"/>
              </a:buBlip>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90000"/>
              <a:buFont typeface="Wingdings" panose="05000000000000000000" pitchFamily="2" charset="2"/>
              <a:buBlip>
                <a:blip r:embed="rId5"/>
              </a:buBlip>
              <a:defRPr sz="2000">
                <a:solidFill>
                  <a:schemeClr val="tx1"/>
                </a:solidFill>
                <a:latin typeface="Arial" panose="020B0604020202020204" pitchFamily="34" charset="0"/>
              </a:defRPr>
            </a:lvl9pPr>
          </a:lstStyle>
          <a:p>
            <a:pPr>
              <a:spcBef>
                <a:spcPct val="0"/>
              </a:spcBef>
              <a:buClrTx/>
              <a:buSzTx/>
              <a:buFontTx/>
              <a:buNone/>
            </a:pPr>
            <a:r>
              <a:rPr lang="en-US" altLang="sr-Latn-RS" sz="2000" dirty="0">
                <a:latin typeface="Comic Sans MS" panose="030F0702030302020204" pitchFamily="66" charset="0"/>
              </a:rPr>
              <a:t>Posterior branches</a:t>
            </a:r>
          </a:p>
        </p:txBody>
      </p:sp>
      <p:sp>
        <p:nvSpPr>
          <p:cNvPr id="11" name="Right Brace 10"/>
          <p:cNvSpPr/>
          <p:nvPr/>
        </p:nvSpPr>
        <p:spPr bwMode="auto">
          <a:xfrm>
            <a:off x="4214813" y="2492897"/>
            <a:ext cx="428625" cy="1293292"/>
          </a:xfrm>
          <a:prstGeom prst="rightBrace">
            <a:avLst/>
          </a:prstGeom>
          <a:solidFill>
            <a:schemeClr val="accent1"/>
          </a:solidFill>
          <a:ln w="9525" cap="flat" cmpd="sng" algn="ctr">
            <a:solidFill>
              <a:schemeClr val="tx1"/>
            </a:solidFill>
            <a:prstDash val="solid"/>
            <a:round/>
            <a:headEnd type="none" w="med" len="med"/>
            <a:tailEnd type="none" w="med" len="med"/>
          </a:ln>
          <a:effectLst/>
        </p:spPr>
        <p:txBody>
          <a:bodyPr/>
          <a:lstStyle/>
          <a:p>
            <a:pPr>
              <a:defRPr/>
            </a:pPr>
            <a:endParaRPr lang="en-US">
              <a:effectLst>
                <a:outerShdw blurRad="38100" dist="38100" dir="2700000" algn="tl">
                  <a:srgbClr val="000000">
                    <a:alpha val="43137"/>
                  </a:srgbClr>
                </a:outerShdw>
              </a:effectLst>
            </a:endParaRPr>
          </a:p>
        </p:txBody>
      </p:sp>
      <p:sp>
        <p:nvSpPr>
          <p:cNvPr id="164873" name="TextBox 11"/>
          <p:cNvSpPr txBox="1">
            <a:spLocks noChangeArrowheads="1"/>
          </p:cNvSpPr>
          <p:nvPr/>
        </p:nvSpPr>
        <p:spPr bwMode="auto">
          <a:xfrm>
            <a:off x="4786313" y="2928938"/>
            <a:ext cx="31432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90000"/>
              <a:buFont typeface="Wingdings" panose="05000000000000000000" pitchFamily="2" charset="2"/>
              <a:buBlip>
                <a:blip r:embed="rId3"/>
              </a:buBlip>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lr>
                <a:schemeClr val="accent2"/>
              </a:buClr>
              <a:buSzPct val="90000"/>
              <a:buFont typeface="Wingdings" panose="05000000000000000000" pitchFamily="2" charset="2"/>
              <a:buBlip>
                <a:blip r:embed="rId4"/>
              </a:buBlip>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folHlink"/>
              </a:buClr>
              <a:buSzPct val="90000"/>
              <a:buFont typeface="Wingdings" panose="05000000000000000000" pitchFamily="2" charset="2"/>
              <a:buBlip>
                <a:blip r:embed="rId5"/>
              </a:buBlip>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90000"/>
              <a:buFont typeface="Wingdings" panose="05000000000000000000" pitchFamily="2" charset="2"/>
              <a:buBlip>
                <a:blip r:embed="rId5"/>
              </a:buBlip>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90000"/>
              <a:buFont typeface="Wingdings" panose="05000000000000000000" pitchFamily="2" charset="2"/>
              <a:buBlip>
                <a:blip r:embed="rId5"/>
              </a:buBlip>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90000"/>
              <a:buFont typeface="Wingdings" panose="05000000000000000000" pitchFamily="2" charset="2"/>
              <a:buBlip>
                <a:blip r:embed="rId5"/>
              </a:buBlip>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90000"/>
              <a:buFont typeface="Wingdings" panose="05000000000000000000" pitchFamily="2" charset="2"/>
              <a:buBlip>
                <a:blip r:embed="rId5"/>
              </a:buBlip>
              <a:defRPr sz="2000">
                <a:solidFill>
                  <a:schemeClr val="tx1"/>
                </a:solidFill>
                <a:latin typeface="Arial" panose="020B0604020202020204" pitchFamily="34" charset="0"/>
              </a:defRPr>
            </a:lvl9pPr>
          </a:lstStyle>
          <a:p>
            <a:pPr>
              <a:spcBef>
                <a:spcPct val="0"/>
              </a:spcBef>
              <a:buClrTx/>
              <a:buSzTx/>
              <a:buFontTx/>
              <a:buNone/>
            </a:pPr>
            <a:r>
              <a:rPr lang="en-US" altLang="sr-Latn-RS" sz="2000" dirty="0">
                <a:latin typeface="Comic Sans MS" panose="030F0702030302020204" pitchFamily="66" charset="0"/>
              </a:rPr>
              <a:t>Anterior branches</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15366">
                                            <p:txEl>
                                              <p:pRg st="0" end="0"/>
                                            </p:txEl>
                                          </p:spTgt>
                                        </p:tgtEl>
                                        <p:attrNameLst>
                                          <p:attrName>style.visibility</p:attrName>
                                        </p:attrNameLst>
                                      </p:cBhvr>
                                      <p:to>
                                        <p:strVal val="visible"/>
                                      </p:to>
                                    </p:set>
                                    <p:anim calcmode="lin" valueType="num">
                                      <p:cBhvr>
                                        <p:cTn id="7" dur="500" fill="hold"/>
                                        <p:tgtEl>
                                          <p:spTgt spid="15366">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15366">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15366">
                                            <p:txEl>
                                              <p:pRg st="0" end="0"/>
                                            </p:txEl>
                                          </p:spTgt>
                                        </p:tgtEl>
                                        <p:attrNameLst>
                                          <p:attrName>style.rotation</p:attrName>
                                        </p:attrNameLst>
                                      </p:cBhvr>
                                      <p:tavLst>
                                        <p:tav tm="0">
                                          <p:val>
                                            <p:fltVal val="90"/>
                                          </p:val>
                                        </p:tav>
                                        <p:tav tm="100000">
                                          <p:val>
                                            <p:fltVal val="0"/>
                                          </p:val>
                                        </p:tav>
                                      </p:tavLst>
                                    </p:anim>
                                    <p:animEffect transition="in" filter="fade">
                                      <p:cBhvr>
                                        <p:cTn id="10" dur="500"/>
                                        <p:tgtEl>
                                          <p:spTgt spid="1536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5890" name="Picture 5"/>
          <p:cNvPicPr>
            <a:picLocks noChangeAspect="1" noChangeArrowheads="1"/>
          </p:cNvPicPr>
          <p:nvPr/>
        </p:nvPicPr>
        <p:blipFill>
          <a:blip r:embed="rId2">
            <a:extLst>
              <a:ext uri="{28A0092B-C50C-407E-A947-70E740481C1C}">
                <a14:useLocalDpi xmlns:a14="http://schemas.microsoft.com/office/drawing/2010/main" val="0"/>
              </a:ext>
            </a:extLst>
          </a:blip>
          <a:srcRect l="14249" t="22536" r="54335" b="19427"/>
          <a:stretch>
            <a:fillRect/>
          </a:stretch>
        </p:blipFill>
        <p:spPr bwMode="auto">
          <a:xfrm>
            <a:off x="1905000" y="762000"/>
            <a:ext cx="5170488" cy="537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trips dir="rd"/>
  </p:transition>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071563"/>
          </a:xfrm>
        </p:spPr>
        <p:txBody>
          <a:bodyPr/>
          <a:lstStyle/>
          <a:p>
            <a:pPr>
              <a:defRPr/>
            </a:pPr>
            <a:br>
              <a:rPr lang="sr-Latn-RS" dirty="0"/>
            </a:br>
            <a:r>
              <a:rPr lang="en-US" dirty="0"/>
              <a:t>N</a:t>
            </a:r>
            <a:r>
              <a:rPr lang="sr-Latn-RS" dirty="0"/>
              <a:t>n.pectorales laterales  </a:t>
            </a:r>
            <a:br>
              <a:rPr lang="en-US" dirty="0"/>
            </a:br>
            <a:endParaRPr lang="en-US" dirty="0"/>
          </a:p>
        </p:txBody>
      </p:sp>
      <p:sp>
        <p:nvSpPr>
          <p:cNvPr id="3" name="Content Placeholder 2"/>
          <p:cNvSpPr>
            <a:spLocks noGrp="1"/>
          </p:cNvSpPr>
          <p:nvPr>
            <p:ph sz="half" idx="1"/>
          </p:nvPr>
        </p:nvSpPr>
        <p:spPr>
          <a:xfrm>
            <a:off x="52396" y="2492896"/>
            <a:ext cx="4495800" cy="3484984"/>
          </a:xfrm>
        </p:spPr>
        <p:txBody>
          <a:bodyPr/>
          <a:lstStyle/>
          <a:p>
            <a:pPr>
              <a:defRPr/>
            </a:pPr>
            <a:r>
              <a:rPr lang="en-GB" sz="2000" dirty="0"/>
              <a:t>Branches of lateral cord</a:t>
            </a:r>
          </a:p>
          <a:p>
            <a:pPr>
              <a:defRPr/>
            </a:pPr>
            <a:r>
              <a:rPr lang="en-GB" sz="2000" dirty="0"/>
              <a:t>Pass anterior to </a:t>
            </a:r>
            <a:r>
              <a:rPr lang="sr-Latn-RS" sz="2000" dirty="0"/>
              <a:t>a.</a:t>
            </a:r>
            <a:r>
              <a:rPr lang="en-GB" sz="2000" dirty="0"/>
              <a:t> and </a:t>
            </a:r>
            <a:r>
              <a:rPr lang="sr-Latn-RS" sz="2000" dirty="0"/>
              <a:t>v. </a:t>
            </a:r>
            <a:r>
              <a:rPr lang="en-US" sz="2000" dirty="0"/>
              <a:t>a</a:t>
            </a:r>
            <a:r>
              <a:rPr lang="sr-Latn-RS" sz="2000" dirty="0" err="1"/>
              <a:t>xillaris</a:t>
            </a:r>
            <a:r>
              <a:rPr lang="sr-Latn-RS" sz="2000" dirty="0"/>
              <a:t> , </a:t>
            </a:r>
            <a:r>
              <a:rPr lang="en-GB" sz="2000" dirty="0"/>
              <a:t>pierce clavipectoral fascia to reach to m. pectoralis </a:t>
            </a:r>
            <a:r>
              <a:rPr lang="sr-Latn-RS" sz="2000" dirty="0"/>
              <a:t>major</a:t>
            </a:r>
          </a:p>
          <a:p>
            <a:pPr>
              <a:defRPr/>
            </a:pPr>
            <a:r>
              <a:rPr lang="en-US" sz="2000" dirty="0">
                <a:solidFill>
                  <a:srgbClr val="FFFF00"/>
                </a:solidFill>
              </a:rPr>
              <a:t>Branches for:</a:t>
            </a:r>
            <a:br>
              <a:rPr lang="en-US" sz="2000" dirty="0">
                <a:solidFill>
                  <a:srgbClr val="FFFF00"/>
                </a:solidFill>
              </a:rPr>
            </a:br>
            <a:r>
              <a:rPr lang="en-US" sz="2000" dirty="0">
                <a:solidFill>
                  <a:srgbClr val="FFFF00"/>
                </a:solidFill>
              </a:rPr>
              <a:t>- m</a:t>
            </a:r>
            <a:r>
              <a:rPr lang="sr-Latn-RS" sz="2000" dirty="0">
                <a:solidFill>
                  <a:srgbClr val="FFFF00"/>
                </a:solidFill>
              </a:rPr>
              <a:t>.</a:t>
            </a:r>
            <a:r>
              <a:rPr lang="sr-Latn-RS" sz="2000" dirty="0" err="1">
                <a:solidFill>
                  <a:srgbClr val="FFFF00"/>
                </a:solidFill>
              </a:rPr>
              <a:t>pectoralis</a:t>
            </a:r>
            <a:r>
              <a:rPr lang="sr-Latn-RS" sz="2000" dirty="0">
                <a:solidFill>
                  <a:srgbClr val="FFFF00"/>
                </a:solidFill>
              </a:rPr>
              <a:t> major</a:t>
            </a:r>
            <a:br>
              <a:rPr lang="en-GB" sz="2000" dirty="0">
                <a:solidFill>
                  <a:srgbClr val="FFFF00"/>
                </a:solidFill>
              </a:rPr>
            </a:br>
            <a:r>
              <a:rPr lang="en-GB" sz="2000" dirty="0">
                <a:solidFill>
                  <a:srgbClr val="FFFF00"/>
                </a:solidFill>
              </a:rPr>
              <a:t>- glenohumeral joint and</a:t>
            </a:r>
            <a:br>
              <a:rPr lang="en-GB" sz="2000" dirty="0">
                <a:solidFill>
                  <a:srgbClr val="FFFF00"/>
                </a:solidFill>
              </a:rPr>
            </a:br>
            <a:r>
              <a:rPr lang="en-GB" sz="2000" dirty="0">
                <a:solidFill>
                  <a:srgbClr val="FFFF00"/>
                </a:solidFill>
              </a:rPr>
              <a:t>  </a:t>
            </a:r>
            <a:r>
              <a:rPr lang="en-GB" sz="2000" dirty="0" err="1">
                <a:solidFill>
                  <a:srgbClr val="FFFF00"/>
                </a:solidFill>
              </a:rPr>
              <a:t>acromioclavivular</a:t>
            </a:r>
            <a:r>
              <a:rPr lang="en-GB" sz="2000" dirty="0">
                <a:solidFill>
                  <a:srgbClr val="FFFF00"/>
                </a:solidFill>
              </a:rPr>
              <a:t> joint</a:t>
            </a:r>
            <a:endParaRPr lang="sr-Latn-RS" sz="2000" dirty="0">
              <a:solidFill>
                <a:srgbClr val="FFFF00"/>
              </a:solidFill>
            </a:endParaRPr>
          </a:p>
          <a:p>
            <a:pPr>
              <a:defRPr/>
            </a:pPr>
            <a:r>
              <a:rPr lang="en-GB" sz="2000" dirty="0">
                <a:solidFill>
                  <a:srgbClr val="FFFF00"/>
                </a:solidFill>
              </a:rPr>
              <a:t>Anastomosis with </a:t>
            </a:r>
            <a:r>
              <a:rPr lang="sr-Latn-RS" sz="2000" dirty="0" err="1">
                <a:solidFill>
                  <a:srgbClr val="FFFF00"/>
                </a:solidFill>
              </a:rPr>
              <a:t>nn.pectorales</a:t>
            </a:r>
            <a:r>
              <a:rPr lang="sr-Latn-RS" sz="2000" dirty="0">
                <a:solidFill>
                  <a:srgbClr val="FFFF00"/>
                </a:solidFill>
              </a:rPr>
              <a:t> </a:t>
            </a:r>
            <a:r>
              <a:rPr lang="sr-Latn-RS" sz="2000" dirty="0" err="1">
                <a:solidFill>
                  <a:srgbClr val="FFFF00"/>
                </a:solidFill>
              </a:rPr>
              <a:t>mediales</a:t>
            </a:r>
            <a:r>
              <a:rPr lang="sr-Latn-RS" sz="2000" dirty="0">
                <a:solidFill>
                  <a:srgbClr val="FFFF00"/>
                </a:solidFill>
              </a:rPr>
              <a:t> </a:t>
            </a:r>
            <a:r>
              <a:rPr lang="en-GB" sz="2000" dirty="0">
                <a:solidFill>
                  <a:srgbClr val="FFFF00"/>
                </a:solidFill>
              </a:rPr>
              <a:t>important for </a:t>
            </a:r>
            <a:r>
              <a:rPr lang="en-GB" sz="2000" dirty="0" err="1">
                <a:solidFill>
                  <a:srgbClr val="FFFF00"/>
                </a:solidFill>
              </a:rPr>
              <a:t>inervation</a:t>
            </a:r>
            <a:r>
              <a:rPr lang="en-GB" sz="2000" dirty="0">
                <a:solidFill>
                  <a:srgbClr val="FFFF00"/>
                </a:solidFill>
              </a:rPr>
              <a:t> of</a:t>
            </a:r>
            <a:r>
              <a:rPr lang="sr-Latn-RS" sz="2000" dirty="0">
                <a:solidFill>
                  <a:srgbClr val="FFFF00"/>
                </a:solidFill>
              </a:rPr>
              <a:t> m.pectoralis minor</a:t>
            </a:r>
            <a:endParaRPr lang="en-US" sz="2000" dirty="0">
              <a:solidFill>
                <a:srgbClr val="FFFF00"/>
              </a:solidFill>
            </a:endParaRPr>
          </a:p>
        </p:txBody>
      </p:sp>
      <p:pic>
        <p:nvPicPr>
          <p:cNvPr id="166916" name="Picture 5" descr="Picture3 copy"/>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572922" y="2060848"/>
            <a:ext cx="4495800" cy="4638675"/>
          </a:xfrm>
        </p:spPr>
      </p:pic>
      <p:pic>
        <p:nvPicPr>
          <p:cNvPr id="5" name="Picture 4">
            <a:extLst>
              <a:ext uri="{FF2B5EF4-FFF2-40B4-BE49-F238E27FC236}">
                <a16:creationId xmlns:a16="http://schemas.microsoft.com/office/drawing/2014/main" id="{C5891DA0-AFEE-7A55-07DD-59E3710FA330}"/>
              </a:ext>
            </a:extLst>
          </p:cNvPr>
          <p:cNvPicPr>
            <a:picLocks noChangeAspect="1"/>
          </p:cNvPicPr>
          <p:nvPr/>
        </p:nvPicPr>
        <p:blipFill>
          <a:blip r:embed="rId3"/>
          <a:stretch>
            <a:fillRect/>
          </a:stretch>
        </p:blipFill>
        <p:spPr>
          <a:xfrm>
            <a:off x="25640" y="1082295"/>
            <a:ext cx="9012249" cy="930499"/>
          </a:xfrm>
          <a:prstGeom prst="rect">
            <a:avLst/>
          </a:prstGeom>
        </p:spPr>
      </p:pic>
    </p:spTree>
  </p:cSld>
  <p:clrMapOvr>
    <a:masterClrMapping/>
  </p:clrMapOvr>
  <p:transition spd="slow">
    <p:strips dir="rd"/>
  </p:transition>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071563"/>
          </a:xfrm>
        </p:spPr>
        <p:txBody>
          <a:bodyPr/>
          <a:lstStyle/>
          <a:p>
            <a:pPr>
              <a:defRPr/>
            </a:pPr>
            <a:br>
              <a:rPr lang="sr-Latn-RS" dirty="0"/>
            </a:br>
            <a:r>
              <a:rPr lang="en-US" dirty="0"/>
              <a:t>N</a:t>
            </a:r>
            <a:r>
              <a:rPr lang="sr-Latn-RS" dirty="0"/>
              <a:t>n.pectorales mediales  </a:t>
            </a:r>
            <a:br>
              <a:rPr lang="en-US" dirty="0"/>
            </a:br>
            <a:endParaRPr lang="en-US" dirty="0"/>
          </a:p>
        </p:txBody>
      </p:sp>
      <p:sp>
        <p:nvSpPr>
          <p:cNvPr id="3" name="Content Placeholder 2"/>
          <p:cNvSpPr>
            <a:spLocks noGrp="1"/>
          </p:cNvSpPr>
          <p:nvPr>
            <p:ph sz="half" idx="1"/>
          </p:nvPr>
        </p:nvSpPr>
        <p:spPr>
          <a:xfrm>
            <a:off x="-67814" y="2996952"/>
            <a:ext cx="4716016" cy="1828800"/>
          </a:xfrm>
        </p:spPr>
        <p:txBody>
          <a:bodyPr/>
          <a:lstStyle/>
          <a:p>
            <a:pPr>
              <a:defRPr/>
            </a:pPr>
            <a:r>
              <a:rPr lang="en-GB" sz="2000" dirty="0"/>
              <a:t>Branches of </a:t>
            </a:r>
            <a:r>
              <a:rPr lang="sr-Latn-RS" sz="2000" dirty="0"/>
              <a:t> </a:t>
            </a:r>
            <a:r>
              <a:rPr lang="en-GB" sz="2000" dirty="0"/>
              <a:t>medial cord</a:t>
            </a:r>
            <a:endParaRPr lang="sr-Latn-RS" sz="2000" dirty="0"/>
          </a:p>
          <a:p>
            <a:pPr>
              <a:defRPr/>
            </a:pPr>
            <a:r>
              <a:rPr lang="en-GB" sz="2000" dirty="0"/>
              <a:t>Passes between axillar artery and vein</a:t>
            </a:r>
            <a:endParaRPr lang="sr-Latn-RS" sz="2000" dirty="0"/>
          </a:p>
          <a:p>
            <a:pPr>
              <a:defRPr/>
            </a:pPr>
            <a:r>
              <a:rPr lang="en-GB" sz="2000" dirty="0"/>
              <a:t>Some of them pierce </a:t>
            </a:r>
            <a:r>
              <a:rPr lang="sr-Latn-RS" sz="2000" dirty="0" err="1">
                <a:solidFill>
                  <a:srgbClr val="FFFF00"/>
                </a:solidFill>
              </a:rPr>
              <a:t>m.pectoralis</a:t>
            </a:r>
            <a:r>
              <a:rPr lang="sr-Latn-RS" sz="2000" dirty="0">
                <a:solidFill>
                  <a:srgbClr val="FFFF00"/>
                </a:solidFill>
              </a:rPr>
              <a:t> </a:t>
            </a:r>
            <a:r>
              <a:rPr lang="sr-Latn-RS" sz="2000" dirty="0" err="1">
                <a:solidFill>
                  <a:srgbClr val="FFFF00"/>
                </a:solidFill>
              </a:rPr>
              <a:t>minor</a:t>
            </a:r>
            <a:r>
              <a:rPr lang="en-GB" sz="2000" dirty="0">
                <a:solidFill>
                  <a:srgbClr val="FFFF00"/>
                </a:solidFill>
              </a:rPr>
              <a:t> </a:t>
            </a:r>
            <a:r>
              <a:rPr lang="en-GB" sz="2000" dirty="0"/>
              <a:t>and reach </a:t>
            </a:r>
            <a:r>
              <a:rPr lang="sr-Latn-RS" sz="2000" dirty="0" err="1">
                <a:solidFill>
                  <a:srgbClr val="FFFF00"/>
                </a:solidFill>
              </a:rPr>
              <a:t>m.pectoralis</a:t>
            </a:r>
            <a:r>
              <a:rPr lang="sr-Latn-RS" sz="2000" dirty="0">
                <a:solidFill>
                  <a:srgbClr val="FFFF00"/>
                </a:solidFill>
              </a:rPr>
              <a:t> major</a:t>
            </a:r>
          </a:p>
        </p:txBody>
      </p:sp>
      <p:pic>
        <p:nvPicPr>
          <p:cNvPr id="167940" name="Picture 5" descr="Picture3 copy"/>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648202" y="2184123"/>
            <a:ext cx="4495800" cy="4638675"/>
          </a:xfrm>
        </p:spPr>
      </p:pic>
      <p:pic>
        <p:nvPicPr>
          <p:cNvPr id="5" name="Picture 4">
            <a:extLst>
              <a:ext uri="{FF2B5EF4-FFF2-40B4-BE49-F238E27FC236}">
                <a16:creationId xmlns:a16="http://schemas.microsoft.com/office/drawing/2014/main" id="{9A44E0E9-51C3-E42F-B849-99CD36AA703B}"/>
              </a:ext>
            </a:extLst>
          </p:cNvPr>
          <p:cNvPicPr>
            <a:picLocks noChangeAspect="1"/>
          </p:cNvPicPr>
          <p:nvPr/>
        </p:nvPicPr>
        <p:blipFill>
          <a:blip r:embed="rId3"/>
          <a:stretch>
            <a:fillRect/>
          </a:stretch>
        </p:blipFill>
        <p:spPr>
          <a:xfrm>
            <a:off x="0" y="949853"/>
            <a:ext cx="9050620" cy="923099"/>
          </a:xfrm>
          <a:prstGeom prst="rect">
            <a:avLst/>
          </a:prstGeom>
        </p:spPr>
      </p:pic>
      <p:pic>
        <p:nvPicPr>
          <p:cNvPr id="7" name="Picture 6">
            <a:extLst>
              <a:ext uri="{FF2B5EF4-FFF2-40B4-BE49-F238E27FC236}">
                <a16:creationId xmlns:a16="http://schemas.microsoft.com/office/drawing/2014/main" id="{8C269B98-46EF-15AA-CEBF-B1E7465CE056}"/>
              </a:ext>
            </a:extLst>
          </p:cNvPr>
          <p:cNvPicPr>
            <a:picLocks noChangeAspect="1"/>
          </p:cNvPicPr>
          <p:nvPr/>
        </p:nvPicPr>
        <p:blipFill>
          <a:blip r:embed="rId4"/>
          <a:stretch>
            <a:fillRect/>
          </a:stretch>
        </p:blipFill>
        <p:spPr>
          <a:xfrm>
            <a:off x="1547664" y="1154107"/>
            <a:ext cx="2088232" cy="442615"/>
          </a:xfrm>
          <a:prstGeom prst="rect">
            <a:avLst/>
          </a:prstGeom>
        </p:spPr>
      </p:pic>
    </p:spTree>
  </p:cSld>
  <p:clrMapOvr>
    <a:masterClrMapping/>
  </p:clrMapOvr>
  <p:transition spd="slow">
    <p:strips dir="rd"/>
  </p:transition>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071563"/>
          </a:xfrm>
        </p:spPr>
        <p:txBody>
          <a:bodyPr/>
          <a:lstStyle/>
          <a:p>
            <a:pPr>
              <a:defRPr/>
            </a:pPr>
            <a:br>
              <a:rPr lang="sr-Latn-RS" dirty="0"/>
            </a:br>
            <a:r>
              <a:rPr lang="en-US" dirty="0"/>
              <a:t>N</a:t>
            </a:r>
            <a:r>
              <a:rPr lang="sr-Latn-RS" dirty="0"/>
              <a:t>.subclavius  </a:t>
            </a:r>
            <a:br>
              <a:rPr lang="en-US" dirty="0"/>
            </a:br>
            <a:endParaRPr lang="en-US" dirty="0"/>
          </a:p>
        </p:txBody>
      </p:sp>
      <p:sp>
        <p:nvSpPr>
          <p:cNvPr id="3" name="Content Placeholder 2"/>
          <p:cNvSpPr>
            <a:spLocks noGrp="1"/>
          </p:cNvSpPr>
          <p:nvPr>
            <p:ph sz="half" idx="1"/>
          </p:nvPr>
        </p:nvSpPr>
        <p:spPr>
          <a:xfrm>
            <a:off x="15830" y="2276872"/>
            <a:ext cx="5214938" cy="4157067"/>
          </a:xfrm>
        </p:spPr>
        <p:txBody>
          <a:bodyPr/>
          <a:lstStyle/>
          <a:p>
            <a:pPr>
              <a:defRPr/>
            </a:pPr>
            <a:r>
              <a:rPr lang="en-GB" sz="2000" dirty="0"/>
              <a:t>Branch of superior trunk</a:t>
            </a:r>
            <a:endParaRPr lang="sr-Latn-RS" sz="2000" dirty="0"/>
          </a:p>
          <a:p>
            <a:pPr>
              <a:defRPr/>
            </a:pPr>
            <a:r>
              <a:rPr lang="en-GB" sz="2000" dirty="0"/>
              <a:t>Descends along behind the clavicle</a:t>
            </a:r>
            <a:endParaRPr lang="sr-Latn-RS" sz="2000" dirty="0"/>
          </a:p>
          <a:p>
            <a:pPr>
              <a:defRPr/>
            </a:pPr>
            <a:r>
              <a:rPr lang="en-GB" sz="2000" dirty="0"/>
              <a:t>Crosses anterior to a. and v. </a:t>
            </a:r>
            <a:r>
              <a:rPr lang="en-GB" sz="2000" dirty="0" err="1"/>
              <a:t>sublavia</a:t>
            </a:r>
            <a:endParaRPr lang="sr-Latn-RS" sz="2000" dirty="0"/>
          </a:p>
          <a:p>
            <a:pPr marL="0" indent="0">
              <a:buNone/>
              <a:defRPr/>
            </a:pPr>
            <a:r>
              <a:rPr lang="en-GB" sz="2000" dirty="0"/>
              <a:t>     and reach to </a:t>
            </a:r>
            <a:r>
              <a:rPr lang="sr-Latn-RS" sz="2000" dirty="0" err="1"/>
              <a:t>m.subclavius</a:t>
            </a:r>
            <a:r>
              <a:rPr lang="sr-Latn-RS" sz="2000" dirty="0"/>
              <a:t>-a</a:t>
            </a:r>
          </a:p>
          <a:p>
            <a:pPr>
              <a:defRPr/>
            </a:pPr>
            <a:r>
              <a:rPr lang="en-US" sz="2000" dirty="0">
                <a:solidFill>
                  <a:srgbClr val="FFFF00"/>
                </a:solidFill>
              </a:rPr>
              <a:t>Branches for:</a:t>
            </a:r>
            <a:br>
              <a:rPr lang="en-US" sz="2000" dirty="0">
                <a:solidFill>
                  <a:srgbClr val="FFFF00"/>
                </a:solidFill>
              </a:rPr>
            </a:br>
            <a:r>
              <a:rPr lang="en-US" sz="2000" dirty="0">
                <a:solidFill>
                  <a:srgbClr val="FFFF00"/>
                </a:solidFill>
              </a:rPr>
              <a:t>- M</a:t>
            </a:r>
            <a:r>
              <a:rPr lang="sr-Latn-RS" sz="2000" dirty="0">
                <a:solidFill>
                  <a:srgbClr val="FFFF00"/>
                </a:solidFill>
              </a:rPr>
              <a:t>.</a:t>
            </a:r>
            <a:r>
              <a:rPr lang="sr-Latn-RS" sz="2000" dirty="0" err="1">
                <a:solidFill>
                  <a:srgbClr val="FFFF00"/>
                </a:solidFill>
              </a:rPr>
              <a:t>subclavius</a:t>
            </a:r>
            <a:br>
              <a:rPr lang="en-GB" sz="2000" dirty="0">
                <a:solidFill>
                  <a:srgbClr val="FFFF00"/>
                </a:solidFill>
              </a:rPr>
            </a:br>
            <a:r>
              <a:rPr lang="en-GB" sz="2000" dirty="0">
                <a:solidFill>
                  <a:srgbClr val="FFFF00"/>
                </a:solidFill>
              </a:rPr>
              <a:t>- </a:t>
            </a:r>
            <a:r>
              <a:rPr lang="sr-Latn-RS" sz="2000" dirty="0" err="1">
                <a:solidFill>
                  <a:srgbClr val="FFFF00"/>
                </a:solidFill>
              </a:rPr>
              <a:t>art.sternoclavicularis</a:t>
            </a:r>
            <a:endParaRPr lang="sr-Latn-RS" sz="2000" dirty="0">
              <a:solidFill>
                <a:srgbClr val="FFFF00"/>
              </a:solidFill>
            </a:endParaRPr>
          </a:p>
          <a:p>
            <a:pPr>
              <a:defRPr/>
            </a:pPr>
            <a:r>
              <a:rPr lang="en-GB" sz="2000" dirty="0"/>
              <a:t>Anastomosis with </a:t>
            </a:r>
            <a:r>
              <a:rPr lang="sr-Latn-RS" sz="2000" dirty="0" err="1"/>
              <a:t>n.phrenicus</a:t>
            </a:r>
            <a:r>
              <a:rPr lang="sr-Latn-RS" sz="2000" dirty="0"/>
              <a:t>-om</a:t>
            </a:r>
          </a:p>
          <a:p>
            <a:pPr>
              <a:defRPr/>
            </a:pPr>
            <a:r>
              <a:rPr lang="en-GB" sz="2000" dirty="0"/>
              <a:t>Sometimes give rise to </a:t>
            </a:r>
            <a:r>
              <a:rPr lang="sr-Latn-RS" sz="2000" dirty="0" err="1">
                <a:solidFill>
                  <a:srgbClr val="FFFF00"/>
                </a:solidFill>
              </a:rPr>
              <a:t>n.phrenicus</a:t>
            </a:r>
            <a:r>
              <a:rPr lang="sr-Latn-RS" sz="2000" dirty="0">
                <a:solidFill>
                  <a:srgbClr val="FFFF00"/>
                </a:solidFill>
              </a:rPr>
              <a:t> accessorius.</a:t>
            </a:r>
            <a:endParaRPr lang="en-US" sz="2000" dirty="0">
              <a:solidFill>
                <a:srgbClr val="FFFF00"/>
              </a:solidFill>
            </a:endParaRPr>
          </a:p>
        </p:txBody>
      </p:sp>
      <p:pic>
        <p:nvPicPr>
          <p:cNvPr id="168964" name="Picture 5" descr="Picture3 copy"/>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168129" y="2036067"/>
            <a:ext cx="3929062" cy="4638675"/>
          </a:xfrm>
        </p:spPr>
      </p:pic>
      <p:pic>
        <p:nvPicPr>
          <p:cNvPr id="5" name="Picture 4">
            <a:extLst>
              <a:ext uri="{FF2B5EF4-FFF2-40B4-BE49-F238E27FC236}">
                <a16:creationId xmlns:a16="http://schemas.microsoft.com/office/drawing/2014/main" id="{17CACD48-E40D-1776-9246-8084421E8956}"/>
              </a:ext>
            </a:extLst>
          </p:cNvPr>
          <p:cNvPicPr>
            <a:picLocks noChangeAspect="1"/>
          </p:cNvPicPr>
          <p:nvPr/>
        </p:nvPicPr>
        <p:blipFill>
          <a:blip r:embed="rId3"/>
          <a:stretch>
            <a:fillRect/>
          </a:stretch>
        </p:blipFill>
        <p:spPr>
          <a:xfrm>
            <a:off x="99784" y="945055"/>
            <a:ext cx="9034941" cy="734626"/>
          </a:xfrm>
          <a:prstGeom prst="rect">
            <a:avLst/>
          </a:prstGeom>
        </p:spPr>
      </p:pic>
    </p:spTree>
  </p:cSld>
  <p:clrMapOvr>
    <a:masterClrMapping/>
  </p:clrMapOvr>
  <p:transition spd="slow">
    <p:strips dir="rd"/>
  </p:transition>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071563"/>
          </a:xfrm>
        </p:spPr>
        <p:txBody>
          <a:bodyPr/>
          <a:lstStyle/>
          <a:p>
            <a:pPr>
              <a:defRPr/>
            </a:pPr>
            <a:br>
              <a:rPr lang="sr-Latn-RS" dirty="0"/>
            </a:br>
            <a:r>
              <a:rPr lang="en-US" dirty="0"/>
              <a:t>N</a:t>
            </a:r>
            <a:r>
              <a:rPr lang="sr-Latn-RS" dirty="0"/>
              <a:t>.dorsalis scapulae </a:t>
            </a:r>
            <a:br>
              <a:rPr lang="en-US" dirty="0"/>
            </a:br>
            <a:endParaRPr lang="en-US" dirty="0"/>
          </a:p>
        </p:txBody>
      </p:sp>
      <p:sp>
        <p:nvSpPr>
          <p:cNvPr id="3" name="Content Placeholder 2"/>
          <p:cNvSpPr>
            <a:spLocks noGrp="1"/>
          </p:cNvSpPr>
          <p:nvPr>
            <p:ph sz="half" idx="1"/>
          </p:nvPr>
        </p:nvSpPr>
        <p:spPr>
          <a:xfrm>
            <a:off x="-51954" y="2996952"/>
            <a:ext cx="5072063" cy="2214562"/>
          </a:xfrm>
        </p:spPr>
        <p:txBody>
          <a:bodyPr/>
          <a:lstStyle/>
          <a:p>
            <a:pPr marL="0" indent="0">
              <a:buNone/>
              <a:defRPr/>
            </a:pPr>
            <a:endParaRPr lang="sr-Latn-RS" sz="2400" dirty="0"/>
          </a:p>
          <a:p>
            <a:pPr>
              <a:defRPr/>
            </a:pPr>
            <a:r>
              <a:rPr lang="en-GB" sz="2000" dirty="0"/>
              <a:t>Branch of superior trunk</a:t>
            </a:r>
            <a:endParaRPr lang="sr-Latn-RS" sz="2000" dirty="0"/>
          </a:p>
          <a:p>
            <a:pPr>
              <a:defRPr/>
            </a:pPr>
            <a:r>
              <a:rPr lang="en-GB" sz="2000" dirty="0"/>
              <a:t>Pierce </a:t>
            </a:r>
            <a:r>
              <a:rPr lang="sr-Latn-RS" sz="2000" dirty="0" err="1"/>
              <a:t>m.scalenus</a:t>
            </a:r>
            <a:r>
              <a:rPr lang="sr-Latn-RS" sz="2000" dirty="0"/>
              <a:t> </a:t>
            </a:r>
            <a:r>
              <a:rPr lang="sr-Latn-RS" sz="2000" dirty="0" err="1"/>
              <a:t>anterior</a:t>
            </a:r>
            <a:r>
              <a:rPr lang="en-GB" sz="2000" dirty="0"/>
              <a:t> and descends deep to:</a:t>
            </a:r>
            <a:endParaRPr lang="sr-Latn-RS" sz="2000" dirty="0"/>
          </a:p>
          <a:p>
            <a:pPr marL="0" indent="0">
              <a:buNone/>
              <a:defRPr/>
            </a:pPr>
            <a:r>
              <a:rPr lang="en-US" sz="2000" dirty="0">
                <a:solidFill>
                  <a:srgbClr val="FFFF00"/>
                </a:solidFill>
              </a:rPr>
              <a:t>    - M</a:t>
            </a:r>
            <a:r>
              <a:rPr lang="sr-Latn-RS" sz="2000" dirty="0">
                <a:solidFill>
                  <a:srgbClr val="FFFF00"/>
                </a:solidFill>
              </a:rPr>
              <a:t>.levator scapulae</a:t>
            </a:r>
          </a:p>
          <a:p>
            <a:pPr marL="0" indent="0">
              <a:buNone/>
              <a:defRPr/>
            </a:pPr>
            <a:r>
              <a:rPr lang="en-US" sz="2000" dirty="0">
                <a:solidFill>
                  <a:srgbClr val="FFFF00"/>
                </a:solidFill>
              </a:rPr>
              <a:t>    - M</a:t>
            </a:r>
            <a:r>
              <a:rPr lang="sr-Latn-RS" sz="2000" dirty="0">
                <a:solidFill>
                  <a:srgbClr val="FFFF00"/>
                </a:solidFill>
              </a:rPr>
              <a:t>. </a:t>
            </a:r>
            <a:r>
              <a:rPr lang="sr-Latn-RS" sz="2000" dirty="0" err="1">
                <a:solidFill>
                  <a:srgbClr val="FFFF00"/>
                </a:solidFill>
              </a:rPr>
              <a:t>rhomboideu</a:t>
            </a:r>
            <a:r>
              <a:rPr lang="en-GB" sz="2000" dirty="0">
                <a:solidFill>
                  <a:srgbClr val="FFFF00"/>
                </a:solidFill>
              </a:rPr>
              <a:t>s</a:t>
            </a:r>
            <a:endParaRPr lang="en-US" sz="2000" dirty="0">
              <a:solidFill>
                <a:srgbClr val="FFFF00"/>
              </a:solidFill>
            </a:endParaRPr>
          </a:p>
        </p:txBody>
      </p:sp>
      <p:pic>
        <p:nvPicPr>
          <p:cNvPr id="169988" name="Picture 5" descr="Picture3 copy"/>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048756" y="2060848"/>
            <a:ext cx="3929062" cy="4638675"/>
          </a:xfrm>
        </p:spPr>
      </p:pic>
      <p:pic>
        <p:nvPicPr>
          <p:cNvPr id="5" name="Picture 4">
            <a:extLst>
              <a:ext uri="{FF2B5EF4-FFF2-40B4-BE49-F238E27FC236}">
                <a16:creationId xmlns:a16="http://schemas.microsoft.com/office/drawing/2014/main" id="{3B6DFF5A-05C2-457C-93E9-8790FEE7E1AD}"/>
              </a:ext>
            </a:extLst>
          </p:cNvPr>
          <p:cNvPicPr>
            <a:picLocks noChangeAspect="1"/>
          </p:cNvPicPr>
          <p:nvPr/>
        </p:nvPicPr>
        <p:blipFill rotWithShape="1">
          <a:blip r:embed="rId3"/>
          <a:srcRect r="291"/>
          <a:stretch/>
        </p:blipFill>
        <p:spPr>
          <a:xfrm>
            <a:off x="6168" y="1064758"/>
            <a:ext cx="9137832" cy="646333"/>
          </a:xfrm>
          <a:prstGeom prst="rect">
            <a:avLst/>
          </a:prstGeom>
        </p:spPr>
      </p:pic>
    </p:spTree>
  </p:cSld>
  <p:clrMapOvr>
    <a:masterClrMapping/>
  </p:clrMapOvr>
  <p:transition spd="slow">
    <p:strips dir="rd"/>
  </p:transition>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071563"/>
          </a:xfrm>
        </p:spPr>
        <p:txBody>
          <a:bodyPr/>
          <a:lstStyle/>
          <a:p>
            <a:pPr>
              <a:defRPr/>
            </a:pPr>
            <a:br>
              <a:rPr lang="sr-Latn-RS" dirty="0"/>
            </a:br>
            <a:r>
              <a:rPr lang="sr-Latn-RS" dirty="0"/>
              <a:t>N. suprascapularis  </a:t>
            </a:r>
            <a:br>
              <a:rPr lang="en-US" dirty="0"/>
            </a:br>
            <a:endParaRPr lang="en-US" dirty="0"/>
          </a:p>
        </p:txBody>
      </p:sp>
      <p:sp>
        <p:nvSpPr>
          <p:cNvPr id="3" name="Content Placeholder 2"/>
          <p:cNvSpPr>
            <a:spLocks noGrp="1"/>
          </p:cNvSpPr>
          <p:nvPr>
            <p:ph sz="half" idx="1"/>
          </p:nvPr>
        </p:nvSpPr>
        <p:spPr>
          <a:xfrm>
            <a:off x="107504" y="1960581"/>
            <a:ext cx="5616624" cy="4666934"/>
          </a:xfrm>
        </p:spPr>
        <p:txBody>
          <a:bodyPr/>
          <a:lstStyle/>
          <a:p>
            <a:pPr marL="0" indent="0">
              <a:buNone/>
              <a:defRPr/>
            </a:pPr>
            <a:endParaRPr lang="sr-Latn-RS" sz="2400" dirty="0"/>
          </a:p>
          <a:p>
            <a:pPr>
              <a:defRPr/>
            </a:pPr>
            <a:r>
              <a:rPr lang="en-GB" sz="2000" dirty="0"/>
              <a:t>Branch of superior trunk</a:t>
            </a:r>
            <a:endParaRPr lang="sr-Latn-RS" sz="2000" dirty="0"/>
          </a:p>
          <a:p>
            <a:pPr>
              <a:defRPr/>
            </a:pPr>
            <a:r>
              <a:rPr lang="en-US" sz="2000" dirty="0"/>
              <a:t>Coursed posterior; passes across lateral cervical region and then through scapular notch (</a:t>
            </a:r>
            <a:r>
              <a:rPr lang="en-US" sz="2000" dirty="0" err="1"/>
              <a:t>i</a:t>
            </a:r>
            <a:r>
              <a:rPr lang="sr-Latn-RS" sz="2000" dirty="0" err="1"/>
              <a:t>ncisura</a:t>
            </a:r>
            <a:r>
              <a:rPr lang="sr-Latn-RS" sz="2000" dirty="0"/>
              <a:t> </a:t>
            </a:r>
            <a:r>
              <a:rPr lang="sr-Latn-RS" sz="2000" dirty="0" err="1"/>
              <a:t>scapulae</a:t>
            </a:r>
            <a:r>
              <a:rPr lang="en-GB" sz="2000" dirty="0"/>
              <a:t>)</a:t>
            </a:r>
            <a:r>
              <a:rPr lang="sr-Latn-RS" sz="2000" dirty="0"/>
              <a:t> </a:t>
            </a:r>
            <a:r>
              <a:rPr lang="en-GB" sz="2000" dirty="0"/>
              <a:t>with</a:t>
            </a:r>
            <a:r>
              <a:rPr lang="sr-Latn-RS" sz="2000" dirty="0"/>
              <a:t> </a:t>
            </a:r>
            <a:r>
              <a:rPr lang="sr-Latn-RS" sz="2000" dirty="0" err="1"/>
              <a:t>v.suprascapularis</a:t>
            </a:r>
            <a:endParaRPr lang="sr-Latn-RS" sz="2000" dirty="0"/>
          </a:p>
          <a:p>
            <a:pPr>
              <a:defRPr/>
            </a:pPr>
            <a:r>
              <a:rPr lang="en-US" sz="2000" dirty="0">
                <a:solidFill>
                  <a:srgbClr val="FFFF00"/>
                </a:solidFill>
              </a:rPr>
              <a:t>Branches for</a:t>
            </a:r>
            <a:br>
              <a:rPr lang="en-US" sz="2000" dirty="0">
                <a:solidFill>
                  <a:srgbClr val="FFFF00"/>
                </a:solidFill>
              </a:rPr>
            </a:br>
            <a:r>
              <a:rPr lang="en-US" sz="2000" dirty="0">
                <a:solidFill>
                  <a:srgbClr val="FFFF00"/>
                </a:solidFill>
              </a:rPr>
              <a:t>- M</a:t>
            </a:r>
            <a:r>
              <a:rPr lang="sr-Latn-RS" sz="2000" dirty="0">
                <a:solidFill>
                  <a:srgbClr val="FFFF00"/>
                </a:solidFill>
              </a:rPr>
              <a:t>.</a:t>
            </a:r>
            <a:r>
              <a:rPr lang="sr-Latn-RS" sz="2000" dirty="0" err="1">
                <a:solidFill>
                  <a:srgbClr val="FFFF00"/>
                </a:solidFill>
              </a:rPr>
              <a:t>supraspinatus</a:t>
            </a:r>
            <a:br>
              <a:rPr lang="en-GB" sz="2000" dirty="0">
                <a:solidFill>
                  <a:srgbClr val="FFFF00"/>
                </a:solidFill>
              </a:rPr>
            </a:br>
            <a:r>
              <a:rPr lang="en-GB" sz="2000" dirty="0">
                <a:solidFill>
                  <a:srgbClr val="FFFF00"/>
                </a:solidFill>
              </a:rPr>
              <a:t>- </a:t>
            </a:r>
            <a:r>
              <a:rPr lang="en-US" sz="2000" dirty="0">
                <a:solidFill>
                  <a:srgbClr val="FFFF00"/>
                </a:solidFill>
              </a:rPr>
              <a:t>M</a:t>
            </a:r>
            <a:r>
              <a:rPr lang="sr-Latn-RS" sz="2000" dirty="0">
                <a:solidFill>
                  <a:srgbClr val="FFFF00"/>
                </a:solidFill>
              </a:rPr>
              <a:t>.</a:t>
            </a:r>
            <a:r>
              <a:rPr lang="sr-Latn-RS" sz="2000" dirty="0" err="1">
                <a:solidFill>
                  <a:srgbClr val="FFFF00"/>
                </a:solidFill>
              </a:rPr>
              <a:t>infraspinatus</a:t>
            </a:r>
            <a:br>
              <a:rPr lang="en-GB" sz="2000" dirty="0">
                <a:solidFill>
                  <a:srgbClr val="FFFF00"/>
                </a:solidFill>
              </a:rPr>
            </a:br>
            <a:r>
              <a:rPr lang="en-GB" sz="2000" dirty="0">
                <a:solidFill>
                  <a:srgbClr val="FFFF00"/>
                </a:solidFill>
              </a:rPr>
              <a:t>- glenohumeral and acromioclavicular joint</a:t>
            </a:r>
            <a:endParaRPr lang="sr-Latn-RS" sz="2000" dirty="0">
              <a:solidFill>
                <a:srgbClr val="FFFF00"/>
              </a:solidFill>
            </a:endParaRPr>
          </a:p>
          <a:p>
            <a:pPr>
              <a:defRPr/>
            </a:pPr>
            <a:r>
              <a:rPr lang="en-GB" sz="2000" dirty="0"/>
              <a:t>Ossification of </a:t>
            </a:r>
            <a:r>
              <a:rPr lang="en-GB" sz="2000" dirty="0" err="1"/>
              <a:t>lig</a:t>
            </a:r>
            <a:r>
              <a:rPr lang="en-GB" sz="2000" dirty="0"/>
              <a:t>. transversum scapulae - </a:t>
            </a:r>
            <a:r>
              <a:rPr lang="en-GB" sz="2000" dirty="0" err="1"/>
              <a:t>syndrom</a:t>
            </a:r>
            <a:r>
              <a:rPr lang="en-GB" sz="2000" dirty="0"/>
              <a:t> n. </a:t>
            </a:r>
            <a:r>
              <a:rPr lang="en-GB" sz="2000" dirty="0" err="1"/>
              <a:t>suprascapularis</a:t>
            </a:r>
            <a:r>
              <a:rPr lang="en-GB" sz="2000" dirty="0"/>
              <a:t> </a:t>
            </a:r>
            <a:r>
              <a:rPr lang="en-GB" sz="1600" dirty="0"/>
              <a:t>(pain typical in the lateral part of the dorsolateral aspect of the shoulder, which worsens when moving overhead)</a:t>
            </a:r>
            <a:endParaRPr lang="sr-Latn-RS" sz="1600" dirty="0"/>
          </a:p>
        </p:txBody>
      </p:sp>
      <p:pic>
        <p:nvPicPr>
          <p:cNvPr id="171012" name="Picture 5" descr="Picture3 copy"/>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364088" y="1988840"/>
            <a:ext cx="3929062" cy="4638675"/>
          </a:xfrm>
        </p:spPr>
      </p:pic>
      <p:pic>
        <p:nvPicPr>
          <p:cNvPr id="5" name="Picture 4">
            <a:extLst>
              <a:ext uri="{FF2B5EF4-FFF2-40B4-BE49-F238E27FC236}">
                <a16:creationId xmlns:a16="http://schemas.microsoft.com/office/drawing/2014/main" id="{9B6DF453-EE50-D4F4-BC3F-6B7241FEA165}"/>
              </a:ext>
            </a:extLst>
          </p:cNvPr>
          <p:cNvPicPr>
            <a:picLocks noChangeAspect="1"/>
          </p:cNvPicPr>
          <p:nvPr/>
        </p:nvPicPr>
        <p:blipFill>
          <a:blip r:embed="rId3"/>
          <a:stretch>
            <a:fillRect/>
          </a:stretch>
        </p:blipFill>
        <p:spPr>
          <a:xfrm>
            <a:off x="5930" y="1007295"/>
            <a:ext cx="9138070" cy="953286"/>
          </a:xfrm>
          <a:prstGeom prst="rect">
            <a:avLst/>
          </a:prstGeom>
        </p:spPr>
      </p:pic>
    </p:spTree>
  </p:cSld>
  <p:clrMapOvr>
    <a:masterClrMapping/>
  </p:clrMapOvr>
  <p:transition spd="slow">
    <p:strips dir="rd"/>
  </p:transition>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071563"/>
          </a:xfrm>
        </p:spPr>
        <p:txBody>
          <a:bodyPr/>
          <a:lstStyle/>
          <a:p>
            <a:pPr>
              <a:defRPr/>
            </a:pPr>
            <a:br>
              <a:rPr lang="sr-Latn-RS" dirty="0"/>
            </a:br>
            <a:r>
              <a:rPr lang="sr-Latn-RS" dirty="0"/>
              <a:t>Nn. subscapulares  </a:t>
            </a:r>
            <a:br>
              <a:rPr lang="en-US" dirty="0"/>
            </a:br>
            <a:endParaRPr lang="en-US" dirty="0"/>
          </a:p>
        </p:txBody>
      </p:sp>
      <p:sp>
        <p:nvSpPr>
          <p:cNvPr id="3" name="Content Placeholder 2"/>
          <p:cNvSpPr>
            <a:spLocks noGrp="1"/>
          </p:cNvSpPr>
          <p:nvPr>
            <p:ph sz="half" idx="1"/>
          </p:nvPr>
        </p:nvSpPr>
        <p:spPr>
          <a:xfrm>
            <a:off x="0" y="2204864"/>
            <a:ext cx="5072063" cy="3960440"/>
          </a:xfrm>
        </p:spPr>
        <p:txBody>
          <a:bodyPr/>
          <a:lstStyle/>
          <a:p>
            <a:pPr>
              <a:defRPr/>
            </a:pPr>
            <a:r>
              <a:rPr lang="en-GB" sz="2000" dirty="0"/>
              <a:t>Upper and lower subscapular nerve</a:t>
            </a:r>
            <a:endParaRPr lang="sr-Latn-RS" sz="2000" dirty="0"/>
          </a:p>
          <a:p>
            <a:pPr>
              <a:defRPr/>
            </a:pPr>
            <a:r>
              <a:rPr lang="en-GB" sz="2000" dirty="0"/>
              <a:t>Branches of posterior cord</a:t>
            </a:r>
            <a:endParaRPr lang="sr-Latn-RS" sz="2000" dirty="0"/>
          </a:p>
          <a:p>
            <a:pPr>
              <a:defRPr/>
            </a:pPr>
            <a:r>
              <a:rPr lang="en-GB" sz="2000" dirty="0"/>
              <a:t>Descend along posterior wall of axillar fossa</a:t>
            </a:r>
            <a:endParaRPr lang="sr-Latn-RS" sz="2000" dirty="0"/>
          </a:p>
          <a:p>
            <a:pPr>
              <a:defRPr/>
            </a:pPr>
            <a:r>
              <a:rPr lang="en-US" sz="2000" dirty="0">
                <a:solidFill>
                  <a:srgbClr val="FF0000"/>
                </a:solidFill>
              </a:rPr>
              <a:t>N</a:t>
            </a:r>
            <a:r>
              <a:rPr lang="sr-Latn-RS" sz="2000" dirty="0">
                <a:solidFill>
                  <a:srgbClr val="FF0000"/>
                </a:solidFill>
              </a:rPr>
              <a:t>.subscapularis superior </a:t>
            </a:r>
            <a:r>
              <a:rPr lang="sr-Latn-RS" sz="2000" dirty="0"/>
              <a:t>– </a:t>
            </a:r>
            <a:r>
              <a:rPr lang="en-GB" sz="2000" dirty="0"/>
              <a:t>passes posteriorly and pierce upper part of </a:t>
            </a:r>
            <a:r>
              <a:rPr lang="sr-Latn-RS" sz="2000" dirty="0" err="1">
                <a:solidFill>
                  <a:srgbClr val="FFFF00"/>
                </a:solidFill>
              </a:rPr>
              <a:t>m.subscapularis</a:t>
            </a:r>
            <a:endParaRPr lang="en-GB" sz="2000" dirty="0">
              <a:solidFill>
                <a:srgbClr val="FFFF00"/>
              </a:solidFill>
            </a:endParaRPr>
          </a:p>
          <a:p>
            <a:pPr marL="0" indent="0">
              <a:buNone/>
              <a:defRPr/>
            </a:pPr>
            <a:endParaRPr lang="sr-Latn-RS" sz="2000" dirty="0">
              <a:solidFill>
                <a:srgbClr val="FFFF00"/>
              </a:solidFill>
            </a:endParaRPr>
          </a:p>
          <a:p>
            <a:pPr>
              <a:defRPr/>
            </a:pPr>
            <a:r>
              <a:rPr lang="en-US" sz="2000" dirty="0">
                <a:solidFill>
                  <a:srgbClr val="FF0000"/>
                </a:solidFill>
              </a:rPr>
              <a:t>N</a:t>
            </a:r>
            <a:r>
              <a:rPr lang="sr-Latn-RS" sz="2000" dirty="0">
                <a:solidFill>
                  <a:srgbClr val="FF0000"/>
                </a:solidFill>
              </a:rPr>
              <a:t>.subscapularis inferior </a:t>
            </a:r>
            <a:r>
              <a:rPr lang="sr-Latn-RS" sz="2000" dirty="0"/>
              <a:t>– </a:t>
            </a:r>
            <a:r>
              <a:rPr lang="en-GB" sz="2000" dirty="0"/>
              <a:t>passes </a:t>
            </a:r>
            <a:r>
              <a:rPr lang="en-GB" sz="2000" dirty="0" err="1"/>
              <a:t>inferolaterally</a:t>
            </a:r>
            <a:r>
              <a:rPr lang="en-GB" sz="2000" dirty="0"/>
              <a:t> and enters in  inferior part of </a:t>
            </a:r>
            <a:r>
              <a:rPr lang="sr-Latn-RS" sz="2000" dirty="0" err="1">
                <a:solidFill>
                  <a:srgbClr val="FFFF00"/>
                </a:solidFill>
              </a:rPr>
              <a:t>m.subscapularis</a:t>
            </a:r>
            <a:r>
              <a:rPr lang="sr-Latn-RS" sz="2000" dirty="0">
                <a:solidFill>
                  <a:srgbClr val="FFFF00"/>
                </a:solidFill>
              </a:rPr>
              <a:t> </a:t>
            </a:r>
            <a:r>
              <a:rPr lang="en-GB" sz="2000" dirty="0"/>
              <a:t>and in</a:t>
            </a:r>
            <a:r>
              <a:rPr lang="sr-Latn-RS" sz="2000" dirty="0"/>
              <a:t> </a:t>
            </a:r>
            <a:r>
              <a:rPr lang="sr-Latn-RS" sz="2000" dirty="0">
                <a:solidFill>
                  <a:srgbClr val="FFFF00"/>
                </a:solidFill>
              </a:rPr>
              <a:t>m.teres major</a:t>
            </a:r>
          </a:p>
        </p:txBody>
      </p:sp>
      <p:pic>
        <p:nvPicPr>
          <p:cNvPr id="172036" name="Picture 5" descr="Picture3 copy"/>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214938" y="1988840"/>
            <a:ext cx="3929062" cy="4638675"/>
          </a:xfrm>
        </p:spPr>
      </p:pic>
      <p:pic>
        <p:nvPicPr>
          <p:cNvPr id="5" name="Picture 4">
            <a:extLst>
              <a:ext uri="{FF2B5EF4-FFF2-40B4-BE49-F238E27FC236}">
                <a16:creationId xmlns:a16="http://schemas.microsoft.com/office/drawing/2014/main" id="{E1CC7D8E-6B6A-5757-C5B8-760C151ABC02}"/>
              </a:ext>
            </a:extLst>
          </p:cNvPr>
          <p:cNvPicPr>
            <a:picLocks noChangeAspect="1"/>
          </p:cNvPicPr>
          <p:nvPr/>
        </p:nvPicPr>
        <p:blipFill rotWithShape="1">
          <a:blip r:embed="rId3"/>
          <a:srcRect l="786"/>
          <a:stretch/>
        </p:blipFill>
        <p:spPr>
          <a:xfrm>
            <a:off x="33052" y="920201"/>
            <a:ext cx="9079435" cy="963862"/>
          </a:xfrm>
          <a:prstGeom prst="rect">
            <a:avLst/>
          </a:prstGeom>
        </p:spPr>
      </p:pic>
    </p:spTree>
  </p:cSld>
  <p:clrMapOvr>
    <a:masterClrMapping/>
  </p:clrMapOvr>
  <p:transition spd="slow">
    <p:strips dir="rd"/>
  </p:transition>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071563"/>
          </a:xfrm>
        </p:spPr>
        <p:txBody>
          <a:bodyPr/>
          <a:lstStyle/>
          <a:p>
            <a:pPr>
              <a:defRPr/>
            </a:pPr>
            <a:br>
              <a:rPr lang="sr-Latn-RS" dirty="0"/>
            </a:br>
            <a:r>
              <a:rPr lang="sr-Latn-RS" dirty="0"/>
              <a:t>N.thoracodorsalis  </a:t>
            </a:r>
            <a:br>
              <a:rPr lang="en-US" dirty="0"/>
            </a:br>
            <a:endParaRPr lang="en-US" dirty="0"/>
          </a:p>
        </p:txBody>
      </p:sp>
      <p:sp>
        <p:nvSpPr>
          <p:cNvPr id="3" name="Content Placeholder 2"/>
          <p:cNvSpPr>
            <a:spLocks noGrp="1"/>
          </p:cNvSpPr>
          <p:nvPr>
            <p:ph sz="half" idx="1"/>
          </p:nvPr>
        </p:nvSpPr>
        <p:spPr>
          <a:xfrm>
            <a:off x="138882" y="2113872"/>
            <a:ext cx="4937174" cy="4158778"/>
          </a:xfrm>
        </p:spPr>
        <p:txBody>
          <a:bodyPr/>
          <a:lstStyle/>
          <a:p>
            <a:pPr>
              <a:defRPr/>
            </a:pPr>
            <a:endParaRPr lang="sr-Latn-RS" sz="2000" dirty="0"/>
          </a:p>
          <a:p>
            <a:pPr>
              <a:defRPr/>
            </a:pPr>
            <a:r>
              <a:rPr lang="en-GB" sz="2000" dirty="0"/>
              <a:t>Branches of posterior cord</a:t>
            </a:r>
            <a:endParaRPr lang="sr-Latn-RS" sz="2000" dirty="0"/>
          </a:p>
          <a:p>
            <a:pPr>
              <a:defRPr/>
            </a:pPr>
            <a:r>
              <a:rPr lang="en-GB" sz="2000" dirty="0"/>
              <a:t>Arises between upper and lower subscapular nerves and runs </a:t>
            </a:r>
            <a:r>
              <a:rPr lang="en-GB" sz="2000" dirty="0" err="1"/>
              <a:t>inferolaterally</a:t>
            </a:r>
            <a:r>
              <a:rPr lang="en-GB" sz="2000" dirty="0"/>
              <a:t>, descend along anterior side of m. subscapularis to apical part of </a:t>
            </a:r>
            <a:r>
              <a:rPr lang="en-GB" sz="2000" dirty="0">
                <a:solidFill>
                  <a:srgbClr val="FFFF00"/>
                </a:solidFill>
              </a:rPr>
              <a:t>m</a:t>
            </a:r>
            <a:r>
              <a:rPr lang="sr-Latn-RS" sz="2000" dirty="0">
                <a:solidFill>
                  <a:srgbClr val="FFFF00"/>
                </a:solidFill>
              </a:rPr>
              <a:t>.</a:t>
            </a:r>
            <a:r>
              <a:rPr lang="sr-Latn-RS" sz="2000" dirty="0" err="1">
                <a:solidFill>
                  <a:srgbClr val="FFFF00"/>
                </a:solidFill>
              </a:rPr>
              <a:t>latissimus</a:t>
            </a:r>
            <a:r>
              <a:rPr lang="sr-Latn-RS" sz="2000" dirty="0">
                <a:solidFill>
                  <a:srgbClr val="FFFF00"/>
                </a:solidFill>
              </a:rPr>
              <a:t> </a:t>
            </a:r>
            <a:r>
              <a:rPr lang="sr-Latn-RS" sz="2000" dirty="0" err="1">
                <a:solidFill>
                  <a:srgbClr val="FFFF00"/>
                </a:solidFill>
              </a:rPr>
              <a:t>dorsi</a:t>
            </a:r>
            <a:endParaRPr lang="sr-Latn-RS" sz="2000" dirty="0">
              <a:solidFill>
                <a:srgbClr val="FFFF00"/>
              </a:solidFill>
            </a:endParaRPr>
          </a:p>
          <a:p>
            <a:pPr>
              <a:defRPr/>
            </a:pPr>
            <a:endParaRPr lang="sr-Latn-RS" sz="2000" dirty="0"/>
          </a:p>
          <a:p>
            <a:pPr>
              <a:defRPr/>
            </a:pPr>
            <a:r>
              <a:rPr lang="en-GB" sz="2000" dirty="0"/>
              <a:t>Runs followed by</a:t>
            </a:r>
            <a:r>
              <a:rPr lang="sr-Latn-RS" sz="2000" dirty="0"/>
              <a:t> </a:t>
            </a:r>
            <a:r>
              <a:rPr lang="sr-Latn-RS" sz="2000" dirty="0" err="1"/>
              <a:t>a.subscapularis</a:t>
            </a:r>
            <a:r>
              <a:rPr lang="sr-Latn-RS" sz="2000" dirty="0"/>
              <a:t> </a:t>
            </a:r>
            <a:r>
              <a:rPr lang="en-GB" sz="2000" dirty="0"/>
              <a:t>and </a:t>
            </a:r>
            <a:r>
              <a:rPr lang="sr-Latn-RS" sz="2000" dirty="0" err="1"/>
              <a:t>a.thoracodorsalis</a:t>
            </a:r>
            <a:endParaRPr lang="sr-Latn-RS" sz="2000" dirty="0"/>
          </a:p>
        </p:txBody>
      </p:sp>
      <p:pic>
        <p:nvPicPr>
          <p:cNvPr id="173060" name="Picture 5" descr="Picture3 copy"/>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076056" y="2132856"/>
            <a:ext cx="3929062" cy="4638675"/>
          </a:xfrm>
        </p:spPr>
      </p:pic>
      <p:pic>
        <p:nvPicPr>
          <p:cNvPr id="5" name="Picture 4">
            <a:extLst>
              <a:ext uri="{FF2B5EF4-FFF2-40B4-BE49-F238E27FC236}">
                <a16:creationId xmlns:a16="http://schemas.microsoft.com/office/drawing/2014/main" id="{44D581BB-90A4-2442-D1B3-80C5B6D969F7}"/>
              </a:ext>
            </a:extLst>
          </p:cNvPr>
          <p:cNvPicPr>
            <a:picLocks noChangeAspect="1"/>
          </p:cNvPicPr>
          <p:nvPr/>
        </p:nvPicPr>
        <p:blipFill rotWithShape="1">
          <a:blip r:embed="rId3"/>
          <a:srcRect l="1" r="-5393"/>
          <a:stretch/>
        </p:blipFill>
        <p:spPr>
          <a:xfrm>
            <a:off x="9516" y="1071563"/>
            <a:ext cx="9625019" cy="836474"/>
          </a:xfrm>
          <a:prstGeom prst="rect">
            <a:avLst/>
          </a:prstGeom>
        </p:spPr>
      </p:pic>
    </p:spTree>
  </p:cSld>
  <p:clrMapOvr>
    <a:masterClrMapping/>
  </p:clrMapOvr>
  <p:transition spd="slow">
    <p:strips dir="rd"/>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E21C217-6AB4-5B22-E6EA-9C02A48D2BF1}"/>
              </a:ext>
            </a:extLst>
          </p:cNvPr>
          <p:cNvPicPr>
            <a:picLocks noChangeAspect="1"/>
          </p:cNvPicPr>
          <p:nvPr/>
        </p:nvPicPr>
        <p:blipFill>
          <a:blip r:embed="rId2"/>
          <a:stretch>
            <a:fillRect/>
          </a:stretch>
        </p:blipFill>
        <p:spPr>
          <a:xfrm>
            <a:off x="254092" y="328964"/>
            <a:ext cx="8635816" cy="6200072"/>
          </a:xfrm>
          <a:prstGeom prst="rect">
            <a:avLst/>
          </a:prstGeom>
        </p:spPr>
      </p:pic>
    </p:spTree>
    <p:extLst>
      <p:ext uri="{BB962C8B-B14F-4D97-AF65-F5344CB8AC3E}">
        <p14:creationId xmlns:p14="http://schemas.microsoft.com/office/powerpoint/2010/main" val="951849107"/>
      </p:ext>
    </p:extLst>
  </p:cSld>
  <p:clrMapOvr>
    <a:masterClrMapping/>
  </p:clrMapOvr>
  <p:transition spd="slow">
    <p:strips dir="rd"/>
  </p:transition>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071563"/>
          </a:xfrm>
        </p:spPr>
        <p:txBody>
          <a:bodyPr/>
          <a:lstStyle/>
          <a:p>
            <a:pPr>
              <a:defRPr/>
            </a:pPr>
            <a:br>
              <a:rPr lang="sr-Latn-RS" dirty="0"/>
            </a:br>
            <a:r>
              <a:rPr lang="sr-Latn-RS" dirty="0"/>
              <a:t>N.thoracalis longus  </a:t>
            </a:r>
            <a:br>
              <a:rPr lang="en-US" dirty="0"/>
            </a:br>
            <a:endParaRPr lang="en-US" dirty="0"/>
          </a:p>
        </p:txBody>
      </p:sp>
      <p:sp>
        <p:nvSpPr>
          <p:cNvPr id="3" name="Content Placeholder 2"/>
          <p:cNvSpPr>
            <a:spLocks noGrp="1"/>
          </p:cNvSpPr>
          <p:nvPr>
            <p:ph sz="half" idx="1"/>
          </p:nvPr>
        </p:nvSpPr>
        <p:spPr>
          <a:xfrm>
            <a:off x="23114" y="2492896"/>
            <a:ext cx="5072063" cy="2646610"/>
          </a:xfrm>
        </p:spPr>
        <p:txBody>
          <a:bodyPr/>
          <a:lstStyle/>
          <a:p>
            <a:pPr>
              <a:defRPr/>
            </a:pPr>
            <a:r>
              <a:rPr lang="en-GB" sz="2000" dirty="0"/>
              <a:t>Formed by rami of C5, C6 and C7</a:t>
            </a:r>
            <a:endParaRPr lang="sr-Latn-RS" sz="2000" dirty="0"/>
          </a:p>
          <a:p>
            <a:pPr>
              <a:defRPr/>
            </a:pPr>
            <a:r>
              <a:rPr lang="en-GB" sz="2000" dirty="0"/>
              <a:t>Rami of C5 and C6 pas through </a:t>
            </a:r>
            <a:br>
              <a:rPr lang="en-GB" sz="2000" dirty="0"/>
            </a:br>
            <a:r>
              <a:rPr lang="en-GB" sz="2000" dirty="0"/>
              <a:t>m. scalenus </a:t>
            </a:r>
            <a:r>
              <a:rPr lang="en-GB" sz="2000" dirty="0" err="1"/>
              <a:t>medius</a:t>
            </a:r>
            <a:r>
              <a:rPr lang="sr-Latn-RS" sz="2000" dirty="0"/>
              <a:t>, </a:t>
            </a:r>
            <a:r>
              <a:rPr lang="en-GB" sz="2000" dirty="0"/>
              <a:t>ramus of C7 passes in front of this muscle, and all three branches join and form n, </a:t>
            </a:r>
            <a:r>
              <a:rPr lang="en-GB" sz="2000" dirty="0" err="1"/>
              <a:t>thoracalis</a:t>
            </a:r>
            <a:r>
              <a:rPr lang="en-GB" sz="2000" dirty="0"/>
              <a:t> longus above the 1</a:t>
            </a:r>
            <a:r>
              <a:rPr lang="en-GB" sz="2000" baseline="30000" dirty="0"/>
              <a:t>st</a:t>
            </a:r>
            <a:r>
              <a:rPr lang="en-GB" sz="2000" dirty="0"/>
              <a:t> rib</a:t>
            </a:r>
            <a:endParaRPr lang="sr-Latn-RS" sz="2000" dirty="0"/>
          </a:p>
          <a:p>
            <a:pPr>
              <a:defRPr/>
            </a:pPr>
            <a:r>
              <a:rPr lang="en-GB" sz="2000" dirty="0"/>
              <a:t>Passes posteriorly to</a:t>
            </a:r>
            <a:r>
              <a:rPr lang="sr-Latn-RS" sz="2000" dirty="0"/>
              <a:t> </a:t>
            </a:r>
            <a:r>
              <a:rPr lang="sr-Latn-RS" sz="2000" dirty="0" err="1"/>
              <a:t>a.axillaris</a:t>
            </a:r>
            <a:r>
              <a:rPr lang="sr-Latn-RS" sz="2000" dirty="0"/>
              <a:t> </a:t>
            </a:r>
            <a:r>
              <a:rPr lang="en-GB" sz="2000" dirty="0"/>
              <a:t>and</a:t>
            </a:r>
            <a:r>
              <a:rPr lang="sr-Latn-RS" sz="2000" dirty="0"/>
              <a:t> </a:t>
            </a:r>
            <a:r>
              <a:rPr lang="sr-Latn-RS" sz="2000" dirty="0" err="1"/>
              <a:t>pl.brachialis</a:t>
            </a:r>
            <a:r>
              <a:rPr lang="en-GB" sz="2000" dirty="0"/>
              <a:t>, runs inferiorly on </a:t>
            </a:r>
            <a:r>
              <a:rPr lang="en-GB" sz="2000" dirty="0" err="1"/>
              <a:t>suoerficial</a:t>
            </a:r>
            <a:r>
              <a:rPr lang="en-GB" sz="2000" dirty="0"/>
              <a:t> surface of </a:t>
            </a:r>
            <a:r>
              <a:rPr lang="en-GB" sz="2000" dirty="0">
                <a:solidFill>
                  <a:srgbClr val="FFFF00"/>
                </a:solidFill>
              </a:rPr>
              <a:t>m</a:t>
            </a:r>
            <a:r>
              <a:rPr lang="sr-Latn-RS" sz="2000" dirty="0">
                <a:solidFill>
                  <a:srgbClr val="FFFF00"/>
                </a:solidFill>
              </a:rPr>
              <a:t>.</a:t>
            </a:r>
            <a:r>
              <a:rPr lang="sr-Latn-RS" sz="2000" dirty="0" err="1">
                <a:solidFill>
                  <a:srgbClr val="FFFF00"/>
                </a:solidFill>
              </a:rPr>
              <a:t>serratus</a:t>
            </a:r>
            <a:r>
              <a:rPr lang="sr-Latn-RS" sz="2000" dirty="0">
                <a:solidFill>
                  <a:srgbClr val="FFFF00"/>
                </a:solidFill>
              </a:rPr>
              <a:t> </a:t>
            </a:r>
            <a:r>
              <a:rPr lang="sr-Latn-RS" sz="2000" dirty="0" err="1">
                <a:solidFill>
                  <a:srgbClr val="FFFF00"/>
                </a:solidFill>
              </a:rPr>
              <a:t>anterior</a:t>
            </a:r>
            <a:endParaRPr lang="sr-Latn-RS" sz="2000" dirty="0"/>
          </a:p>
          <a:p>
            <a:pPr>
              <a:defRPr/>
            </a:pPr>
            <a:r>
              <a:rPr lang="en-GB" sz="2000" dirty="0"/>
              <a:t>Followed by </a:t>
            </a:r>
            <a:r>
              <a:rPr lang="sr-Latn-RS" sz="2000" dirty="0" err="1"/>
              <a:t>a.thoracica</a:t>
            </a:r>
            <a:r>
              <a:rPr lang="sr-Latn-RS" sz="2000" dirty="0"/>
              <a:t> lateralis</a:t>
            </a:r>
          </a:p>
          <a:p>
            <a:pPr>
              <a:defRPr/>
            </a:pPr>
            <a:endParaRPr lang="sr-Latn-RS" dirty="0"/>
          </a:p>
        </p:txBody>
      </p:sp>
      <p:pic>
        <p:nvPicPr>
          <p:cNvPr id="174084" name="Picture 5" descr="Picture3 copy"/>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197651" y="2060848"/>
            <a:ext cx="3929062" cy="4638675"/>
          </a:xfrm>
        </p:spPr>
      </p:pic>
      <p:pic>
        <p:nvPicPr>
          <p:cNvPr id="5" name="Picture 4">
            <a:extLst>
              <a:ext uri="{FF2B5EF4-FFF2-40B4-BE49-F238E27FC236}">
                <a16:creationId xmlns:a16="http://schemas.microsoft.com/office/drawing/2014/main" id="{32E7404D-F3A7-5E73-03EF-97BFBEAB355F}"/>
              </a:ext>
            </a:extLst>
          </p:cNvPr>
          <p:cNvPicPr>
            <a:picLocks noChangeAspect="1"/>
          </p:cNvPicPr>
          <p:nvPr/>
        </p:nvPicPr>
        <p:blipFill rotWithShape="1">
          <a:blip r:embed="rId3"/>
          <a:srcRect r="1463"/>
          <a:stretch/>
        </p:blipFill>
        <p:spPr>
          <a:xfrm>
            <a:off x="69353" y="952015"/>
            <a:ext cx="9005294" cy="923624"/>
          </a:xfrm>
          <a:prstGeom prst="rect">
            <a:avLst/>
          </a:prstGeom>
        </p:spPr>
      </p:pic>
    </p:spTree>
  </p:cSld>
  <p:clrMapOvr>
    <a:masterClrMapping/>
  </p:clrMapOvr>
  <p:transition spd="slow">
    <p:strips dir="rd"/>
  </p:transition>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428625" y="0"/>
            <a:ext cx="8229600" cy="714375"/>
          </a:xfrm>
        </p:spPr>
        <p:txBody>
          <a:bodyPr/>
          <a:lstStyle/>
          <a:p>
            <a:pPr eaLnBrk="1" hangingPunct="1">
              <a:buFont typeface="Arial" panose="020B0604020202020204" pitchFamily="34" charset="0"/>
              <a:buNone/>
              <a:defRPr/>
            </a:pPr>
            <a:r>
              <a:rPr lang="en-GB" altLang="en-US" sz="2800" b="1" dirty="0">
                <a:solidFill>
                  <a:srgbClr val="FF0000"/>
                </a:solidFill>
              </a:rPr>
              <a:t>Terminal branches of </a:t>
            </a:r>
            <a:r>
              <a:rPr lang="sr-Latn-CS" altLang="en-US" sz="2800" b="1" dirty="0" err="1">
                <a:solidFill>
                  <a:srgbClr val="FF0000"/>
                </a:solidFill>
              </a:rPr>
              <a:t>plexus</a:t>
            </a:r>
            <a:r>
              <a:rPr lang="sr-Latn-CS" altLang="en-US" sz="2800" b="1" dirty="0">
                <a:solidFill>
                  <a:srgbClr val="FF0000"/>
                </a:solidFill>
              </a:rPr>
              <a:t> brachialis-a</a:t>
            </a:r>
            <a:endParaRPr lang="en-US" altLang="en-US" sz="2800" b="1" dirty="0">
              <a:solidFill>
                <a:srgbClr val="FF0000"/>
              </a:solidFill>
            </a:endParaRPr>
          </a:p>
        </p:txBody>
      </p:sp>
      <p:sp>
        <p:nvSpPr>
          <p:cNvPr id="18435" name="Rectangle 3"/>
          <p:cNvSpPr>
            <a:spLocks noGrp="1" noChangeArrowheads="1"/>
          </p:cNvSpPr>
          <p:nvPr>
            <p:ph sz="half" idx="1"/>
          </p:nvPr>
        </p:nvSpPr>
        <p:spPr>
          <a:xfrm>
            <a:off x="0" y="714375"/>
            <a:ext cx="5545138" cy="6143625"/>
          </a:xfrm>
        </p:spPr>
        <p:txBody>
          <a:bodyPr/>
          <a:lstStyle/>
          <a:p>
            <a:pPr eaLnBrk="1" hangingPunct="1">
              <a:lnSpc>
                <a:spcPct val="90000"/>
              </a:lnSpc>
              <a:buFont typeface="Wingdings" panose="05000000000000000000" pitchFamily="2" charset="2"/>
              <a:buNone/>
              <a:defRPr/>
            </a:pPr>
            <a:r>
              <a:rPr lang="en-US" altLang="en-US" sz="2200" b="1" i="1" dirty="0"/>
              <a:t>  </a:t>
            </a:r>
          </a:p>
          <a:p>
            <a:pPr eaLnBrk="1" hangingPunct="1">
              <a:lnSpc>
                <a:spcPct val="90000"/>
              </a:lnSpc>
              <a:buFont typeface="Wingdings" panose="05000000000000000000" pitchFamily="2" charset="2"/>
              <a:buNone/>
              <a:defRPr/>
            </a:pPr>
            <a:r>
              <a:rPr lang="sr-Latn-CS" altLang="en-US" sz="2400" b="1" i="1" dirty="0" err="1"/>
              <a:t>fasciculus</a:t>
            </a:r>
            <a:r>
              <a:rPr lang="sr-Latn-CS" altLang="en-US" sz="2400" b="1" i="1" dirty="0"/>
              <a:t> </a:t>
            </a:r>
            <a:r>
              <a:rPr lang="sr-Latn-CS" altLang="en-US" sz="2400" b="1" i="1" dirty="0" err="1"/>
              <a:t>lateralis</a:t>
            </a:r>
            <a:r>
              <a:rPr lang="en-GB" altLang="en-US" sz="2400" b="1" i="1" dirty="0"/>
              <a:t>  (lateral cord)</a:t>
            </a:r>
            <a:endParaRPr lang="sr-Latn-CS" altLang="en-US" sz="2400" b="1" i="1" dirty="0"/>
          </a:p>
          <a:p>
            <a:pPr eaLnBrk="1" hangingPunct="1">
              <a:lnSpc>
                <a:spcPct val="90000"/>
              </a:lnSpc>
              <a:buFont typeface="Wingdings" panose="05000000000000000000" pitchFamily="2" charset="2"/>
              <a:buNone/>
              <a:defRPr/>
            </a:pPr>
            <a:r>
              <a:rPr lang="sr-Latn-CS" altLang="en-US" sz="2400" b="1" dirty="0">
                <a:solidFill>
                  <a:srgbClr val="FFFF00"/>
                </a:solidFill>
              </a:rPr>
              <a:t>- n. musculocutaneus</a:t>
            </a:r>
          </a:p>
          <a:p>
            <a:pPr eaLnBrk="1" hangingPunct="1">
              <a:lnSpc>
                <a:spcPct val="90000"/>
              </a:lnSpc>
              <a:buFont typeface="Wingdings" panose="05000000000000000000" pitchFamily="2" charset="2"/>
              <a:buNone/>
              <a:defRPr/>
            </a:pPr>
            <a:r>
              <a:rPr lang="sr-Latn-CS" altLang="en-US" sz="2400" b="1" dirty="0">
                <a:solidFill>
                  <a:srgbClr val="FFFF00"/>
                </a:solidFill>
              </a:rPr>
              <a:t>- radix lateralis n.mediani</a:t>
            </a:r>
          </a:p>
          <a:p>
            <a:pPr eaLnBrk="1" hangingPunct="1">
              <a:lnSpc>
                <a:spcPct val="90000"/>
              </a:lnSpc>
              <a:buFont typeface="Wingdings" panose="05000000000000000000" pitchFamily="2" charset="2"/>
              <a:buNone/>
              <a:defRPr/>
            </a:pPr>
            <a:endParaRPr lang="sr-Latn-CS" altLang="en-US" sz="2400" b="1" dirty="0">
              <a:solidFill>
                <a:srgbClr val="FFFF00"/>
              </a:solidFill>
            </a:endParaRPr>
          </a:p>
          <a:p>
            <a:pPr eaLnBrk="1" hangingPunct="1">
              <a:lnSpc>
                <a:spcPct val="90000"/>
              </a:lnSpc>
              <a:buFont typeface="Wingdings" panose="05000000000000000000" pitchFamily="2" charset="2"/>
              <a:buNone/>
              <a:defRPr/>
            </a:pPr>
            <a:r>
              <a:rPr lang="sr-Latn-CS" altLang="en-US" sz="2400" b="1" i="1" dirty="0" err="1"/>
              <a:t>fasciculus</a:t>
            </a:r>
            <a:r>
              <a:rPr lang="sr-Latn-CS" altLang="en-US" sz="2400" b="1" i="1" dirty="0"/>
              <a:t> </a:t>
            </a:r>
            <a:r>
              <a:rPr lang="sr-Latn-CS" altLang="en-US" sz="2400" b="1" i="1" dirty="0" err="1"/>
              <a:t>medialis</a:t>
            </a:r>
            <a:r>
              <a:rPr lang="en-GB" altLang="en-US" sz="2400" b="1" i="1" dirty="0"/>
              <a:t> (medial cord)</a:t>
            </a:r>
            <a:endParaRPr lang="sr-Latn-CS" altLang="en-US" sz="2400" b="1" i="1" dirty="0"/>
          </a:p>
          <a:p>
            <a:pPr eaLnBrk="1" hangingPunct="1">
              <a:lnSpc>
                <a:spcPct val="90000"/>
              </a:lnSpc>
              <a:buFont typeface="Wingdings" panose="05000000000000000000" pitchFamily="2" charset="2"/>
              <a:buNone/>
              <a:defRPr/>
            </a:pPr>
            <a:r>
              <a:rPr lang="sr-Latn-CS" altLang="en-US" sz="2400" b="1" dirty="0">
                <a:solidFill>
                  <a:srgbClr val="FFFF00"/>
                </a:solidFill>
              </a:rPr>
              <a:t>- radix medialis n.mediani</a:t>
            </a:r>
          </a:p>
          <a:p>
            <a:pPr eaLnBrk="1" hangingPunct="1">
              <a:lnSpc>
                <a:spcPct val="90000"/>
              </a:lnSpc>
              <a:buFont typeface="Wingdings" panose="05000000000000000000" pitchFamily="2" charset="2"/>
              <a:buNone/>
              <a:defRPr/>
            </a:pPr>
            <a:r>
              <a:rPr lang="sr-Latn-CS" altLang="en-US" sz="2400" b="1" dirty="0">
                <a:solidFill>
                  <a:srgbClr val="FFFF00"/>
                </a:solidFill>
              </a:rPr>
              <a:t>- n. ulnaris</a:t>
            </a:r>
          </a:p>
          <a:p>
            <a:pPr eaLnBrk="1" hangingPunct="1">
              <a:lnSpc>
                <a:spcPct val="90000"/>
              </a:lnSpc>
              <a:buFont typeface="Wingdings" panose="05000000000000000000" pitchFamily="2" charset="2"/>
              <a:buNone/>
              <a:defRPr/>
            </a:pPr>
            <a:r>
              <a:rPr lang="sr-Latn-CS" altLang="en-US" sz="2400" b="1" dirty="0">
                <a:solidFill>
                  <a:srgbClr val="FFFF00"/>
                </a:solidFill>
              </a:rPr>
              <a:t>- n.cutaneus brachii medialis</a:t>
            </a:r>
          </a:p>
          <a:p>
            <a:pPr eaLnBrk="1" hangingPunct="1">
              <a:lnSpc>
                <a:spcPct val="90000"/>
              </a:lnSpc>
              <a:buFont typeface="Wingdings" panose="05000000000000000000" pitchFamily="2" charset="2"/>
              <a:buNone/>
              <a:defRPr/>
            </a:pPr>
            <a:r>
              <a:rPr lang="sr-Latn-CS" altLang="en-US" sz="2400" b="1" dirty="0">
                <a:solidFill>
                  <a:srgbClr val="FFFF00"/>
                </a:solidFill>
              </a:rPr>
              <a:t>- n. cutaneus antebrachi medialis</a:t>
            </a:r>
          </a:p>
          <a:p>
            <a:pPr eaLnBrk="1" hangingPunct="1">
              <a:lnSpc>
                <a:spcPct val="90000"/>
              </a:lnSpc>
              <a:buFont typeface="Wingdings" panose="05000000000000000000" pitchFamily="2" charset="2"/>
              <a:buNone/>
              <a:defRPr/>
            </a:pPr>
            <a:endParaRPr lang="sr-Latn-CS" altLang="en-US" sz="2400" b="1" dirty="0">
              <a:solidFill>
                <a:srgbClr val="FFFF00"/>
              </a:solidFill>
            </a:endParaRPr>
          </a:p>
          <a:p>
            <a:pPr eaLnBrk="1" hangingPunct="1">
              <a:lnSpc>
                <a:spcPct val="90000"/>
              </a:lnSpc>
              <a:buFont typeface="Wingdings" panose="05000000000000000000" pitchFamily="2" charset="2"/>
              <a:buNone/>
              <a:defRPr/>
            </a:pPr>
            <a:r>
              <a:rPr lang="sr-Latn-CS" altLang="en-US" sz="2400" b="1" i="1" dirty="0">
                <a:solidFill>
                  <a:srgbClr val="FFFF00"/>
                </a:solidFill>
              </a:rPr>
              <a:t> </a:t>
            </a:r>
            <a:r>
              <a:rPr lang="sr-Latn-CS" altLang="en-US" sz="2400" b="1" i="1" dirty="0" err="1"/>
              <a:t>fasciculus</a:t>
            </a:r>
            <a:r>
              <a:rPr lang="sr-Latn-CS" altLang="en-US" sz="2400" b="1" i="1" dirty="0"/>
              <a:t> </a:t>
            </a:r>
            <a:r>
              <a:rPr lang="sr-Latn-CS" altLang="en-US" sz="2400" b="1" i="1" dirty="0" err="1"/>
              <a:t>posterior</a:t>
            </a:r>
            <a:r>
              <a:rPr lang="en-GB" altLang="en-US" sz="2400" b="1" i="1" dirty="0"/>
              <a:t> (posterior cord)</a:t>
            </a:r>
            <a:endParaRPr lang="sr-Latn-CS" altLang="en-US" sz="2400" b="1" i="1" dirty="0"/>
          </a:p>
          <a:p>
            <a:pPr eaLnBrk="1" hangingPunct="1">
              <a:lnSpc>
                <a:spcPct val="90000"/>
              </a:lnSpc>
              <a:buFont typeface="Wingdings" panose="05000000000000000000" pitchFamily="2" charset="2"/>
              <a:buNone/>
              <a:defRPr/>
            </a:pPr>
            <a:r>
              <a:rPr lang="sr-Latn-CS" altLang="en-US" sz="2400" b="1" dirty="0">
                <a:solidFill>
                  <a:srgbClr val="FFFF00"/>
                </a:solidFill>
              </a:rPr>
              <a:t>- n. radialis</a:t>
            </a:r>
          </a:p>
          <a:p>
            <a:pPr eaLnBrk="1" hangingPunct="1">
              <a:lnSpc>
                <a:spcPct val="90000"/>
              </a:lnSpc>
              <a:buFont typeface="Wingdings" panose="05000000000000000000" pitchFamily="2" charset="2"/>
              <a:buNone/>
              <a:defRPr/>
            </a:pPr>
            <a:r>
              <a:rPr lang="sr-Latn-CS" altLang="en-US" sz="2400" b="1" dirty="0">
                <a:solidFill>
                  <a:srgbClr val="FFFF00"/>
                </a:solidFill>
              </a:rPr>
              <a:t>- n. axillaris   </a:t>
            </a:r>
            <a:r>
              <a:rPr lang="sr-Latn-CS" altLang="en-US" sz="2200" b="1" dirty="0">
                <a:solidFill>
                  <a:srgbClr val="FFFF00"/>
                </a:solidFill>
              </a:rPr>
              <a:t>   </a:t>
            </a:r>
          </a:p>
          <a:p>
            <a:pPr eaLnBrk="1" hangingPunct="1">
              <a:lnSpc>
                <a:spcPct val="90000"/>
              </a:lnSpc>
              <a:defRPr/>
            </a:pPr>
            <a:endParaRPr lang="en-US" altLang="en-US" dirty="0"/>
          </a:p>
        </p:txBody>
      </p:sp>
      <p:pic>
        <p:nvPicPr>
          <p:cNvPr id="175108" name="Picture 1"/>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l="33858" t="8664" r="35930" b="8932"/>
          <a:stretch>
            <a:fillRect/>
          </a:stretch>
        </p:blipFill>
        <p:spPr>
          <a:xfrm>
            <a:off x="5545138" y="714375"/>
            <a:ext cx="3530600" cy="5416550"/>
          </a:xfrm>
          <a:noFill/>
          <a:extLst>
            <a:ext uri="{909E8E84-426E-40DD-AFC4-6F175D3DCCD1}">
              <a14:hiddenFill xmlns:a14="http://schemas.microsoft.com/office/drawing/2010/main">
                <a:solidFill>
                  <a:srgbClr val="FFFFFF"/>
                </a:solidFill>
              </a14:hiddenFill>
            </a:ext>
          </a:extLst>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18435">
                                            <p:txEl>
                                              <p:pRg st="2" end="2"/>
                                            </p:txEl>
                                          </p:spTgt>
                                        </p:tgtEl>
                                        <p:attrNameLst>
                                          <p:attrName>style.visibility</p:attrName>
                                        </p:attrNameLst>
                                      </p:cBhvr>
                                      <p:to>
                                        <p:strVal val="visible"/>
                                      </p:to>
                                    </p:set>
                                    <p:anim calcmode="lin" valueType="num">
                                      <p:cBhvr>
                                        <p:cTn id="7" dur="500" fill="hold"/>
                                        <p:tgtEl>
                                          <p:spTgt spid="18435">
                                            <p:txEl>
                                              <p:pRg st="2" end="2"/>
                                            </p:txEl>
                                          </p:spTgt>
                                        </p:tgtEl>
                                        <p:attrNameLst>
                                          <p:attrName>ppt_w</p:attrName>
                                        </p:attrNameLst>
                                      </p:cBhvr>
                                      <p:tavLst>
                                        <p:tav tm="0">
                                          <p:val>
                                            <p:fltVal val="0"/>
                                          </p:val>
                                        </p:tav>
                                        <p:tav tm="100000">
                                          <p:val>
                                            <p:strVal val="#ppt_w"/>
                                          </p:val>
                                        </p:tav>
                                      </p:tavLst>
                                    </p:anim>
                                    <p:anim calcmode="lin" valueType="num">
                                      <p:cBhvr>
                                        <p:cTn id="8" dur="500" fill="hold"/>
                                        <p:tgtEl>
                                          <p:spTgt spid="18435">
                                            <p:txEl>
                                              <p:pRg st="2" end="2"/>
                                            </p:txEl>
                                          </p:spTgt>
                                        </p:tgtEl>
                                        <p:attrNameLst>
                                          <p:attrName>ppt_h</p:attrName>
                                        </p:attrNameLst>
                                      </p:cBhvr>
                                      <p:tavLst>
                                        <p:tav tm="0">
                                          <p:val>
                                            <p:fltVal val="0"/>
                                          </p:val>
                                        </p:tav>
                                        <p:tav tm="100000">
                                          <p:val>
                                            <p:strVal val="#ppt_h"/>
                                          </p:val>
                                        </p:tav>
                                      </p:tavLst>
                                    </p:anim>
                                    <p:anim calcmode="lin" valueType="num">
                                      <p:cBhvr>
                                        <p:cTn id="9" dur="500" fill="hold"/>
                                        <p:tgtEl>
                                          <p:spTgt spid="18435">
                                            <p:txEl>
                                              <p:pRg st="2" end="2"/>
                                            </p:txEl>
                                          </p:spTgt>
                                        </p:tgtEl>
                                        <p:attrNameLst>
                                          <p:attrName>style.rotation</p:attrName>
                                        </p:attrNameLst>
                                      </p:cBhvr>
                                      <p:tavLst>
                                        <p:tav tm="0">
                                          <p:val>
                                            <p:fltVal val="90"/>
                                          </p:val>
                                        </p:tav>
                                        <p:tav tm="100000">
                                          <p:val>
                                            <p:fltVal val="0"/>
                                          </p:val>
                                        </p:tav>
                                      </p:tavLst>
                                    </p:anim>
                                    <p:animEffect transition="in" filter="fade">
                                      <p:cBhvr>
                                        <p:cTn id="10" dur="500"/>
                                        <p:tgtEl>
                                          <p:spTgt spid="18435">
                                            <p:txEl>
                                              <p:pRg st="2" end="2"/>
                                            </p:txEl>
                                          </p:spTgt>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31" presetClass="entr" presetSubtype="0" fill="hold" nodeType="clickEffect">
                                  <p:stCondLst>
                                    <p:cond delay="0"/>
                                  </p:stCondLst>
                                  <p:iterate type="lt">
                                    <p:tmPct val="5000"/>
                                  </p:iterate>
                                  <p:childTnLst>
                                    <p:set>
                                      <p:cBhvr>
                                        <p:cTn id="14" dur="1" fill="hold">
                                          <p:stCondLst>
                                            <p:cond delay="0"/>
                                          </p:stCondLst>
                                        </p:cTn>
                                        <p:tgtEl>
                                          <p:spTgt spid="18435">
                                            <p:txEl>
                                              <p:pRg st="3" end="3"/>
                                            </p:txEl>
                                          </p:spTgt>
                                        </p:tgtEl>
                                        <p:attrNameLst>
                                          <p:attrName>style.visibility</p:attrName>
                                        </p:attrNameLst>
                                      </p:cBhvr>
                                      <p:to>
                                        <p:strVal val="visible"/>
                                      </p:to>
                                    </p:set>
                                    <p:anim calcmode="lin" valueType="num">
                                      <p:cBhvr>
                                        <p:cTn id="15" dur="500" fill="hold"/>
                                        <p:tgtEl>
                                          <p:spTgt spid="18435">
                                            <p:txEl>
                                              <p:pRg st="3" end="3"/>
                                            </p:txEl>
                                          </p:spTgt>
                                        </p:tgtEl>
                                        <p:attrNameLst>
                                          <p:attrName>ppt_w</p:attrName>
                                        </p:attrNameLst>
                                      </p:cBhvr>
                                      <p:tavLst>
                                        <p:tav tm="0">
                                          <p:val>
                                            <p:fltVal val="0"/>
                                          </p:val>
                                        </p:tav>
                                        <p:tav tm="100000">
                                          <p:val>
                                            <p:strVal val="#ppt_w"/>
                                          </p:val>
                                        </p:tav>
                                      </p:tavLst>
                                    </p:anim>
                                    <p:anim calcmode="lin" valueType="num">
                                      <p:cBhvr>
                                        <p:cTn id="16" dur="500" fill="hold"/>
                                        <p:tgtEl>
                                          <p:spTgt spid="18435">
                                            <p:txEl>
                                              <p:pRg st="3" end="3"/>
                                            </p:txEl>
                                          </p:spTgt>
                                        </p:tgtEl>
                                        <p:attrNameLst>
                                          <p:attrName>ppt_h</p:attrName>
                                        </p:attrNameLst>
                                      </p:cBhvr>
                                      <p:tavLst>
                                        <p:tav tm="0">
                                          <p:val>
                                            <p:fltVal val="0"/>
                                          </p:val>
                                        </p:tav>
                                        <p:tav tm="100000">
                                          <p:val>
                                            <p:strVal val="#ppt_h"/>
                                          </p:val>
                                        </p:tav>
                                      </p:tavLst>
                                    </p:anim>
                                    <p:anim calcmode="lin" valueType="num">
                                      <p:cBhvr>
                                        <p:cTn id="17" dur="500" fill="hold"/>
                                        <p:tgtEl>
                                          <p:spTgt spid="18435">
                                            <p:txEl>
                                              <p:pRg st="3" end="3"/>
                                            </p:txEl>
                                          </p:spTgt>
                                        </p:tgtEl>
                                        <p:attrNameLst>
                                          <p:attrName>style.rotation</p:attrName>
                                        </p:attrNameLst>
                                      </p:cBhvr>
                                      <p:tavLst>
                                        <p:tav tm="0">
                                          <p:val>
                                            <p:fltVal val="90"/>
                                          </p:val>
                                        </p:tav>
                                        <p:tav tm="100000">
                                          <p:val>
                                            <p:fltVal val="0"/>
                                          </p:val>
                                        </p:tav>
                                      </p:tavLst>
                                    </p:anim>
                                    <p:animEffect transition="in" filter="fade">
                                      <p:cBhvr>
                                        <p:cTn id="18" dur="500"/>
                                        <p:tgtEl>
                                          <p:spTgt spid="18435">
                                            <p:txEl>
                                              <p:pRg st="3" end="3"/>
                                            </p:txEl>
                                          </p:spTgt>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31" presetClass="entr" presetSubtype="0" fill="hold" nodeType="clickEffect">
                                  <p:stCondLst>
                                    <p:cond delay="0"/>
                                  </p:stCondLst>
                                  <p:iterate type="lt">
                                    <p:tmPct val="5000"/>
                                  </p:iterate>
                                  <p:childTnLst>
                                    <p:set>
                                      <p:cBhvr>
                                        <p:cTn id="22" dur="1" fill="hold">
                                          <p:stCondLst>
                                            <p:cond delay="0"/>
                                          </p:stCondLst>
                                        </p:cTn>
                                        <p:tgtEl>
                                          <p:spTgt spid="18435">
                                            <p:txEl>
                                              <p:pRg st="6" end="6"/>
                                            </p:txEl>
                                          </p:spTgt>
                                        </p:tgtEl>
                                        <p:attrNameLst>
                                          <p:attrName>style.visibility</p:attrName>
                                        </p:attrNameLst>
                                      </p:cBhvr>
                                      <p:to>
                                        <p:strVal val="visible"/>
                                      </p:to>
                                    </p:set>
                                    <p:anim calcmode="lin" valueType="num">
                                      <p:cBhvr>
                                        <p:cTn id="23" dur="500" fill="hold"/>
                                        <p:tgtEl>
                                          <p:spTgt spid="18435">
                                            <p:txEl>
                                              <p:pRg st="6" end="6"/>
                                            </p:txEl>
                                          </p:spTgt>
                                        </p:tgtEl>
                                        <p:attrNameLst>
                                          <p:attrName>ppt_w</p:attrName>
                                        </p:attrNameLst>
                                      </p:cBhvr>
                                      <p:tavLst>
                                        <p:tav tm="0">
                                          <p:val>
                                            <p:fltVal val="0"/>
                                          </p:val>
                                        </p:tav>
                                        <p:tav tm="100000">
                                          <p:val>
                                            <p:strVal val="#ppt_w"/>
                                          </p:val>
                                        </p:tav>
                                      </p:tavLst>
                                    </p:anim>
                                    <p:anim calcmode="lin" valueType="num">
                                      <p:cBhvr>
                                        <p:cTn id="24" dur="500" fill="hold"/>
                                        <p:tgtEl>
                                          <p:spTgt spid="18435">
                                            <p:txEl>
                                              <p:pRg st="6" end="6"/>
                                            </p:txEl>
                                          </p:spTgt>
                                        </p:tgtEl>
                                        <p:attrNameLst>
                                          <p:attrName>ppt_h</p:attrName>
                                        </p:attrNameLst>
                                      </p:cBhvr>
                                      <p:tavLst>
                                        <p:tav tm="0">
                                          <p:val>
                                            <p:fltVal val="0"/>
                                          </p:val>
                                        </p:tav>
                                        <p:tav tm="100000">
                                          <p:val>
                                            <p:strVal val="#ppt_h"/>
                                          </p:val>
                                        </p:tav>
                                      </p:tavLst>
                                    </p:anim>
                                    <p:anim calcmode="lin" valueType="num">
                                      <p:cBhvr>
                                        <p:cTn id="25" dur="500" fill="hold"/>
                                        <p:tgtEl>
                                          <p:spTgt spid="18435">
                                            <p:txEl>
                                              <p:pRg st="6" end="6"/>
                                            </p:txEl>
                                          </p:spTgt>
                                        </p:tgtEl>
                                        <p:attrNameLst>
                                          <p:attrName>style.rotation</p:attrName>
                                        </p:attrNameLst>
                                      </p:cBhvr>
                                      <p:tavLst>
                                        <p:tav tm="0">
                                          <p:val>
                                            <p:fltVal val="90"/>
                                          </p:val>
                                        </p:tav>
                                        <p:tav tm="100000">
                                          <p:val>
                                            <p:fltVal val="0"/>
                                          </p:val>
                                        </p:tav>
                                      </p:tavLst>
                                    </p:anim>
                                    <p:animEffect transition="in" filter="fade">
                                      <p:cBhvr>
                                        <p:cTn id="26" dur="500"/>
                                        <p:tgtEl>
                                          <p:spTgt spid="18435">
                                            <p:txEl>
                                              <p:pRg st="6" end="6"/>
                                            </p:txEl>
                                          </p:spTgt>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31" presetClass="entr" presetSubtype="0" fill="hold" nodeType="clickEffect">
                                  <p:stCondLst>
                                    <p:cond delay="0"/>
                                  </p:stCondLst>
                                  <p:iterate type="lt">
                                    <p:tmPct val="5000"/>
                                  </p:iterate>
                                  <p:childTnLst>
                                    <p:set>
                                      <p:cBhvr>
                                        <p:cTn id="30" dur="1" fill="hold">
                                          <p:stCondLst>
                                            <p:cond delay="0"/>
                                          </p:stCondLst>
                                        </p:cTn>
                                        <p:tgtEl>
                                          <p:spTgt spid="18435">
                                            <p:txEl>
                                              <p:pRg st="7" end="7"/>
                                            </p:txEl>
                                          </p:spTgt>
                                        </p:tgtEl>
                                        <p:attrNameLst>
                                          <p:attrName>style.visibility</p:attrName>
                                        </p:attrNameLst>
                                      </p:cBhvr>
                                      <p:to>
                                        <p:strVal val="visible"/>
                                      </p:to>
                                    </p:set>
                                    <p:anim calcmode="lin" valueType="num">
                                      <p:cBhvr>
                                        <p:cTn id="31" dur="500" fill="hold"/>
                                        <p:tgtEl>
                                          <p:spTgt spid="18435">
                                            <p:txEl>
                                              <p:pRg st="7" end="7"/>
                                            </p:txEl>
                                          </p:spTgt>
                                        </p:tgtEl>
                                        <p:attrNameLst>
                                          <p:attrName>ppt_w</p:attrName>
                                        </p:attrNameLst>
                                      </p:cBhvr>
                                      <p:tavLst>
                                        <p:tav tm="0">
                                          <p:val>
                                            <p:fltVal val="0"/>
                                          </p:val>
                                        </p:tav>
                                        <p:tav tm="100000">
                                          <p:val>
                                            <p:strVal val="#ppt_w"/>
                                          </p:val>
                                        </p:tav>
                                      </p:tavLst>
                                    </p:anim>
                                    <p:anim calcmode="lin" valueType="num">
                                      <p:cBhvr>
                                        <p:cTn id="32" dur="500" fill="hold"/>
                                        <p:tgtEl>
                                          <p:spTgt spid="18435">
                                            <p:txEl>
                                              <p:pRg st="7" end="7"/>
                                            </p:txEl>
                                          </p:spTgt>
                                        </p:tgtEl>
                                        <p:attrNameLst>
                                          <p:attrName>ppt_h</p:attrName>
                                        </p:attrNameLst>
                                      </p:cBhvr>
                                      <p:tavLst>
                                        <p:tav tm="0">
                                          <p:val>
                                            <p:fltVal val="0"/>
                                          </p:val>
                                        </p:tav>
                                        <p:tav tm="100000">
                                          <p:val>
                                            <p:strVal val="#ppt_h"/>
                                          </p:val>
                                        </p:tav>
                                      </p:tavLst>
                                    </p:anim>
                                    <p:anim calcmode="lin" valueType="num">
                                      <p:cBhvr>
                                        <p:cTn id="33" dur="500" fill="hold"/>
                                        <p:tgtEl>
                                          <p:spTgt spid="18435">
                                            <p:txEl>
                                              <p:pRg st="7" end="7"/>
                                            </p:txEl>
                                          </p:spTgt>
                                        </p:tgtEl>
                                        <p:attrNameLst>
                                          <p:attrName>style.rotation</p:attrName>
                                        </p:attrNameLst>
                                      </p:cBhvr>
                                      <p:tavLst>
                                        <p:tav tm="0">
                                          <p:val>
                                            <p:fltVal val="90"/>
                                          </p:val>
                                        </p:tav>
                                        <p:tav tm="100000">
                                          <p:val>
                                            <p:fltVal val="0"/>
                                          </p:val>
                                        </p:tav>
                                      </p:tavLst>
                                    </p:anim>
                                    <p:animEffect transition="in" filter="fade">
                                      <p:cBhvr>
                                        <p:cTn id="34" dur="500"/>
                                        <p:tgtEl>
                                          <p:spTgt spid="18435">
                                            <p:txEl>
                                              <p:pRg st="7" end="7"/>
                                            </p:txEl>
                                          </p:spTgt>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31" presetClass="entr" presetSubtype="0" fill="hold" nodeType="clickEffect">
                                  <p:stCondLst>
                                    <p:cond delay="0"/>
                                  </p:stCondLst>
                                  <p:iterate type="lt">
                                    <p:tmPct val="5000"/>
                                  </p:iterate>
                                  <p:childTnLst>
                                    <p:set>
                                      <p:cBhvr>
                                        <p:cTn id="38" dur="1" fill="hold">
                                          <p:stCondLst>
                                            <p:cond delay="0"/>
                                          </p:stCondLst>
                                        </p:cTn>
                                        <p:tgtEl>
                                          <p:spTgt spid="18435">
                                            <p:txEl>
                                              <p:pRg st="8" end="8"/>
                                            </p:txEl>
                                          </p:spTgt>
                                        </p:tgtEl>
                                        <p:attrNameLst>
                                          <p:attrName>style.visibility</p:attrName>
                                        </p:attrNameLst>
                                      </p:cBhvr>
                                      <p:to>
                                        <p:strVal val="visible"/>
                                      </p:to>
                                    </p:set>
                                    <p:anim calcmode="lin" valueType="num">
                                      <p:cBhvr>
                                        <p:cTn id="39" dur="500" fill="hold"/>
                                        <p:tgtEl>
                                          <p:spTgt spid="18435">
                                            <p:txEl>
                                              <p:pRg st="8" end="8"/>
                                            </p:txEl>
                                          </p:spTgt>
                                        </p:tgtEl>
                                        <p:attrNameLst>
                                          <p:attrName>ppt_w</p:attrName>
                                        </p:attrNameLst>
                                      </p:cBhvr>
                                      <p:tavLst>
                                        <p:tav tm="0">
                                          <p:val>
                                            <p:fltVal val="0"/>
                                          </p:val>
                                        </p:tav>
                                        <p:tav tm="100000">
                                          <p:val>
                                            <p:strVal val="#ppt_w"/>
                                          </p:val>
                                        </p:tav>
                                      </p:tavLst>
                                    </p:anim>
                                    <p:anim calcmode="lin" valueType="num">
                                      <p:cBhvr>
                                        <p:cTn id="40" dur="500" fill="hold"/>
                                        <p:tgtEl>
                                          <p:spTgt spid="18435">
                                            <p:txEl>
                                              <p:pRg st="8" end="8"/>
                                            </p:txEl>
                                          </p:spTgt>
                                        </p:tgtEl>
                                        <p:attrNameLst>
                                          <p:attrName>ppt_h</p:attrName>
                                        </p:attrNameLst>
                                      </p:cBhvr>
                                      <p:tavLst>
                                        <p:tav tm="0">
                                          <p:val>
                                            <p:fltVal val="0"/>
                                          </p:val>
                                        </p:tav>
                                        <p:tav tm="100000">
                                          <p:val>
                                            <p:strVal val="#ppt_h"/>
                                          </p:val>
                                        </p:tav>
                                      </p:tavLst>
                                    </p:anim>
                                    <p:anim calcmode="lin" valueType="num">
                                      <p:cBhvr>
                                        <p:cTn id="41" dur="500" fill="hold"/>
                                        <p:tgtEl>
                                          <p:spTgt spid="18435">
                                            <p:txEl>
                                              <p:pRg st="8" end="8"/>
                                            </p:txEl>
                                          </p:spTgt>
                                        </p:tgtEl>
                                        <p:attrNameLst>
                                          <p:attrName>style.rotation</p:attrName>
                                        </p:attrNameLst>
                                      </p:cBhvr>
                                      <p:tavLst>
                                        <p:tav tm="0">
                                          <p:val>
                                            <p:fltVal val="90"/>
                                          </p:val>
                                        </p:tav>
                                        <p:tav tm="100000">
                                          <p:val>
                                            <p:fltVal val="0"/>
                                          </p:val>
                                        </p:tav>
                                      </p:tavLst>
                                    </p:anim>
                                    <p:animEffect transition="in" filter="fade">
                                      <p:cBhvr>
                                        <p:cTn id="42" dur="500"/>
                                        <p:tgtEl>
                                          <p:spTgt spid="18435">
                                            <p:txEl>
                                              <p:pRg st="8" end="8"/>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31" presetClass="entr" presetSubtype="0" fill="hold" nodeType="clickEffect">
                                  <p:stCondLst>
                                    <p:cond delay="0"/>
                                  </p:stCondLst>
                                  <p:iterate type="lt">
                                    <p:tmPct val="5000"/>
                                  </p:iterate>
                                  <p:childTnLst>
                                    <p:set>
                                      <p:cBhvr>
                                        <p:cTn id="46" dur="1" fill="hold">
                                          <p:stCondLst>
                                            <p:cond delay="0"/>
                                          </p:stCondLst>
                                        </p:cTn>
                                        <p:tgtEl>
                                          <p:spTgt spid="18435">
                                            <p:txEl>
                                              <p:pRg st="9" end="9"/>
                                            </p:txEl>
                                          </p:spTgt>
                                        </p:tgtEl>
                                        <p:attrNameLst>
                                          <p:attrName>style.visibility</p:attrName>
                                        </p:attrNameLst>
                                      </p:cBhvr>
                                      <p:to>
                                        <p:strVal val="visible"/>
                                      </p:to>
                                    </p:set>
                                    <p:anim calcmode="lin" valueType="num">
                                      <p:cBhvr>
                                        <p:cTn id="47" dur="500" fill="hold"/>
                                        <p:tgtEl>
                                          <p:spTgt spid="18435">
                                            <p:txEl>
                                              <p:pRg st="9" end="9"/>
                                            </p:txEl>
                                          </p:spTgt>
                                        </p:tgtEl>
                                        <p:attrNameLst>
                                          <p:attrName>ppt_w</p:attrName>
                                        </p:attrNameLst>
                                      </p:cBhvr>
                                      <p:tavLst>
                                        <p:tav tm="0">
                                          <p:val>
                                            <p:fltVal val="0"/>
                                          </p:val>
                                        </p:tav>
                                        <p:tav tm="100000">
                                          <p:val>
                                            <p:strVal val="#ppt_w"/>
                                          </p:val>
                                        </p:tav>
                                      </p:tavLst>
                                    </p:anim>
                                    <p:anim calcmode="lin" valueType="num">
                                      <p:cBhvr>
                                        <p:cTn id="48" dur="500" fill="hold"/>
                                        <p:tgtEl>
                                          <p:spTgt spid="18435">
                                            <p:txEl>
                                              <p:pRg st="9" end="9"/>
                                            </p:txEl>
                                          </p:spTgt>
                                        </p:tgtEl>
                                        <p:attrNameLst>
                                          <p:attrName>ppt_h</p:attrName>
                                        </p:attrNameLst>
                                      </p:cBhvr>
                                      <p:tavLst>
                                        <p:tav tm="0">
                                          <p:val>
                                            <p:fltVal val="0"/>
                                          </p:val>
                                        </p:tav>
                                        <p:tav tm="100000">
                                          <p:val>
                                            <p:strVal val="#ppt_h"/>
                                          </p:val>
                                        </p:tav>
                                      </p:tavLst>
                                    </p:anim>
                                    <p:anim calcmode="lin" valueType="num">
                                      <p:cBhvr>
                                        <p:cTn id="49" dur="500" fill="hold"/>
                                        <p:tgtEl>
                                          <p:spTgt spid="18435">
                                            <p:txEl>
                                              <p:pRg st="9" end="9"/>
                                            </p:txEl>
                                          </p:spTgt>
                                        </p:tgtEl>
                                        <p:attrNameLst>
                                          <p:attrName>style.rotation</p:attrName>
                                        </p:attrNameLst>
                                      </p:cBhvr>
                                      <p:tavLst>
                                        <p:tav tm="0">
                                          <p:val>
                                            <p:fltVal val="90"/>
                                          </p:val>
                                        </p:tav>
                                        <p:tav tm="100000">
                                          <p:val>
                                            <p:fltVal val="0"/>
                                          </p:val>
                                        </p:tav>
                                      </p:tavLst>
                                    </p:anim>
                                    <p:animEffect transition="in" filter="fade">
                                      <p:cBhvr>
                                        <p:cTn id="50" dur="500"/>
                                        <p:tgtEl>
                                          <p:spTgt spid="18435">
                                            <p:txEl>
                                              <p:pRg st="9" end="9"/>
                                            </p:txEl>
                                          </p:spTgt>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31" presetClass="entr" presetSubtype="0" fill="hold" nodeType="clickEffect">
                                  <p:stCondLst>
                                    <p:cond delay="0"/>
                                  </p:stCondLst>
                                  <p:iterate type="lt">
                                    <p:tmPct val="5000"/>
                                  </p:iterate>
                                  <p:childTnLst>
                                    <p:set>
                                      <p:cBhvr>
                                        <p:cTn id="54" dur="1" fill="hold">
                                          <p:stCondLst>
                                            <p:cond delay="0"/>
                                          </p:stCondLst>
                                        </p:cTn>
                                        <p:tgtEl>
                                          <p:spTgt spid="18435">
                                            <p:txEl>
                                              <p:pRg st="12" end="12"/>
                                            </p:txEl>
                                          </p:spTgt>
                                        </p:tgtEl>
                                        <p:attrNameLst>
                                          <p:attrName>style.visibility</p:attrName>
                                        </p:attrNameLst>
                                      </p:cBhvr>
                                      <p:to>
                                        <p:strVal val="visible"/>
                                      </p:to>
                                    </p:set>
                                    <p:anim calcmode="lin" valueType="num">
                                      <p:cBhvr>
                                        <p:cTn id="55" dur="500" fill="hold"/>
                                        <p:tgtEl>
                                          <p:spTgt spid="18435">
                                            <p:txEl>
                                              <p:pRg st="12" end="12"/>
                                            </p:txEl>
                                          </p:spTgt>
                                        </p:tgtEl>
                                        <p:attrNameLst>
                                          <p:attrName>ppt_w</p:attrName>
                                        </p:attrNameLst>
                                      </p:cBhvr>
                                      <p:tavLst>
                                        <p:tav tm="0">
                                          <p:val>
                                            <p:fltVal val="0"/>
                                          </p:val>
                                        </p:tav>
                                        <p:tav tm="100000">
                                          <p:val>
                                            <p:strVal val="#ppt_w"/>
                                          </p:val>
                                        </p:tav>
                                      </p:tavLst>
                                    </p:anim>
                                    <p:anim calcmode="lin" valueType="num">
                                      <p:cBhvr>
                                        <p:cTn id="56" dur="500" fill="hold"/>
                                        <p:tgtEl>
                                          <p:spTgt spid="18435">
                                            <p:txEl>
                                              <p:pRg st="12" end="12"/>
                                            </p:txEl>
                                          </p:spTgt>
                                        </p:tgtEl>
                                        <p:attrNameLst>
                                          <p:attrName>ppt_h</p:attrName>
                                        </p:attrNameLst>
                                      </p:cBhvr>
                                      <p:tavLst>
                                        <p:tav tm="0">
                                          <p:val>
                                            <p:fltVal val="0"/>
                                          </p:val>
                                        </p:tav>
                                        <p:tav tm="100000">
                                          <p:val>
                                            <p:strVal val="#ppt_h"/>
                                          </p:val>
                                        </p:tav>
                                      </p:tavLst>
                                    </p:anim>
                                    <p:anim calcmode="lin" valueType="num">
                                      <p:cBhvr>
                                        <p:cTn id="57" dur="500" fill="hold"/>
                                        <p:tgtEl>
                                          <p:spTgt spid="18435">
                                            <p:txEl>
                                              <p:pRg st="12" end="12"/>
                                            </p:txEl>
                                          </p:spTgt>
                                        </p:tgtEl>
                                        <p:attrNameLst>
                                          <p:attrName>style.rotation</p:attrName>
                                        </p:attrNameLst>
                                      </p:cBhvr>
                                      <p:tavLst>
                                        <p:tav tm="0">
                                          <p:val>
                                            <p:fltVal val="90"/>
                                          </p:val>
                                        </p:tav>
                                        <p:tav tm="100000">
                                          <p:val>
                                            <p:fltVal val="0"/>
                                          </p:val>
                                        </p:tav>
                                      </p:tavLst>
                                    </p:anim>
                                    <p:animEffect transition="in" filter="fade">
                                      <p:cBhvr>
                                        <p:cTn id="58" dur="500"/>
                                        <p:tgtEl>
                                          <p:spTgt spid="18435">
                                            <p:txEl>
                                              <p:pRg st="12" end="12"/>
                                            </p:txEl>
                                          </p:spTgt>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31" presetClass="entr" presetSubtype="0" fill="hold" nodeType="clickEffect">
                                  <p:stCondLst>
                                    <p:cond delay="0"/>
                                  </p:stCondLst>
                                  <p:iterate type="lt">
                                    <p:tmPct val="5000"/>
                                  </p:iterate>
                                  <p:childTnLst>
                                    <p:set>
                                      <p:cBhvr>
                                        <p:cTn id="62" dur="1" fill="hold">
                                          <p:stCondLst>
                                            <p:cond delay="0"/>
                                          </p:stCondLst>
                                        </p:cTn>
                                        <p:tgtEl>
                                          <p:spTgt spid="18435">
                                            <p:txEl>
                                              <p:pRg st="13" end="13"/>
                                            </p:txEl>
                                          </p:spTgt>
                                        </p:tgtEl>
                                        <p:attrNameLst>
                                          <p:attrName>style.visibility</p:attrName>
                                        </p:attrNameLst>
                                      </p:cBhvr>
                                      <p:to>
                                        <p:strVal val="visible"/>
                                      </p:to>
                                    </p:set>
                                    <p:anim calcmode="lin" valueType="num">
                                      <p:cBhvr>
                                        <p:cTn id="63" dur="500" fill="hold"/>
                                        <p:tgtEl>
                                          <p:spTgt spid="18435">
                                            <p:txEl>
                                              <p:pRg st="13" end="13"/>
                                            </p:txEl>
                                          </p:spTgt>
                                        </p:tgtEl>
                                        <p:attrNameLst>
                                          <p:attrName>ppt_w</p:attrName>
                                        </p:attrNameLst>
                                      </p:cBhvr>
                                      <p:tavLst>
                                        <p:tav tm="0">
                                          <p:val>
                                            <p:fltVal val="0"/>
                                          </p:val>
                                        </p:tav>
                                        <p:tav tm="100000">
                                          <p:val>
                                            <p:strVal val="#ppt_w"/>
                                          </p:val>
                                        </p:tav>
                                      </p:tavLst>
                                    </p:anim>
                                    <p:anim calcmode="lin" valueType="num">
                                      <p:cBhvr>
                                        <p:cTn id="64" dur="500" fill="hold"/>
                                        <p:tgtEl>
                                          <p:spTgt spid="18435">
                                            <p:txEl>
                                              <p:pRg st="13" end="13"/>
                                            </p:txEl>
                                          </p:spTgt>
                                        </p:tgtEl>
                                        <p:attrNameLst>
                                          <p:attrName>ppt_h</p:attrName>
                                        </p:attrNameLst>
                                      </p:cBhvr>
                                      <p:tavLst>
                                        <p:tav tm="0">
                                          <p:val>
                                            <p:fltVal val="0"/>
                                          </p:val>
                                        </p:tav>
                                        <p:tav tm="100000">
                                          <p:val>
                                            <p:strVal val="#ppt_h"/>
                                          </p:val>
                                        </p:tav>
                                      </p:tavLst>
                                    </p:anim>
                                    <p:anim calcmode="lin" valueType="num">
                                      <p:cBhvr>
                                        <p:cTn id="65" dur="500" fill="hold"/>
                                        <p:tgtEl>
                                          <p:spTgt spid="18435">
                                            <p:txEl>
                                              <p:pRg st="13" end="13"/>
                                            </p:txEl>
                                          </p:spTgt>
                                        </p:tgtEl>
                                        <p:attrNameLst>
                                          <p:attrName>style.rotation</p:attrName>
                                        </p:attrNameLst>
                                      </p:cBhvr>
                                      <p:tavLst>
                                        <p:tav tm="0">
                                          <p:val>
                                            <p:fltVal val="90"/>
                                          </p:val>
                                        </p:tav>
                                        <p:tav tm="100000">
                                          <p:val>
                                            <p:fltVal val="0"/>
                                          </p:val>
                                        </p:tav>
                                      </p:tavLst>
                                    </p:anim>
                                    <p:animEffect transition="in" filter="fade">
                                      <p:cBhvr>
                                        <p:cTn id="66" dur="500"/>
                                        <p:tgtEl>
                                          <p:spTgt spid="18435">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6130" name="Picture 4" descr="00007N442 cop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0" y="152400"/>
            <a:ext cx="4968875" cy="6237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trips dir="rd"/>
  </p:transition>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7156" name="Content Placeholder 4" descr="00007N442 copy"/>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537200" y="1733980"/>
            <a:ext cx="3606800" cy="4530725"/>
          </a:xfrm>
          <a:noFill/>
          <a:extLst>
            <a:ext uri="{909E8E84-426E-40DD-AFC4-6F175D3DCCD1}">
              <a14:hiddenFill xmlns:a14="http://schemas.microsoft.com/office/drawing/2010/main">
                <a:solidFill>
                  <a:srgbClr val="FFFFFF"/>
                </a:solidFill>
              </a14:hiddenFill>
            </a:ext>
          </a:extLst>
        </p:spPr>
      </p:pic>
      <p:sp>
        <p:nvSpPr>
          <p:cNvPr id="3" name="Title 2"/>
          <p:cNvSpPr>
            <a:spLocks noGrp="1"/>
          </p:cNvSpPr>
          <p:nvPr>
            <p:ph type="title"/>
          </p:nvPr>
        </p:nvSpPr>
        <p:spPr>
          <a:xfrm>
            <a:off x="457200" y="0"/>
            <a:ext cx="8229600" cy="857250"/>
          </a:xfrm>
        </p:spPr>
        <p:txBody>
          <a:bodyPr/>
          <a:lstStyle/>
          <a:p>
            <a:pPr>
              <a:defRPr/>
            </a:pPr>
            <a:r>
              <a:rPr lang="sr-Latn-CS" altLang="en-US" sz="3600" b="1" dirty="0">
                <a:solidFill>
                  <a:srgbClr val="FFCC00"/>
                </a:solidFill>
              </a:rPr>
              <a:t>N.MUSCULOCUTANEUS</a:t>
            </a:r>
            <a:endParaRPr lang="en-US" sz="3600" dirty="0"/>
          </a:p>
        </p:txBody>
      </p:sp>
      <p:sp>
        <p:nvSpPr>
          <p:cNvPr id="21506" name="Rectangle 2"/>
          <p:cNvSpPr>
            <a:spLocks noGrp="1" noChangeArrowheads="1"/>
          </p:cNvSpPr>
          <p:nvPr>
            <p:ph sz="half" idx="1"/>
          </p:nvPr>
        </p:nvSpPr>
        <p:spPr>
          <a:xfrm>
            <a:off x="21655" y="1695103"/>
            <a:ext cx="8930303" cy="5162897"/>
          </a:xfrm>
        </p:spPr>
        <p:txBody>
          <a:bodyPr/>
          <a:lstStyle/>
          <a:p>
            <a:pPr eaLnBrk="1" hangingPunct="1">
              <a:buFont typeface="Wingdings" panose="05000000000000000000" pitchFamily="2" charset="2"/>
              <a:buNone/>
              <a:defRPr/>
            </a:pPr>
            <a:r>
              <a:rPr lang="sr-Latn-CS" altLang="en-US" sz="2000" dirty="0">
                <a:solidFill>
                  <a:srgbClr val="FFCC00"/>
                </a:solidFill>
              </a:rPr>
              <a:t>- </a:t>
            </a:r>
            <a:r>
              <a:rPr lang="en-GB" altLang="en-US" sz="2000" dirty="0"/>
              <a:t>Terminal branch of lateral cord</a:t>
            </a:r>
          </a:p>
          <a:p>
            <a:pPr eaLnBrk="1" hangingPunct="1">
              <a:buFont typeface="Wingdings" panose="05000000000000000000" pitchFamily="2" charset="2"/>
              <a:buNone/>
              <a:defRPr/>
            </a:pPr>
            <a:r>
              <a:rPr lang="en-GB" altLang="en-US" sz="2000" dirty="0"/>
              <a:t>- Begins opposite the inferior border of m.</a:t>
            </a:r>
          </a:p>
          <a:p>
            <a:pPr eaLnBrk="1" hangingPunct="1">
              <a:buFont typeface="Wingdings" panose="05000000000000000000" pitchFamily="2" charset="2"/>
              <a:buNone/>
              <a:defRPr/>
            </a:pPr>
            <a:r>
              <a:rPr lang="en-GB" altLang="en-US" sz="2000" dirty="0"/>
              <a:t>   pectoralis minor</a:t>
            </a:r>
            <a:endParaRPr lang="sr-Latn-CS" altLang="en-US" sz="2000" dirty="0"/>
          </a:p>
          <a:p>
            <a:pPr eaLnBrk="1" hangingPunct="1">
              <a:buFontTx/>
              <a:buChar char="-"/>
              <a:defRPr/>
            </a:pPr>
            <a:endParaRPr lang="sr-Latn-CS" altLang="en-US" sz="2000" dirty="0"/>
          </a:p>
          <a:p>
            <a:pPr eaLnBrk="1" hangingPunct="1">
              <a:buFontTx/>
              <a:buChar char="-"/>
              <a:defRPr/>
            </a:pPr>
            <a:r>
              <a:rPr lang="en-GB" altLang="en-US" sz="2000" dirty="0"/>
              <a:t>medially</a:t>
            </a:r>
            <a:r>
              <a:rPr lang="sr-Latn-RS" altLang="en-US" sz="2000" dirty="0"/>
              <a:t>: a.axillaris, n.medianus</a:t>
            </a:r>
          </a:p>
          <a:p>
            <a:pPr eaLnBrk="1" hangingPunct="1">
              <a:buFontTx/>
              <a:buChar char="-"/>
              <a:defRPr/>
            </a:pPr>
            <a:r>
              <a:rPr lang="en-GB" altLang="en-US" sz="2000" dirty="0"/>
              <a:t>laterally</a:t>
            </a:r>
            <a:r>
              <a:rPr lang="sr-Latn-RS" altLang="en-US" sz="2000" dirty="0"/>
              <a:t>: </a:t>
            </a:r>
            <a:r>
              <a:rPr lang="sr-Latn-RS" altLang="en-US" sz="2000" dirty="0" err="1"/>
              <a:t>m.coracobrachialis</a:t>
            </a:r>
            <a:endParaRPr lang="en-GB" altLang="en-US" sz="2000" dirty="0"/>
          </a:p>
          <a:p>
            <a:pPr eaLnBrk="1" hangingPunct="1">
              <a:buFontTx/>
              <a:buChar char="-"/>
              <a:defRPr/>
            </a:pPr>
            <a:endParaRPr lang="en-GB" altLang="en-US" sz="2000" dirty="0"/>
          </a:p>
          <a:p>
            <a:pPr marL="0" indent="0" eaLnBrk="1" hangingPunct="1">
              <a:buNone/>
              <a:defRPr/>
            </a:pPr>
            <a:r>
              <a:rPr lang="en-GB" altLang="en-US" sz="2000" dirty="0"/>
              <a:t>- Runs </a:t>
            </a:r>
            <a:r>
              <a:rPr lang="en-GB" altLang="en-US" sz="2000" dirty="0" err="1"/>
              <a:t>inferolaterally</a:t>
            </a:r>
            <a:r>
              <a:rPr lang="en-GB" altLang="en-US" sz="2000" dirty="0"/>
              <a:t>, pierces </a:t>
            </a:r>
            <a:r>
              <a:rPr lang="en-GB" altLang="en-US" sz="2000" dirty="0">
                <a:solidFill>
                  <a:srgbClr val="FFC000"/>
                </a:solidFill>
              </a:rPr>
              <a:t>m. coracobrachialis</a:t>
            </a:r>
            <a:r>
              <a:rPr lang="en-GB" altLang="en-US" sz="2000" dirty="0"/>
              <a:t>,</a:t>
            </a:r>
          </a:p>
          <a:p>
            <a:pPr marL="0" indent="0" eaLnBrk="1" hangingPunct="1">
              <a:buNone/>
              <a:defRPr/>
            </a:pPr>
            <a:r>
              <a:rPr lang="en-GB" altLang="en-US" sz="2000" dirty="0"/>
              <a:t>  descends between </a:t>
            </a:r>
            <a:r>
              <a:rPr lang="sr-Latn-RS" altLang="en-US" sz="2000" dirty="0" err="1">
                <a:solidFill>
                  <a:srgbClr val="FFC000"/>
                </a:solidFill>
              </a:rPr>
              <a:t>m.biceps</a:t>
            </a:r>
            <a:r>
              <a:rPr lang="sr-Latn-RS" altLang="en-US" sz="2000" dirty="0">
                <a:solidFill>
                  <a:srgbClr val="FFC000"/>
                </a:solidFill>
              </a:rPr>
              <a:t> </a:t>
            </a:r>
            <a:r>
              <a:rPr lang="sr-Latn-RS" altLang="en-US" sz="2000" dirty="0" err="1">
                <a:solidFill>
                  <a:srgbClr val="FFC000"/>
                </a:solidFill>
              </a:rPr>
              <a:t>brachii</a:t>
            </a:r>
            <a:r>
              <a:rPr lang="sr-Latn-RS" altLang="en-US" sz="2000" dirty="0">
                <a:solidFill>
                  <a:srgbClr val="FFC000"/>
                </a:solidFill>
              </a:rPr>
              <a:t> </a:t>
            </a:r>
            <a:r>
              <a:rPr lang="en-GB" altLang="en-US" sz="2000" dirty="0"/>
              <a:t>and </a:t>
            </a:r>
            <a:br>
              <a:rPr lang="en-GB" altLang="en-US" sz="2000" dirty="0"/>
            </a:br>
            <a:r>
              <a:rPr lang="en-GB" altLang="en-US" sz="2000" dirty="0"/>
              <a:t>  </a:t>
            </a:r>
            <a:r>
              <a:rPr lang="sr-Latn-RS" altLang="en-US" sz="2000" dirty="0" err="1">
                <a:solidFill>
                  <a:srgbClr val="FFC000"/>
                </a:solidFill>
              </a:rPr>
              <a:t>m.brachialis</a:t>
            </a:r>
            <a:endParaRPr lang="en-GB" altLang="en-US" sz="2000" dirty="0">
              <a:solidFill>
                <a:srgbClr val="FFC000"/>
              </a:solidFill>
            </a:endParaRPr>
          </a:p>
          <a:p>
            <a:pPr marL="0" indent="0" eaLnBrk="1" hangingPunct="1">
              <a:buNone/>
              <a:defRPr/>
            </a:pPr>
            <a:r>
              <a:rPr lang="en-GB" altLang="en-US" sz="2000" dirty="0"/>
              <a:t>- Then, passes through lateral bicipital groove</a:t>
            </a:r>
            <a:br>
              <a:rPr lang="en-GB" altLang="en-US" sz="2000" dirty="0"/>
            </a:br>
            <a:r>
              <a:rPr lang="en-GB" altLang="en-US" sz="2000" dirty="0"/>
              <a:t>   and pierces fascia </a:t>
            </a:r>
            <a:r>
              <a:rPr lang="sr-Latn-RS" altLang="en-US" sz="2000" dirty="0"/>
              <a:t>2-5 cm </a:t>
            </a:r>
            <a:r>
              <a:rPr lang="en-GB" altLang="en-US" sz="2000" dirty="0"/>
              <a:t>above the cubital </a:t>
            </a:r>
          </a:p>
          <a:p>
            <a:pPr marL="0" indent="0" eaLnBrk="1" hangingPunct="1">
              <a:buNone/>
              <a:defRPr/>
            </a:pPr>
            <a:r>
              <a:rPr lang="en-GB" altLang="en-US" sz="2000" dirty="0"/>
              <a:t>   fossa, becomes superficial, cross anterior </a:t>
            </a:r>
          </a:p>
          <a:p>
            <a:pPr marL="0" indent="0" eaLnBrk="1" hangingPunct="1">
              <a:buNone/>
              <a:defRPr/>
            </a:pPr>
            <a:r>
              <a:rPr lang="en-GB" altLang="en-US" sz="2000" dirty="0"/>
              <a:t>   aspect of elbow joint and </a:t>
            </a:r>
            <a:r>
              <a:rPr lang="en-GB" altLang="en-US" sz="2000" dirty="0">
                <a:solidFill>
                  <a:srgbClr val="FFCC00"/>
                </a:solidFill>
              </a:rPr>
              <a:t>continues as n. </a:t>
            </a:r>
            <a:r>
              <a:rPr lang="en-GB" altLang="en-US" sz="2000" dirty="0" err="1">
                <a:solidFill>
                  <a:srgbClr val="FFCC00"/>
                </a:solidFill>
              </a:rPr>
              <a:t>cutaneus</a:t>
            </a:r>
            <a:r>
              <a:rPr lang="en-GB" altLang="en-US" sz="2000" dirty="0">
                <a:solidFill>
                  <a:srgbClr val="FFCC00"/>
                </a:solidFill>
              </a:rPr>
              <a:t> </a:t>
            </a:r>
            <a:r>
              <a:rPr lang="en-GB" altLang="en-US" sz="2000" dirty="0" err="1">
                <a:solidFill>
                  <a:srgbClr val="FFCC00"/>
                </a:solidFill>
              </a:rPr>
              <a:t>antebrachi</a:t>
            </a:r>
            <a:r>
              <a:rPr lang="en-GB" altLang="en-US" sz="2000" dirty="0">
                <a:solidFill>
                  <a:srgbClr val="FFCC00"/>
                </a:solidFill>
              </a:rPr>
              <a:t> lateralis</a:t>
            </a:r>
            <a:endParaRPr lang="sr-Latn-RS" altLang="en-US" sz="2000" dirty="0">
              <a:solidFill>
                <a:srgbClr val="FFCC00"/>
              </a:solidFill>
            </a:endParaRPr>
          </a:p>
        </p:txBody>
      </p:sp>
      <p:pic>
        <p:nvPicPr>
          <p:cNvPr id="4" name="Picture 3">
            <a:extLst>
              <a:ext uri="{FF2B5EF4-FFF2-40B4-BE49-F238E27FC236}">
                <a16:creationId xmlns:a16="http://schemas.microsoft.com/office/drawing/2014/main" id="{607FDDBD-D1F6-DAAA-DCF0-3430E32E4A94}"/>
              </a:ext>
            </a:extLst>
          </p:cNvPr>
          <p:cNvPicPr>
            <a:picLocks noChangeAspect="1"/>
          </p:cNvPicPr>
          <p:nvPr/>
        </p:nvPicPr>
        <p:blipFill>
          <a:blip r:embed="rId3"/>
          <a:stretch>
            <a:fillRect/>
          </a:stretch>
        </p:blipFill>
        <p:spPr>
          <a:xfrm>
            <a:off x="50377" y="889912"/>
            <a:ext cx="8930303" cy="805191"/>
          </a:xfrm>
          <a:prstGeom prst="rect">
            <a:avLst/>
          </a:prstGeom>
        </p:spPr>
      </p:pic>
    </p:spTree>
  </p:cSld>
  <p:clrMapOvr>
    <a:masterClrMapping/>
  </p:clrMapOvr>
  <p:transition/>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8604250" y="277813"/>
            <a:ext cx="82550" cy="6580187"/>
          </a:xfrm>
        </p:spPr>
        <p:txBody>
          <a:bodyPr/>
          <a:lstStyle/>
          <a:p>
            <a:pPr eaLnBrk="1" hangingPunct="1">
              <a:defRPr/>
            </a:pPr>
            <a:r>
              <a:rPr lang="sr-Latn-CS" sz="2000" b="1">
                <a:solidFill>
                  <a:srgbClr val="FFCC00"/>
                </a:solidFill>
              </a:rPr>
              <a:t>                       </a:t>
            </a:r>
            <a:endParaRPr lang="en-US" sz="2000" b="1" dirty="0">
              <a:solidFill>
                <a:srgbClr val="FFCC00"/>
              </a:solidFill>
            </a:endParaRPr>
          </a:p>
        </p:txBody>
      </p:sp>
      <p:pic>
        <p:nvPicPr>
          <p:cNvPr id="74756" name="Picture 4" descr="PB 17"/>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5795963" y="0"/>
            <a:ext cx="3181350" cy="6858000"/>
          </a:xfrm>
        </p:spPr>
      </p:pic>
      <p:pic>
        <p:nvPicPr>
          <p:cNvPr id="74758" name="Picture 6" descr="00008N443 copy"/>
          <p:cNvPicPr>
            <a:picLocks noGrp="1" noChangeAspect="1" noChangeArrowheads="1"/>
          </p:cNvPicPr>
          <p:nvPr>
            <p:ph sz="half" idx="1"/>
          </p:nvPr>
        </p:nvPicPr>
        <p:blipFill>
          <a:blip r:embed="rId4">
            <a:extLst>
              <a:ext uri="{28A0092B-C50C-407E-A947-70E740481C1C}">
                <a14:useLocalDpi xmlns:a14="http://schemas.microsoft.com/office/drawing/2010/main" val="0"/>
              </a:ext>
            </a:extLst>
          </a:blip>
          <a:srcRect/>
          <a:stretch>
            <a:fillRect/>
          </a:stretch>
        </p:blipFill>
        <p:spPr>
          <a:xfrm>
            <a:off x="179388" y="0"/>
            <a:ext cx="4752975" cy="6858000"/>
          </a:xfrm>
        </p:spPr>
      </p:pic>
      <p:sp>
        <p:nvSpPr>
          <p:cNvPr id="74759" name="WordArt 7"/>
          <p:cNvSpPr>
            <a:spLocks noChangeArrowheads="1" noChangeShapeType="1" noTextEdit="1"/>
          </p:cNvSpPr>
          <p:nvPr/>
        </p:nvSpPr>
        <p:spPr bwMode="auto">
          <a:xfrm rot="5400000">
            <a:off x="2178050" y="3232150"/>
            <a:ext cx="6335713" cy="538163"/>
          </a:xfrm>
          <a:prstGeom prst="rect">
            <a:avLst/>
          </a:prstGeom>
        </p:spPr>
        <p:txBody>
          <a:bodyPr vert="wordArtVert" wrap="none" fromWordArt="1">
            <a:prstTxWarp prst="textPlain">
              <a:avLst>
                <a:gd name="adj" fmla="val 50000"/>
              </a:avLst>
            </a:prstTxWarp>
          </a:bodyPr>
          <a:lstStyle/>
          <a:p>
            <a:pPr algn="ctr" fontAlgn="auto"/>
            <a:r>
              <a:rPr lang="sr-Latn-RS" sz="3200" kern="10">
                <a:ln w="12700">
                  <a:solidFill>
                    <a:srgbClr val="C4B596"/>
                  </a:solidFill>
                  <a:round/>
                  <a:headEnd/>
                  <a:tailEnd/>
                </a:ln>
                <a:solidFill>
                  <a:srgbClr val="FFFF00"/>
                </a:solidFill>
                <a:effectLst>
                  <a:outerShdw dist="53882" dir="2700000" algn="ctr" rotWithShape="0">
                    <a:srgbClr val="CBCBCB">
                      <a:alpha val="79999"/>
                    </a:srgbClr>
                  </a:outerShdw>
                </a:effectLst>
                <a:latin typeface="Times New Roman" panose="02020603050405020304" pitchFamily="18" charset="0"/>
                <a:cs typeface="Times New Roman" panose="02020603050405020304" pitchFamily="18" charset="0"/>
              </a:rPr>
              <a:t>N. MUSCULOCUTANEUS</a:t>
            </a:r>
          </a:p>
        </p:txBody>
      </p:sp>
    </p:spTree>
    <p:custDataLst>
      <p:tags r:id="rId1"/>
    </p:custDataLst>
  </p:cSld>
  <p:clrMapOvr>
    <a:masterClrMapping/>
  </p:clrMapOvr>
  <p:transition spd="slow">
    <p:strips dir="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5" presetClass="entr" presetSubtype="0" fill="hold" nodeType="clickEffect">
                                  <p:stCondLst>
                                    <p:cond delay="0"/>
                                  </p:stCondLst>
                                  <p:childTnLst>
                                    <p:set>
                                      <p:cBhvr>
                                        <p:cTn id="6" dur="1" fill="hold">
                                          <p:stCondLst>
                                            <p:cond delay="0"/>
                                          </p:stCondLst>
                                        </p:cTn>
                                        <p:tgtEl>
                                          <p:spTgt spid="74759"/>
                                        </p:tgtEl>
                                        <p:attrNameLst>
                                          <p:attrName>style.visibility</p:attrName>
                                        </p:attrNameLst>
                                      </p:cBhvr>
                                      <p:to>
                                        <p:strVal val="visible"/>
                                      </p:to>
                                    </p:set>
                                    <p:anim calcmode="lin" valueType="num">
                                      <p:cBhvr>
                                        <p:cTn id="7" dur="1000" decel="50000" fill="hold">
                                          <p:stCondLst>
                                            <p:cond delay="0"/>
                                          </p:stCondLst>
                                        </p:cTn>
                                        <p:tgtEl>
                                          <p:spTgt spid="74759"/>
                                        </p:tgtEl>
                                        <p:attrNameLst>
                                          <p:attrName>style.rotation</p:attrName>
                                        </p:attrNameLst>
                                      </p:cBhvr>
                                      <p:tavLst>
                                        <p:tav tm="0">
                                          <p:val>
                                            <p:fltVal val="-90"/>
                                          </p:val>
                                        </p:tav>
                                        <p:tav tm="100000">
                                          <p:val>
                                            <p:fltVal val="0"/>
                                          </p:val>
                                        </p:tav>
                                      </p:tavLst>
                                    </p:anim>
                                    <p:anim calcmode="lin" valueType="num">
                                      <p:cBhvr>
                                        <p:cTn id="8" dur="1000" decel="50000" fill="hold">
                                          <p:stCondLst>
                                            <p:cond delay="0"/>
                                          </p:stCondLst>
                                        </p:cTn>
                                        <p:tgtEl>
                                          <p:spTgt spid="74759"/>
                                        </p:tgtEl>
                                        <p:attrNameLst>
                                          <p:attrName>ppt_w</p:attrName>
                                        </p:attrNameLst>
                                      </p:cBhvr>
                                      <p:tavLst>
                                        <p:tav tm="0">
                                          <p:val>
                                            <p:strVal val="#ppt_w"/>
                                          </p:val>
                                        </p:tav>
                                        <p:tav tm="100000">
                                          <p:val>
                                            <p:strVal val="#ppt_w*.05"/>
                                          </p:val>
                                        </p:tav>
                                      </p:tavLst>
                                    </p:anim>
                                    <p:anim calcmode="lin" valueType="num">
                                      <p:cBhvr>
                                        <p:cTn id="9" dur="1000" accel="50000" fill="hold">
                                          <p:stCondLst>
                                            <p:cond delay="1000"/>
                                          </p:stCondLst>
                                        </p:cTn>
                                        <p:tgtEl>
                                          <p:spTgt spid="74759"/>
                                        </p:tgtEl>
                                        <p:attrNameLst>
                                          <p:attrName>ppt_w</p:attrName>
                                        </p:attrNameLst>
                                      </p:cBhvr>
                                      <p:tavLst>
                                        <p:tav tm="0">
                                          <p:val>
                                            <p:strVal val="#ppt_w*.05"/>
                                          </p:val>
                                        </p:tav>
                                        <p:tav tm="100000">
                                          <p:val>
                                            <p:strVal val="#ppt_w"/>
                                          </p:val>
                                        </p:tav>
                                      </p:tavLst>
                                    </p:anim>
                                    <p:anim calcmode="lin" valueType="num">
                                      <p:cBhvr>
                                        <p:cTn id="10" dur="2000" fill="hold"/>
                                        <p:tgtEl>
                                          <p:spTgt spid="74759"/>
                                        </p:tgtEl>
                                        <p:attrNameLst>
                                          <p:attrName>ppt_h</p:attrName>
                                        </p:attrNameLst>
                                      </p:cBhvr>
                                      <p:tavLst>
                                        <p:tav tm="0">
                                          <p:val>
                                            <p:strVal val="#ppt_h"/>
                                          </p:val>
                                        </p:tav>
                                        <p:tav tm="100000">
                                          <p:val>
                                            <p:strVal val="#ppt_h"/>
                                          </p:val>
                                        </p:tav>
                                      </p:tavLst>
                                    </p:anim>
                                    <p:anim calcmode="lin" valueType="num">
                                      <p:cBhvr>
                                        <p:cTn id="11" dur="1000" decel="50000" fill="hold">
                                          <p:stCondLst>
                                            <p:cond delay="0"/>
                                          </p:stCondLst>
                                        </p:cTn>
                                        <p:tgtEl>
                                          <p:spTgt spid="74759"/>
                                        </p:tgtEl>
                                        <p:attrNameLst>
                                          <p:attrName>ppt_x</p:attrName>
                                        </p:attrNameLst>
                                      </p:cBhvr>
                                      <p:tavLst>
                                        <p:tav tm="0">
                                          <p:val>
                                            <p:strVal val="#ppt_x+.4"/>
                                          </p:val>
                                        </p:tav>
                                        <p:tav tm="100000">
                                          <p:val>
                                            <p:strVal val="#ppt_x"/>
                                          </p:val>
                                        </p:tav>
                                      </p:tavLst>
                                    </p:anim>
                                    <p:anim calcmode="lin" valueType="num">
                                      <p:cBhvr>
                                        <p:cTn id="12" dur="1000" decel="50000" fill="hold">
                                          <p:stCondLst>
                                            <p:cond delay="0"/>
                                          </p:stCondLst>
                                        </p:cTn>
                                        <p:tgtEl>
                                          <p:spTgt spid="74759"/>
                                        </p:tgtEl>
                                        <p:attrNameLst>
                                          <p:attrName>ppt_y</p:attrName>
                                        </p:attrNameLst>
                                      </p:cBhvr>
                                      <p:tavLst>
                                        <p:tav tm="0">
                                          <p:val>
                                            <p:strVal val="#ppt_y-.2"/>
                                          </p:val>
                                        </p:tav>
                                        <p:tav tm="100000">
                                          <p:val>
                                            <p:strVal val="#ppt_y+.1"/>
                                          </p:val>
                                        </p:tav>
                                      </p:tavLst>
                                    </p:anim>
                                    <p:anim calcmode="lin" valueType="num">
                                      <p:cBhvr>
                                        <p:cTn id="13" dur="1000" accel="50000" fill="hold">
                                          <p:stCondLst>
                                            <p:cond delay="1000"/>
                                          </p:stCondLst>
                                        </p:cTn>
                                        <p:tgtEl>
                                          <p:spTgt spid="74759"/>
                                        </p:tgtEl>
                                        <p:attrNameLst>
                                          <p:attrName>ppt_y</p:attrName>
                                        </p:attrNameLst>
                                      </p:cBhvr>
                                      <p:tavLst>
                                        <p:tav tm="0">
                                          <p:val>
                                            <p:strVal val="#ppt_y+.1"/>
                                          </p:val>
                                        </p:tav>
                                        <p:tav tm="100000">
                                          <p:val>
                                            <p:strVal val="#ppt_y"/>
                                          </p:val>
                                        </p:tav>
                                      </p:tavLst>
                                    </p:anim>
                                    <p:animEffect transition="in" filter="fade">
                                      <p:cBhvr>
                                        <p:cTn id="14" dur="2000" decel="50000">
                                          <p:stCondLst>
                                            <p:cond delay="0"/>
                                          </p:stCondLst>
                                        </p:cTn>
                                        <p:tgtEl>
                                          <p:spTgt spid="74759"/>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31" presetClass="entr" presetSubtype="0" fill="hold" nodeType="clickEffect">
                                  <p:stCondLst>
                                    <p:cond delay="0"/>
                                  </p:stCondLst>
                                  <p:iterate type="lt">
                                    <p:tmPct val="5000"/>
                                  </p:iterate>
                                  <p:childTnLst>
                                    <p:set>
                                      <p:cBhvr>
                                        <p:cTn id="18" dur="1" fill="hold">
                                          <p:stCondLst>
                                            <p:cond delay="0"/>
                                          </p:stCondLst>
                                        </p:cTn>
                                        <p:tgtEl>
                                          <p:spTgt spid="74758"/>
                                        </p:tgtEl>
                                        <p:attrNameLst>
                                          <p:attrName>style.visibility</p:attrName>
                                        </p:attrNameLst>
                                      </p:cBhvr>
                                      <p:to>
                                        <p:strVal val="visible"/>
                                      </p:to>
                                    </p:set>
                                    <p:anim calcmode="lin" valueType="num">
                                      <p:cBhvr>
                                        <p:cTn id="19" dur="2000" fill="hold"/>
                                        <p:tgtEl>
                                          <p:spTgt spid="74758"/>
                                        </p:tgtEl>
                                        <p:attrNameLst>
                                          <p:attrName>ppt_w</p:attrName>
                                        </p:attrNameLst>
                                      </p:cBhvr>
                                      <p:tavLst>
                                        <p:tav tm="0">
                                          <p:val>
                                            <p:fltVal val="0"/>
                                          </p:val>
                                        </p:tav>
                                        <p:tav tm="100000">
                                          <p:val>
                                            <p:strVal val="#ppt_w"/>
                                          </p:val>
                                        </p:tav>
                                      </p:tavLst>
                                    </p:anim>
                                    <p:anim calcmode="lin" valueType="num">
                                      <p:cBhvr>
                                        <p:cTn id="20" dur="2000" fill="hold"/>
                                        <p:tgtEl>
                                          <p:spTgt spid="74758"/>
                                        </p:tgtEl>
                                        <p:attrNameLst>
                                          <p:attrName>ppt_h</p:attrName>
                                        </p:attrNameLst>
                                      </p:cBhvr>
                                      <p:tavLst>
                                        <p:tav tm="0">
                                          <p:val>
                                            <p:fltVal val="0"/>
                                          </p:val>
                                        </p:tav>
                                        <p:tav tm="100000">
                                          <p:val>
                                            <p:strVal val="#ppt_h"/>
                                          </p:val>
                                        </p:tav>
                                      </p:tavLst>
                                    </p:anim>
                                    <p:anim calcmode="lin" valueType="num">
                                      <p:cBhvr>
                                        <p:cTn id="21" dur="2000" fill="hold"/>
                                        <p:tgtEl>
                                          <p:spTgt spid="74758"/>
                                        </p:tgtEl>
                                        <p:attrNameLst>
                                          <p:attrName>style.rotation</p:attrName>
                                        </p:attrNameLst>
                                      </p:cBhvr>
                                      <p:tavLst>
                                        <p:tav tm="0">
                                          <p:val>
                                            <p:fltVal val="90"/>
                                          </p:val>
                                        </p:tav>
                                        <p:tav tm="100000">
                                          <p:val>
                                            <p:fltVal val="0"/>
                                          </p:val>
                                        </p:tav>
                                      </p:tavLst>
                                    </p:anim>
                                    <p:animEffect transition="in" filter="fade">
                                      <p:cBhvr>
                                        <p:cTn id="22" dur="2000"/>
                                        <p:tgtEl>
                                          <p:spTgt spid="74758"/>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1" presetClass="entr" presetSubtype="0" fill="hold" nodeType="clickEffect">
                                  <p:stCondLst>
                                    <p:cond delay="0"/>
                                  </p:stCondLst>
                                  <p:iterate type="lt">
                                    <p:tmPct val="5000"/>
                                  </p:iterate>
                                  <p:childTnLst>
                                    <p:set>
                                      <p:cBhvr>
                                        <p:cTn id="26" dur="1" fill="hold">
                                          <p:stCondLst>
                                            <p:cond delay="0"/>
                                          </p:stCondLst>
                                        </p:cTn>
                                        <p:tgtEl>
                                          <p:spTgt spid="74756"/>
                                        </p:tgtEl>
                                        <p:attrNameLst>
                                          <p:attrName>style.visibility</p:attrName>
                                        </p:attrNameLst>
                                      </p:cBhvr>
                                      <p:to>
                                        <p:strVal val="visible"/>
                                      </p:to>
                                    </p:set>
                                    <p:anim calcmode="lin" valueType="num">
                                      <p:cBhvr>
                                        <p:cTn id="27" dur="2000" fill="hold"/>
                                        <p:tgtEl>
                                          <p:spTgt spid="74756"/>
                                        </p:tgtEl>
                                        <p:attrNameLst>
                                          <p:attrName>ppt_w</p:attrName>
                                        </p:attrNameLst>
                                      </p:cBhvr>
                                      <p:tavLst>
                                        <p:tav tm="0">
                                          <p:val>
                                            <p:fltVal val="0"/>
                                          </p:val>
                                        </p:tav>
                                        <p:tav tm="100000">
                                          <p:val>
                                            <p:strVal val="#ppt_w"/>
                                          </p:val>
                                        </p:tav>
                                      </p:tavLst>
                                    </p:anim>
                                    <p:anim calcmode="lin" valueType="num">
                                      <p:cBhvr>
                                        <p:cTn id="28" dur="2000" fill="hold"/>
                                        <p:tgtEl>
                                          <p:spTgt spid="74756"/>
                                        </p:tgtEl>
                                        <p:attrNameLst>
                                          <p:attrName>ppt_h</p:attrName>
                                        </p:attrNameLst>
                                      </p:cBhvr>
                                      <p:tavLst>
                                        <p:tav tm="0">
                                          <p:val>
                                            <p:fltVal val="0"/>
                                          </p:val>
                                        </p:tav>
                                        <p:tav tm="100000">
                                          <p:val>
                                            <p:strVal val="#ppt_h"/>
                                          </p:val>
                                        </p:tav>
                                      </p:tavLst>
                                    </p:anim>
                                    <p:anim calcmode="lin" valueType="num">
                                      <p:cBhvr>
                                        <p:cTn id="29" dur="2000" fill="hold"/>
                                        <p:tgtEl>
                                          <p:spTgt spid="74756"/>
                                        </p:tgtEl>
                                        <p:attrNameLst>
                                          <p:attrName>style.rotation</p:attrName>
                                        </p:attrNameLst>
                                      </p:cBhvr>
                                      <p:tavLst>
                                        <p:tav tm="0">
                                          <p:val>
                                            <p:fltVal val="90"/>
                                          </p:val>
                                        </p:tav>
                                        <p:tav tm="100000">
                                          <p:val>
                                            <p:fltVal val="0"/>
                                          </p:val>
                                        </p:tav>
                                      </p:tavLst>
                                    </p:anim>
                                    <p:animEffect transition="in" filter="fade">
                                      <p:cBhvr>
                                        <p:cTn id="30" dur="2000"/>
                                        <p:tgtEl>
                                          <p:spTgt spid="747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0"/>
            <a:ext cx="8229600" cy="857250"/>
          </a:xfrm>
        </p:spPr>
        <p:txBody>
          <a:bodyPr/>
          <a:lstStyle/>
          <a:p>
            <a:pPr>
              <a:defRPr/>
            </a:pPr>
            <a:r>
              <a:rPr lang="sr-Latn-CS" altLang="en-US" sz="3600" b="1" dirty="0">
                <a:solidFill>
                  <a:srgbClr val="FFCC00"/>
                </a:solidFill>
              </a:rPr>
              <a:t>N.MUSCULOCUTANEUS</a:t>
            </a:r>
            <a:endParaRPr lang="en-US" sz="3600" dirty="0"/>
          </a:p>
        </p:txBody>
      </p:sp>
      <p:sp>
        <p:nvSpPr>
          <p:cNvPr id="21506" name="Rectangle 2"/>
          <p:cNvSpPr>
            <a:spLocks noGrp="1" noChangeArrowheads="1"/>
          </p:cNvSpPr>
          <p:nvPr>
            <p:ph sz="half" idx="1"/>
          </p:nvPr>
        </p:nvSpPr>
        <p:spPr>
          <a:xfrm>
            <a:off x="32776" y="1052736"/>
            <a:ext cx="5715000" cy="5544617"/>
          </a:xfrm>
        </p:spPr>
        <p:txBody>
          <a:bodyPr/>
          <a:lstStyle/>
          <a:p>
            <a:pPr eaLnBrk="1" hangingPunct="1">
              <a:buFont typeface="Wingdings" panose="05000000000000000000" pitchFamily="2" charset="2"/>
              <a:buNone/>
              <a:defRPr/>
            </a:pPr>
            <a:endParaRPr lang="sr-Latn-CS" altLang="en-US" sz="2000" dirty="0">
              <a:solidFill>
                <a:srgbClr val="FFCC00"/>
              </a:solidFill>
            </a:endParaRPr>
          </a:p>
          <a:p>
            <a:pPr eaLnBrk="1" hangingPunct="1">
              <a:buFontTx/>
              <a:buChar char="-"/>
              <a:defRPr/>
            </a:pPr>
            <a:r>
              <a:rPr lang="en-GB" altLang="en-US" sz="2000" dirty="0"/>
              <a:t>Innervates</a:t>
            </a:r>
            <a:r>
              <a:rPr lang="sr-Latn-CS" altLang="en-US" sz="2000" dirty="0"/>
              <a:t>:  </a:t>
            </a:r>
            <a:endParaRPr lang="en-GB" altLang="en-US" sz="2000" dirty="0"/>
          </a:p>
          <a:p>
            <a:pPr eaLnBrk="1" hangingPunct="1">
              <a:buFontTx/>
              <a:buChar char="-"/>
              <a:defRPr/>
            </a:pPr>
            <a:endParaRPr lang="sr-Latn-CS" altLang="en-US" sz="2000" dirty="0"/>
          </a:p>
          <a:p>
            <a:pPr eaLnBrk="1" hangingPunct="1">
              <a:buFont typeface="Wingdings" panose="05000000000000000000" pitchFamily="2" charset="2"/>
              <a:buNone/>
              <a:defRPr/>
            </a:pPr>
            <a:r>
              <a:rPr lang="sr-Latn-CS" altLang="en-US" sz="2000" dirty="0">
                <a:solidFill>
                  <a:srgbClr val="FFCC00"/>
                </a:solidFill>
              </a:rPr>
              <a:t>  </a:t>
            </a:r>
            <a:r>
              <a:rPr lang="sr-Latn-CS" altLang="en-US" sz="2000" dirty="0"/>
              <a:t>a</a:t>
            </a:r>
            <a:r>
              <a:rPr lang="en-GB" altLang="en-US" sz="2000" dirty="0"/>
              <a:t>) motor </a:t>
            </a:r>
            <a:r>
              <a:rPr lang="en-GB" altLang="en-US" sz="2000" dirty="0" err="1"/>
              <a:t>inervation</a:t>
            </a:r>
            <a:r>
              <a:rPr lang="sr-Latn-CS" altLang="en-US" sz="2000" dirty="0"/>
              <a:t>:</a:t>
            </a:r>
            <a:r>
              <a:rPr lang="sr-Latn-CS" altLang="en-US" sz="2000" dirty="0">
                <a:solidFill>
                  <a:srgbClr val="FFCC00"/>
                </a:solidFill>
              </a:rPr>
              <a:t> m.biceps brachii, m.coracobrachialis, m.brachialis,                               </a:t>
            </a:r>
            <a:r>
              <a:rPr lang="en-US" altLang="en-US" sz="2000" dirty="0">
                <a:solidFill>
                  <a:srgbClr val="FFCC00"/>
                </a:solidFill>
              </a:rPr>
              <a:t>    </a:t>
            </a:r>
            <a:r>
              <a:rPr lang="sr-Latn-CS" altLang="en-US" sz="2000" dirty="0">
                <a:solidFill>
                  <a:srgbClr val="FFCC00"/>
                </a:solidFill>
              </a:rPr>
              <a:t>                     </a:t>
            </a:r>
          </a:p>
          <a:p>
            <a:pPr eaLnBrk="1" hangingPunct="1">
              <a:buFont typeface="Wingdings" panose="05000000000000000000" pitchFamily="2" charset="2"/>
              <a:buNone/>
              <a:defRPr/>
            </a:pPr>
            <a:r>
              <a:rPr lang="sr-Latn-CS" altLang="en-US" sz="2000" dirty="0">
                <a:solidFill>
                  <a:srgbClr val="FFCC00"/>
                </a:solidFill>
              </a:rPr>
              <a:t>  </a:t>
            </a:r>
            <a:r>
              <a:rPr lang="en-GB" altLang="en-US" sz="2000" dirty="0"/>
              <a:t>b)</a:t>
            </a:r>
            <a:r>
              <a:rPr lang="sr-Latn-CS" altLang="en-US" sz="2000" dirty="0"/>
              <a:t> </a:t>
            </a:r>
            <a:r>
              <a:rPr lang="en-GB" altLang="en-US" sz="2000" dirty="0"/>
              <a:t>sensitive innervation</a:t>
            </a:r>
            <a:r>
              <a:rPr lang="sr-Latn-CS" altLang="en-US" sz="2000" dirty="0"/>
              <a:t>: </a:t>
            </a:r>
            <a:r>
              <a:rPr lang="en-GB" altLang="en-US" sz="2000" dirty="0">
                <a:solidFill>
                  <a:srgbClr val="FFCC00"/>
                </a:solidFill>
              </a:rPr>
              <a:t>elbow joint and humerus</a:t>
            </a:r>
            <a:endParaRPr lang="sr-Latn-CS" altLang="en-US" sz="2000" dirty="0">
              <a:solidFill>
                <a:srgbClr val="FFCC00"/>
              </a:solidFill>
            </a:endParaRPr>
          </a:p>
          <a:p>
            <a:pPr eaLnBrk="1" hangingPunct="1">
              <a:buFont typeface="Wingdings" panose="05000000000000000000" pitchFamily="2" charset="2"/>
              <a:buNone/>
              <a:defRPr/>
            </a:pPr>
            <a:endParaRPr lang="sr-Latn-CS" altLang="en-US" sz="2000" dirty="0">
              <a:solidFill>
                <a:srgbClr val="FFCC00"/>
              </a:solidFill>
              <a:cs typeface="Arial" panose="020B0604020202020204" pitchFamily="34" charset="0"/>
            </a:endParaRPr>
          </a:p>
          <a:p>
            <a:pPr eaLnBrk="1" hangingPunct="1">
              <a:buFont typeface="Wingdings" panose="05000000000000000000" pitchFamily="2" charset="2"/>
              <a:buNone/>
              <a:defRPr/>
            </a:pPr>
            <a:r>
              <a:rPr lang="en-US" sz="2000" dirty="0">
                <a:solidFill>
                  <a:srgbClr val="FFCC00"/>
                </a:solidFill>
              </a:rPr>
              <a:t>  - </a:t>
            </a:r>
            <a:r>
              <a:rPr lang="en-GB" altLang="en-US" sz="2000" dirty="0">
                <a:solidFill>
                  <a:srgbClr val="FFCC00"/>
                </a:solidFill>
              </a:rPr>
              <a:t>terminal branch</a:t>
            </a:r>
            <a:r>
              <a:rPr lang="en-GB" altLang="en-US" sz="2000" b="1" dirty="0"/>
              <a:t>:</a:t>
            </a:r>
            <a:r>
              <a:rPr lang="sr-Cyrl-RS" altLang="en-US" sz="2000" b="1" dirty="0"/>
              <a:t> </a:t>
            </a:r>
            <a:r>
              <a:rPr lang="en-GB" altLang="en-US" sz="2000" b="1" dirty="0"/>
              <a:t>n. </a:t>
            </a:r>
            <a:r>
              <a:rPr lang="en-GB" altLang="en-US" sz="2000" b="1" dirty="0" err="1"/>
              <a:t>cutaneus</a:t>
            </a:r>
            <a:r>
              <a:rPr lang="en-GB" altLang="en-US" sz="2000" b="1" dirty="0"/>
              <a:t> </a:t>
            </a:r>
            <a:r>
              <a:rPr lang="en-GB" altLang="en-US" sz="2000" b="1" dirty="0" err="1"/>
              <a:t>antebrachi</a:t>
            </a:r>
            <a:r>
              <a:rPr lang="en-GB" altLang="en-US" sz="2000" b="1" dirty="0"/>
              <a:t> lateralis</a:t>
            </a:r>
            <a:r>
              <a:rPr lang="en-GB" altLang="en-US" sz="2000" dirty="0">
                <a:solidFill>
                  <a:srgbClr val="FFCC00"/>
                </a:solidFill>
              </a:rPr>
              <a:t> (innervates the skin of the lateral forearm</a:t>
            </a:r>
            <a:r>
              <a:rPr lang="sr-Cyrl-RS" altLang="en-US" sz="2000" dirty="0">
                <a:solidFill>
                  <a:srgbClr val="FFCC00"/>
                </a:solidFill>
              </a:rPr>
              <a:t>)</a:t>
            </a:r>
            <a:r>
              <a:rPr lang="en-GB" altLang="en-US" sz="2000" dirty="0">
                <a:solidFill>
                  <a:srgbClr val="FFCC00"/>
                </a:solidFill>
              </a:rPr>
              <a:t>, that divides into</a:t>
            </a:r>
            <a:endParaRPr lang="sr-Cyrl-RS" altLang="en-US" sz="2000" dirty="0">
              <a:solidFill>
                <a:srgbClr val="FFCC00"/>
              </a:solidFill>
            </a:endParaRPr>
          </a:p>
          <a:p>
            <a:pPr eaLnBrk="1" hangingPunct="1">
              <a:buFont typeface="Wingdings" panose="05000000000000000000" pitchFamily="2" charset="2"/>
              <a:buNone/>
              <a:defRPr/>
            </a:pPr>
            <a:r>
              <a:rPr lang="sr-Cyrl-RS" altLang="en-US" sz="2000" dirty="0">
                <a:solidFill>
                  <a:srgbClr val="FFCC00"/>
                </a:solidFill>
              </a:rPr>
              <a:t> </a:t>
            </a:r>
            <a:r>
              <a:rPr lang="en-GB" altLang="en-US" sz="2000" dirty="0"/>
              <a:t>1) anterior branch</a:t>
            </a:r>
            <a:r>
              <a:rPr lang="sr-Cyrl-RS" altLang="en-US" sz="2000" dirty="0"/>
              <a:t>: </a:t>
            </a:r>
            <a:r>
              <a:rPr lang="en-GB" altLang="en-US" sz="2000" dirty="0"/>
              <a:t>reaches the skin of thenar, innervates radiocarpal joint and carpal joints</a:t>
            </a:r>
            <a:endParaRPr lang="sr-Cyrl-RS" altLang="en-US" sz="2000" dirty="0">
              <a:solidFill>
                <a:srgbClr val="FFFF00"/>
              </a:solidFill>
            </a:endParaRPr>
          </a:p>
          <a:p>
            <a:pPr eaLnBrk="1" hangingPunct="1">
              <a:buFont typeface="Wingdings" panose="05000000000000000000" pitchFamily="2" charset="2"/>
              <a:buNone/>
              <a:defRPr/>
            </a:pPr>
            <a:r>
              <a:rPr lang="en-GB" altLang="en-US" sz="2000" dirty="0">
                <a:solidFill>
                  <a:srgbClr val="FFFF00"/>
                </a:solidFill>
              </a:rPr>
              <a:t> </a:t>
            </a:r>
            <a:r>
              <a:rPr lang="en-GB" altLang="en-US" sz="2000" dirty="0"/>
              <a:t>2) posterior branch</a:t>
            </a:r>
            <a:r>
              <a:rPr lang="sr-Cyrl-RS" altLang="en-US" sz="2000" dirty="0"/>
              <a:t>: </a:t>
            </a:r>
            <a:r>
              <a:rPr lang="en-GB" altLang="en-US" sz="2000" dirty="0"/>
              <a:t>reaches the base of the 1</a:t>
            </a:r>
            <a:r>
              <a:rPr lang="en-GB" altLang="en-US" sz="2000" baseline="30000" dirty="0"/>
              <a:t>st</a:t>
            </a:r>
            <a:r>
              <a:rPr lang="en-GB" altLang="en-US" sz="2000" dirty="0"/>
              <a:t> metacarpal space and gives rise to branches for skin, joints and bones</a:t>
            </a:r>
            <a:endParaRPr lang="sr-Latn-CS" altLang="en-US" sz="2000" dirty="0">
              <a:solidFill>
                <a:srgbClr val="FFCC00"/>
              </a:solidFill>
            </a:endParaRPr>
          </a:p>
        </p:txBody>
      </p:sp>
      <p:pic>
        <p:nvPicPr>
          <p:cNvPr id="7" name="Content Placeholder 6" descr="00008N443 copy"/>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6002338" y="1428750"/>
            <a:ext cx="3141662" cy="4530725"/>
          </a:xfr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7"/>
                                        </p:tgtEl>
                                        <p:attrNameLst>
                                          <p:attrName>style.visibility</p:attrName>
                                        </p:attrNameLst>
                                      </p:cBhvr>
                                      <p:to>
                                        <p:strVal val="visible"/>
                                      </p:to>
                                    </p:set>
                                    <p:anim calcmode="lin" valueType="num">
                                      <p:cBhvr>
                                        <p:cTn id="7" dur="2000" fill="hold"/>
                                        <p:tgtEl>
                                          <p:spTgt spid="7"/>
                                        </p:tgtEl>
                                        <p:attrNameLst>
                                          <p:attrName>ppt_w</p:attrName>
                                        </p:attrNameLst>
                                      </p:cBhvr>
                                      <p:tavLst>
                                        <p:tav tm="0">
                                          <p:val>
                                            <p:fltVal val="0"/>
                                          </p:val>
                                        </p:tav>
                                        <p:tav tm="100000">
                                          <p:val>
                                            <p:strVal val="#ppt_w"/>
                                          </p:val>
                                        </p:tav>
                                      </p:tavLst>
                                    </p:anim>
                                    <p:anim calcmode="lin" valueType="num">
                                      <p:cBhvr>
                                        <p:cTn id="8" dur="2000" fill="hold"/>
                                        <p:tgtEl>
                                          <p:spTgt spid="7"/>
                                        </p:tgtEl>
                                        <p:attrNameLst>
                                          <p:attrName>ppt_h</p:attrName>
                                        </p:attrNameLst>
                                      </p:cBhvr>
                                      <p:tavLst>
                                        <p:tav tm="0">
                                          <p:val>
                                            <p:fltVal val="0"/>
                                          </p:val>
                                        </p:tav>
                                        <p:tav tm="100000">
                                          <p:val>
                                            <p:strVal val="#ppt_h"/>
                                          </p:val>
                                        </p:tav>
                                      </p:tavLst>
                                    </p:anim>
                                    <p:anim calcmode="lin" valueType="num">
                                      <p:cBhvr>
                                        <p:cTn id="9" dur="2000" fill="hold"/>
                                        <p:tgtEl>
                                          <p:spTgt spid="7"/>
                                        </p:tgtEl>
                                        <p:attrNameLst>
                                          <p:attrName>style.rotation</p:attrName>
                                        </p:attrNameLst>
                                      </p:cBhvr>
                                      <p:tavLst>
                                        <p:tav tm="0">
                                          <p:val>
                                            <p:fltVal val="90"/>
                                          </p:val>
                                        </p:tav>
                                        <p:tav tm="100000">
                                          <p:val>
                                            <p:fltVal val="0"/>
                                          </p:val>
                                        </p:tav>
                                      </p:tavLst>
                                    </p:anim>
                                    <p:animEffect transition="in" filter="fade">
                                      <p:cBhvr>
                                        <p:cTn id="10"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0"/>
            <a:ext cx="8229600" cy="857250"/>
          </a:xfrm>
        </p:spPr>
        <p:txBody>
          <a:bodyPr/>
          <a:lstStyle/>
          <a:p>
            <a:pPr>
              <a:defRPr/>
            </a:pPr>
            <a:r>
              <a:rPr lang="sr-Latn-CS" altLang="en-US" sz="3600" b="1" dirty="0">
                <a:solidFill>
                  <a:srgbClr val="FFCC00"/>
                </a:solidFill>
              </a:rPr>
              <a:t>N.MUSCULOCUTANEUS  NMS</a:t>
            </a:r>
            <a:endParaRPr lang="en-US" sz="3600" dirty="0"/>
          </a:p>
        </p:txBody>
      </p:sp>
      <p:sp>
        <p:nvSpPr>
          <p:cNvPr id="21506" name="Rectangle 2"/>
          <p:cNvSpPr>
            <a:spLocks noGrp="1" noChangeArrowheads="1"/>
          </p:cNvSpPr>
          <p:nvPr>
            <p:ph sz="half" idx="1"/>
          </p:nvPr>
        </p:nvSpPr>
        <p:spPr>
          <a:xfrm>
            <a:off x="285750" y="714375"/>
            <a:ext cx="5715000" cy="6000750"/>
          </a:xfrm>
        </p:spPr>
        <p:txBody>
          <a:bodyPr/>
          <a:lstStyle/>
          <a:p>
            <a:pPr eaLnBrk="1" hangingPunct="1">
              <a:buFont typeface="Wingdings" panose="05000000000000000000" pitchFamily="2" charset="2"/>
              <a:buNone/>
              <a:defRPr/>
            </a:pPr>
            <a:r>
              <a:rPr lang="en-US" altLang="en-US" sz="2000" dirty="0">
                <a:solidFill>
                  <a:srgbClr val="FFCC00"/>
                </a:solidFill>
              </a:rPr>
              <a:t>          </a:t>
            </a:r>
            <a:endParaRPr lang="sr-Cyrl-RS" altLang="en-US" sz="2000" dirty="0">
              <a:solidFill>
                <a:srgbClr val="FFCC00"/>
              </a:solidFill>
            </a:endParaRPr>
          </a:p>
          <a:p>
            <a:pPr eaLnBrk="1" hangingPunct="1">
              <a:buFont typeface="Wingdings" panose="05000000000000000000" pitchFamily="2" charset="2"/>
              <a:buNone/>
              <a:defRPr/>
            </a:pPr>
            <a:endParaRPr lang="sr-Cyrl-RS" altLang="en-US" sz="2000" dirty="0">
              <a:solidFill>
                <a:srgbClr val="FFCC00"/>
              </a:solidFill>
            </a:endParaRPr>
          </a:p>
          <a:p>
            <a:pPr eaLnBrk="1" hangingPunct="1">
              <a:buFont typeface="Wingdings" panose="05000000000000000000" pitchFamily="2" charset="2"/>
              <a:buNone/>
              <a:defRPr/>
            </a:pPr>
            <a:endParaRPr lang="sr-Cyrl-RS" altLang="en-US" sz="2000" dirty="0">
              <a:solidFill>
                <a:srgbClr val="FFCC00"/>
              </a:solidFill>
            </a:endParaRPr>
          </a:p>
          <a:p>
            <a:pPr eaLnBrk="1" hangingPunct="1">
              <a:buFont typeface="Wingdings" panose="05000000000000000000" pitchFamily="2" charset="2"/>
              <a:buNone/>
              <a:defRPr/>
            </a:pPr>
            <a:endParaRPr lang="sr-Cyrl-RS" altLang="en-US" sz="2000" dirty="0">
              <a:solidFill>
                <a:srgbClr val="FFCC00"/>
              </a:solidFill>
            </a:endParaRPr>
          </a:p>
          <a:p>
            <a:pPr eaLnBrk="1" hangingPunct="1">
              <a:buFont typeface="Wingdings" panose="05000000000000000000" pitchFamily="2" charset="2"/>
              <a:buNone/>
              <a:defRPr/>
            </a:pPr>
            <a:r>
              <a:rPr lang="sr-Latn-CS" altLang="en-US" sz="2000" dirty="0">
                <a:solidFill>
                  <a:srgbClr val="FFCC00"/>
                </a:solidFill>
              </a:rPr>
              <a:t>- </a:t>
            </a:r>
            <a:r>
              <a:rPr lang="en-GB" altLang="en-US" sz="2000" dirty="0">
                <a:solidFill>
                  <a:srgbClr val="FFCC00"/>
                </a:solidFill>
              </a:rPr>
              <a:t>Injuries of n. </a:t>
            </a:r>
            <a:r>
              <a:rPr lang="en-GB" altLang="en-US" sz="2000" dirty="0" err="1">
                <a:solidFill>
                  <a:srgbClr val="FFCC00"/>
                </a:solidFill>
              </a:rPr>
              <a:t>musculcutaneus</a:t>
            </a:r>
            <a:r>
              <a:rPr lang="sr-Latn-CS" altLang="en-US" sz="2000" dirty="0">
                <a:solidFill>
                  <a:srgbClr val="FFCC00"/>
                </a:solidFill>
              </a:rPr>
              <a:t>:</a:t>
            </a:r>
          </a:p>
          <a:p>
            <a:pPr eaLnBrk="1" hangingPunct="1">
              <a:buFont typeface="Wingdings" panose="05000000000000000000" pitchFamily="2" charset="2"/>
              <a:buNone/>
              <a:defRPr/>
            </a:pPr>
            <a:r>
              <a:rPr lang="sr-Latn-CS" altLang="en-US" sz="2000" dirty="0">
                <a:solidFill>
                  <a:srgbClr val="FFCC00"/>
                </a:solidFill>
              </a:rPr>
              <a:t>               </a:t>
            </a:r>
            <a:endParaRPr lang="en-GB" altLang="en-US" sz="2000" dirty="0">
              <a:solidFill>
                <a:srgbClr val="FFCC00"/>
              </a:solidFill>
            </a:endParaRPr>
          </a:p>
          <a:p>
            <a:pPr marL="457200" indent="-457200" eaLnBrk="1" hangingPunct="1">
              <a:buFont typeface="Wingdings" panose="05000000000000000000" pitchFamily="2" charset="2"/>
              <a:buAutoNum type="alphaLcParenR"/>
              <a:defRPr/>
            </a:pPr>
            <a:r>
              <a:rPr lang="en-GB" altLang="en-US" sz="2000" dirty="0">
                <a:solidFill>
                  <a:srgbClr val="FFCC00"/>
                </a:solidFill>
              </a:rPr>
              <a:t>Impossible flexion of forearm</a:t>
            </a:r>
            <a:r>
              <a:rPr lang="sr-Latn-CS" altLang="en-US" sz="2000" dirty="0">
                <a:solidFill>
                  <a:srgbClr val="FFCC00"/>
                </a:solidFill>
              </a:rPr>
              <a:t>,</a:t>
            </a:r>
            <a:endParaRPr lang="en-GB" altLang="en-US" sz="2000" dirty="0">
              <a:solidFill>
                <a:srgbClr val="FFCC00"/>
              </a:solidFill>
            </a:endParaRPr>
          </a:p>
          <a:p>
            <a:pPr marL="457200" indent="-457200" eaLnBrk="1" hangingPunct="1">
              <a:buFont typeface="Wingdings" panose="05000000000000000000" pitchFamily="2" charset="2"/>
              <a:buAutoNum type="alphaLcParenR"/>
              <a:defRPr/>
            </a:pPr>
            <a:r>
              <a:rPr lang="en-GB" altLang="en-US" sz="2000" dirty="0">
                <a:solidFill>
                  <a:srgbClr val="FFCC00"/>
                </a:solidFill>
              </a:rPr>
              <a:t>Difficulties in supination of forearm</a:t>
            </a:r>
            <a:endParaRPr lang="en-US" altLang="en-US" sz="2000" dirty="0">
              <a:solidFill>
                <a:srgbClr val="FFCC00"/>
              </a:solidFill>
            </a:endParaRPr>
          </a:p>
          <a:p>
            <a:pPr eaLnBrk="1" hangingPunct="1">
              <a:buFont typeface="Wingdings" panose="05000000000000000000" pitchFamily="2" charset="2"/>
              <a:buNone/>
              <a:defRPr/>
            </a:pPr>
            <a:endParaRPr lang="sr-Latn-CS" altLang="en-US" sz="2000" dirty="0">
              <a:solidFill>
                <a:srgbClr val="FFCC00"/>
              </a:solidFill>
            </a:endParaRPr>
          </a:p>
          <a:p>
            <a:pPr eaLnBrk="1" hangingPunct="1">
              <a:buFont typeface="Wingdings" panose="05000000000000000000" pitchFamily="2" charset="2"/>
              <a:buNone/>
              <a:defRPr/>
            </a:pPr>
            <a:r>
              <a:rPr lang="sr-Latn-CS" altLang="en-US" sz="2000" dirty="0">
                <a:solidFill>
                  <a:srgbClr val="FFCC00"/>
                </a:solidFill>
              </a:rPr>
              <a:t>    </a:t>
            </a:r>
            <a:r>
              <a:rPr lang="en-US" altLang="en-US" sz="2000" dirty="0">
                <a:solidFill>
                  <a:srgbClr val="FFCC00"/>
                </a:solidFill>
              </a:rPr>
              <a:t>    </a:t>
            </a:r>
            <a:r>
              <a:rPr lang="sr-Latn-CS" altLang="en-US" sz="2000" dirty="0">
                <a:solidFill>
                  <a:srgbClr val="FFCC00"/>
                </a:solidFill>
              </a:rPr>
              <a:t> </a:t>
            </a:r>
          </a:p>
        </p:txBody>
      </p:sp>
      <p:pic>
        <p:nvPicPr>
          <p:cNvPr id="7" name="Content Placeholder 6" descr="00008N443 copy"/>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6002338" y="1428750"/>
            <a:ext cx="3141662" cy="4530725"/>
          </a:xfr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7"/>
                                        </p:tgtEl>
                                        <p:attrNameLst>
                                          <p:attrName>style.visibility</p:attrName>
                                        </p:attrNameLst>
                                      </p:cBhvr>
                                      <p:to>
                                        <p:strVal val="visible"/>
                                      </p:to>
                                    </p:set>
                                    <p:anim calcmode="lin" valueType="num">
                                      <p:cBhvr>
                                        <p:cTn id="7" dur="2000" fill="hold"/>
                                        <p:tgtEl>
                                          <p:spTgt spid="7"/>
                                        </p:tgtEl>
                                        <p:attrNameLst>
                                          <p:attrName>ppt_w</p:attrName>
                                        </p:attrNameLst>
                                      </p:cBhvr>
                                      <p:tavLst>
                                        <p:tav tm="0">
                                          <p:val>
                                            <p:fltVal val="0"/>
                                          </p:val>
                                        </p:tav>
                                        <p:tav tm="100000">
                                          <p:val>
                                            <p:strVal val="#ppt_w"/>
                                          </p:val>
                                        </p:tav>
                                      </p:tavLst>
                                    </p:anim>
                                    <p:anim calcmode="lin" valueType="num">
                                      <p:cBhvr>
                                        <p:cTn id="8" dur="2000" fill="hold"/>
                                        <p:tgtEl>
                                          <p:spTgt spid="7"/>
                                        </p:tgtEl>
                                        <p:attrNameLst>
                                          <p:attrName>ppt_h</p:attrName>
                                        </p:attrNameLst>
                                      </p:cBhvr>
                                      <p:tavLst>
                                        <p:tav tm="0">
                                          <p:val>
                                            <p:fltVal val="0"/>
                                          </p:val>
                                        </p:tav>
                                        <p:tav tm="100000">
                                          <p:val>
                                            <p:strVal val="#ppt_h"/>
                                          </p:val>
                                        </p:tav>
                                      </p:tavLst>
                                    </p:anim>
                                    <p:anim calcmode="lin" valueType="num">
                                      <p:cBhvr>
                                        <p:cTn id="9" dur="2000" fill="hold"/>
                                        <p:tgtEl>
                                          <p:spTgt spid="7"/>
                                        </p:tgtEl>
                                        <p:attrNameLst>
                                          <p:attrName>style.rotation</p:attrName>
                                        </p:attrNameLst>
                                      </p:cBhvr>
                                      <p:tavLst>
                                        <p:tav tm="0">
                                          <p:val>
                                            <p:fltVal val="90"/>
                                          </p:val>
                                        </p:tav>
                                        <p:tav tm="100000">
                                          <p:val>
                                            <p:fltVal val="0"/>
                                          </p:val>
                                        </p:tav>
                                      </p:tavLst>
                                    </p:anim>
                                    <p:animEffect transition="in" filter="fade">
                                      <p:cBhvr>
                                        <p:cTn id="10"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28688"/>
          </a:xfrm>
        </p:spPr>
        <p:txBody>
          <a:bodyPr/>
          <a:lstStyle/>
          <a:p>
            <a:pPr>
              <a:defRPr/>
            </a:pPr>
            <a:br>
              <a:rPr lang="sr-Cyrl-RS" altLang="en-US" dirty="0">
                <a:solidFill>
                  <a:srgbClr val="FFCC00"/>
                </a:solidFill>
              </a:rPr>
            </a:br>
            <a:r>
              <a:rPr lang="sr-Latn-CS" altLang="en-US" b="1" dirty="0">
                <a:solidFill>
                  <a:srgbClr val="FFCC00"/>
                </a:solidFill>
              </a:rPr>
              <a:t>N.</a:t>
            </a:r>
            <a:r>
              <a:rPr lang="en-GB" altLang="en-US" b="1" dirty="0">
                <a:solidFill>
                  <a:srgbClr val="FFCC00"/>
                </a:solidFill>
              </a:rPr>
              <a:t>MEDIANUS</a:t>
            </a:r>
            <a:r>
              <a:rPr lang="sr-Cyrl-RS" altLang="en-US" b="1" dirty="0">
                <a:solidFill>
                  <a:srgbClr val="FFCC00"/>
                </a:solidFill>
              </a:rPr>
              <a:t> -</a:t>
            </a:r>
            <a:r>
              <a:rPr lang="en-GB" altLang="en-US" b="1" dirty="0">
                <a:solidFill>
                  <a:srgbClr val="FFCC00"/>
                </a:solidFill>
              </a:rPr>
              <a:t> </a:t>
            </a:r>
            <a:r>
              <a:rPr lang="sr-Latn-CS" altLang="en-US" b="1" dirty="0">
                <a:solidFill>
                  <a:srgbClr val="FFCC00"/>
                </a:solidFill>
              </a:rPr>
              <a:t>NM</a:t>
            </a:r>
            <a:br>
              <a:rPr lang="en-US" altLang="en-US" b="1" dirty="0"/>
            </a:br>
            <a:endParaRPr lang="en-US" b="1" dirty="0"/>
          </a:p>
        </p:txBody>
      </p:sp>
      <p:sp>
        <p:nvSpPr>
          <p:cNvPr id="3" name="Text Placeholder 2"/>
          <p:cNvSpPr>
            <a:spLocks noGrp="1"/>
          </p:cNvSpPr>
          <p:nvPr>
            <p:ph type="body" sz="half" idx="1"/>
          </p:nvPr>
        </p:nvSpPr>
        <p:spPr>
          <a:xfrm>
            <a:off x="0" y="1700808"/>
            <a:ext cx="6084168" cy="5073650"/>
          </a:xfrm>
        </p:spPr>
        <p:txBody>
          <a:bodyPr/>
          <a:lstStyle/>
          <a:p>
            <a:pPr eaLnBrk="1" hangingPunct="1">
              <a:lnSpc>
                <a:spcPct val="110000"/>
              </a:lnSpc>
              <a:buFontTx/>
              <a:buChar char="-"/>
              <a:defRPr/>
            </a:pPr>
            <a:r>
              <a:rPr lang="en-GB" altLang="en-US" sz="2000" u="sng" dirty="0"/>
              <a:t>Formed by merging of: </a:t>
            </a:r>
          </a:p>
          <a:p>
            <a:pPr marL="0" indent="0" eaLnBrk="1" hangingPunct="1">
              <a:lnSpc>
                <a:spcPct val="110000"/>
              </a:lnSpc>
              <a:buNone/>
              <a:defRPr/>
            </a:pPr>
            <a:r>
              <a:rPr lang="en-GB" altLang="en-US" sz="2000" dirty="0">
                <a:solidFill>
                  <a:srgbClr val="FFCC00"/>
                </a:solidFill>
              </a:rPr>
              <a:t>      - </a:t>
            </a:r>
            <a:r>
              <a:rPr lang="sr-Latn-CS" altLang="en-US" sz="2000" dirty="0" err="1">
                <a:solidFill>
                  <a:srgbClr val="FFCC00"/>
                </a:solidFill>
              </a:rPr>
              <a:t>radix</a:t>
            </a:r>
            <a:r>
              <a:rPr lang="sr-Latn-CS" altLang="en-US" sz="2000" dirty="0">
                <a:solidFill>
                  <a:srgbClr val="FFCC00"/>
                </a:solidFill>
              </a:rPr>
              <a:t> lateralis </a:t>
            </a:r>
            <a:r>
              <a:rPr lang="sr-Latn-CS" altLang="en-US" sz="2000" dirty="0" err="1">
                <a:solidFill>
                  <a:srgbClr val="FFCC00"/>
                </a:solidFill>
              </a:rPr>
              <a:t>n.mediani</a:t>
            </a:r>
            <a:r>
              <a:rPr lang="sr-Latn-CS" altLang="en-US" sz="2000" dirty="0">
                <a:solidFill>
                  <a:srgbClr val="FFCC00"/>
                </a:solidFill>
              </a:rPr>
              <a:t> </a:t>
            </a:r>
            <a:r>
              <a:rPr lang="en-GB" altLang="en-US" sz="2000" dirty="0">
                <a:solidFill>
                  <a:srgbClr val="FFCC00"/>
                </a:solidFill>
              </a:rPr>
              <a:t>(</a:t>
            </a:r>
            <a:r>
              <a:rPr lang="sr-Latn-CS" altLang="en-US" sz="2000" dirty="0" err="1">
                <a:solidFill>
                  <a:srgbClr val="FFCC00"/>
                </a:solidFill>
              </a:rPr>
              <a:t>fasciculus</a:t>
            </a:r>
            <a:r>
              <a:rPr lang="sr-Latn-CS" altLang="en-US" sz="2000" dirty="0">
                <a:solidFill>
                  <a:srgbClr val="FFCC00"/>
                </a:solidFill>
              </a:rPr>
              <a:t> </a:t>
            </a:r>
            <a:r>
              <a:rPr lang="sr-Latn-CS" altLang="en-US" sz="2000" dirty="0" err="1">
                <a:solidFill>
                  <a:srgbClr val="FFCC00"/>
                </a:solidFill>
              </a:rPr>
              <a:t>lateralis</a:t>
            </a:r>
            <a:r>
              <a:rPr lang="en-GB" altLang="en-US" sz="2000" dirty="0">
                <a:solidFill>
                  <a:srgbClr val="FFCC00"/>
                </a:solidFill>
              </a:rPr>
              <a:t>)</a:t>
            </a:r>
            <a:r>
              <a:rPr lang="sr-Latn-CS" altLang="en-US" sz="2000" dirty="0">
                <a:solidFill>
                  <a:srgbClr val="FFCC00"/>
                </a:solidFill>
              </a:rPr>
              <a:t> </a:t>
            </a:r>
            <a:r>
              <a:rPr lang="en-GB" altLang="en-US" sz="2000" dirty="0">
                <a:solidFill>
                  <a:srgbClr val="FFCC00"/>
                </a:solidFill>
              </a:rPr>
              <a:t>and - </a:t>
            </a:r>
            <a:r>
              <a:rPr lang="sr-Latn-CS" altLang="en-US" sz="2000" dirty="0" err="1">
                <a:solidFill>
                  <a:srgbClr val="FFCC00"/>
                </a:solidFill>
              </a:rPr>
              <a:t>radix</a:t>
            </a:r>
            <a:r>
              <a:rPr lang="sr-Latn-CS" altLang="en-US" sz="2000" dirty="0">
                <a:solidFill>
                  <a:srgbClr val="FFCC00"/>
                </a:solidFill>
              </a:rPr>
              <a:t> medialis </a:t>
            </a:r>
            <a:r>
              <a:rPr lang="sr-Latn-CS" altLang="en-US" sz="2000" dirty="0" err="1">
                <a:solidFill>
                  <a:srgbClr val="FFCC00"/>
                </a:solidFill>
              </a:rPr>
              <a:t>n.mediani</a:t>
            </a:r>
            <a:r>
              <a:rPr lang="sr-Latn-CS" altLang="en-US" sz="2000" dirty="0">
                <a:solidFill>
                  <a:srgbClr val="FFCC00"/>
                </a:solidFill>
              </a:rPr>
              <a:t> </a:t>
            </a:r>
            <a:r>
              <a:rPr lang="en-GB" altLang="en-US" sz="2000" dirty="0">
                <a:solidFill>
                  <a:srgbClr val="FFCC00"/>
                </a:solidFill>
              </a:rPr>
              <a:t>(</a:t>
            </a:r>
            <a:r>
              <a:rPr lang="sr-Latn-CS" altLang="en-US" sz="2000" dirty="0" err="1">
                <a:solidFill>
                  <a:srgbClr val="FFCC00"/>
                </a:solidFill>
              </a:rPr>
              <a:t>fasciculus</a:t>
            </a:r>
            <a:r>
              <a:rPr lang="sr-Latn-CS" altLang="en-US" sz="2000" dirty="0">
                <a:solidFill>
                  <a:srgbClr val="FFCC00"/>
                </a:solidFill>
              </a:rPr>
              <a:t> </a:t>
            </a:r>
            <a:r>
              <a:rPr lang="sr-Latn-CS" altLang="en-US" sz="2000" dirty="0" err="1">
                <a:solidFill>
                  <a:srgbClr val="FFCC00"/>
                </a:solidFill>
              </a:rPr>
              <a:t>medialis</a:t>
            </a:r>
            <a:r>
              <a:rPr lang="en-GB" altLang="en-US" sz="2000" dirty="0">
                <a:solidFill>
                  <a:srgbClr val="FFCC00"/>
                </a:solidFill>
              </a:rPr>
              <a:t>)</a:t>
            </a:r>
            <a:endParaRPr lang="sr-Latn-CS" altLang="en-US" sz="2000" dirty="0">
              <a:solidFill>
                <a:srgbClr val="FFCC00"/>
              </a:solidFill>
            </a:endParaRPr>
          </a:p>
          <a:p>
            <a:pPr marL="0" indent="0" eaLnBrk="1" hangingPunct="1">
              <a:lnSpc>
                <a:spcPct val="110000"/>
              </a:lnSpc>
              <a:buNone/>
              <a:defRPr/>
            </a:pPr>
            <a:r>
              <a:rPr lang="en-GB" altLang="en-US" sz="2000" dirty="0"/>
              <a:t>in front or lateral to </a:t>
            </a:r>
            <a:r>
              <a:rPr lang="sr-Latn-CS" altLang="en-US" sz="2000" dirty="0" err="1"/>
              <a:t>a.axillaris</a:t>
            </a:r>
            <a:endParaRPr lang="sr-Latn-CS" altLang="en-US" sz="2000" dirty="0"/>
          </a:p>
          <a:p>
            <a:pPr eaLnBrk="1" hangingPunct="1">
              <a:lnSpc>
                <a:spcPct val="110000"/>
              </a:lnSpc>
              <a:buFontTx/>
              <a:buChar char="-"/>
              <a:defRPr/>
            </a:pPr>
            <a:endParaRPr lang="sr-Cyrl-RS" altLang="en-US" sz="2000" dirty="0">
              <a:solidFill>
                <a:srgbClr val="FFCC00"/>
              </a:solidFill>
            </a:endParaRPr>
          </a:p>
          <a:p>
            <a:pPr eaLnBrk="1" hangingPunct="1">
              <a:lnSpc>
                <a:spcPct val="110000"/>
              </a:lnSpc>
              <a:buFontTx/>
              <a:buChar char="-"/>
              <a:defRPr/>
            </a:pPr>
            <a:r>
              <a:rPr lang="en-GB" altLang="en-US" sz="2000" dirty="0"/>
              <a:t>In axillar fossa</a:t>
            </a:r>
            <a:r>
              <a:rPr lang="sr-Cyrl-RS" altLang="en-US" sz="2000" dirty="0">
                <a:solidFill>
                  <a:srgbClr val="FFCC00"/>
                </a:solidFill>
              </a:rPr>
              <a:t>: </a:t>
            </a:r>
            <a:br>
              <a:rPr lang="en-GB" altLang="en-US" sz="2000" dirty="0">
                <a:solidFill>
                  <a:srgbClr val="FFCC00"/>
                </a:solidFill>
              </a:rPr>
            </a:br>
            <a:r>
              <a:rPr lang="en-GB" altLang="en-US" sz="2000" dirty="0">
                <a:solidFill>
                  <a:srgbClr val="FFCC00"/>
                </a:solidFill>
              </a:rPr>
              <a:t>laterally: - </a:t>
            </a:r>
            <a:r>
              <a:rPr lang="sr-Latn-RS" altLang="en-US" sz="2000" dirty="0" err="1">
                <a:solidFill>
                  <a:srgbClr val="FFCC00"/>
                </a:solidFill>
              </a:rPr>
              <a:t>n.musculocutaneus</a:t>
            </a:r>
            <a:r>
              <a:rPr lang="sr-Latn-RS" altLang="en-US" sz="2000" dirty="0">
                <a:solidFill>
                  <a:srgbClr val="FFCC00"/>
                </a:solidFill>
              </a:rPr>
              <a:t> </a:t>
            </a:r>
            <a:r>
              <a:rPr lang="en-GB" altLang="en-US" sz="2000" dirty="0">
                <a:solidFill>
                  <a:srgbClr val="FFCC00"/>
                </a:solidFill>
              </a:rPr>
              <a:t>and</a:t>
            </a:r>
            <a:br>
              <a:rPr lang="en-GB" altLang="en-US" sz="2000" dirty="0">
                <a:solidFill>
                  <a:srgbClr val="FFCC00"/>
                </a:solidFill>
              </a:rPr>
            </a:br>
            <a:r>
              <a:rPr lang="en-GB" altLang="en-US" sz="2000" dirty="0">
                <a:solidFill>
                  <a:srgbClr val="FFCC00"/>
                </a:solidFill>
              </a:rPr>
              <a:t>	       - </a:t>
            </a:r>
            <a:r>
              <a:rPr lang="sr-Latn-RS" altLang="en-US" sz="2000" dirty="0" err="1">
                <a:solidFill>
                  <a:srgbClr val="FFCC00"/>
                </a:solidFill>
              </a:rPr>
              <a:t>m.coracobrachialis</a:t>
            </a:r>
            <a:r>
              <a:rPr lang="sr-Latn-RS" altLang="en-US" sz="2000" dirty="0">
                <a:solidFill>
                  <a:srgbClr val="FFCC00"/>
                </a:solidFill>
              </a:rPr>
              <a:t>, </a:t>
            </a:r>
            <a:br>
              <a:rPr lang="en-GB" altLang="en-US" sz="2000" dirty="0">
                <a:solidFill>
                  <a:srgbClr val="FFCC00"/>
                </a:solidFill>
              </a:rPr>
            </a:br>
            <a:r>
              <a:rPr lang="en-GB" altLang="en-US" sz="2000" dirty="0">
                <a:solidFill>
                  <a:srgbClr val="FFCC00"/>
                </a:solidFill>
              </a:rPr>
              <a:t>medially: - n. </a:t>
            </a:r>
            <a:r>
              <a:rPr lang="en-GB" altLang="en-US" sz="2000" dirty="0" err="1">
                <a:solidFill>
                  <a:srgbClr val="FFCC00"/>
                </a:solidFill>
              </a:rPr>
              <a:t>ulnaris</a:t>
            </a:r>
            <a:r>
              <a:rPr lang="en-GB" altLang="en-US" sz="2000" dirty="0">
                <a:solidFill>
                  <a:srgbClr val="FFCC00"/>
                </a:solidFill>
              </a:rPr>
              <a:t> 			</a:t>
            </a:r>
            <a:br>
              <a:rPr lang="en-GB" altLang="en-US" sz="2000" dirty="0">
                <a:solidFill>
                  <a:srgbClr val="FFCC00"/>
                </a:solidFill>
              </a:rPr>
            </a:br>
            <a:r>
              <a:rPr lang="en-GB" altLang="en-US" sz="2000" dirty="0">
                <a:solidFill>
                  <a:srgbClr val="FFCC00"/>
                </a:solidFill>
              </a:rPr>
              <a:t>               - n. </a:t>
            </a:r>
            <a:r>
              <a:rPr lang="en-GB" altLang="en-US" sz="2000" dirty="0" err="1">
                <a:solidFill>
                  <a:srgbClr val="FFCC00"/>
                </a:solidFill>
              </a:rPr>
              <a:t>cutaneus</a:t>
            </a:r>
            <a:r>
              <a:rPr lang="en-GB" altLang="en-US" sz="2000" dirty="0">
                <a:solidFill>
                  <a:srgbClr val="FFCC00"/>
                </a:solidFill>
              </a:rPr>
              <a:t> </a:t>
            </a:r>
            <a:r>
              <a:rPr lang="en-GB" altLang="en-US" sz="2000" dirty="0" err="1">
                <a:solidFill>
                  <a:srgbClr val="FFCC00"/>
                </a:solidFill>
              </a:rPr>
              <a:t>brachi</a:t>
            </a:r>
            <a:r>
              <a:rPr lang="en-GB" altLang="en-US" sz="2000" dirty="0">
                <a:solidFill>
                  <a:srgbClr val="FFCC00"/>
                </a:solidFill>
              </a:rPr>
              <a:t> medialis</a:t>
            </a:r>
            <a:br>
              <a:rPr lang="en-GB" altLang="en-US" sz="2000" dirty="0">
                <a:solidFill>
                  <a:srgbClr val="FFCC00"/>
                </a:solidFill>
              </a:rPr>
            </a:br>
            <a:r>
              <a:rPr lang="en-GB" altLang="en-US" sz="2000" dirty="0">
                <a:solidFill>
                  <a:srgbClr val="FFCC00"/>
                </a:solidFill>
              </a:rPr>
              <a:t>               - n. </a:t>
            </a:r>
            <a:r>
              <a:rPr lang="en-GB" altLang="en-US" sz="2000" dirty="0" err="1">
                <a:solidFill>
                  <a:srgbClr val="FFCC00"/>
                </a:solidFill>
              </a:rPr>
              <a:t>cutaneus</a:t>
            </a:r>
            <a:r>
              <a:rPr lang="en-GB" altLang="en-US" sz="2000" dirty="0">
                <a:solidFill>
                  <a:srgbClr val="FFCC00"/>
                </a:solidFill>
              </a:rPr>
              <a:t> antebrachia medialis 		       - </a:t>
            </a:r>
            <a:r>
              <a:rPr lang="sr-Latn-RS" altLang="en-US" sz="2000" dirty="0">
                <a:solidFill>
                  <a:srgbClr val="FFCC00"/>
                </a:solidFill>
              </a:rPr>
              <a:t>v.</a:t>
            </a:r>
            <a:r>
              <a:rPr lang="en-GB" altLang="en-US" sz="2000" dirty="0">
                <a:solidFill>
                  <a:srgbClr val="FFCC00"/>
                </a:solidFill>
              </a:rPr>
              <a:t> </a:t>
            </a:r>
            <a:r>
              <a:rPr lang="sr-Latn-RS" altLang="en-US" sz="2000" dirty="0" err="1">
                <a:solidFill>
                  <a:srgbClr val="FFCC00"/>
                </a:solidFill>
              </a:rPr>
              <a:t>axillaris</a:t>
            </a:r>
            <a:endParaRPr lang="en-GB" altLang="en-US" sz="2000" dirty="0">
              <a:solidFill>
                <a:srgbClr val="FFCC00"/>
              </a:solidFill>
            </a:endParaRPr>
          </a:p>
          <a:p>
            <a:pPr marL="0" indent="0" eaLnBrk="1" hangingPunct="1">
              <a:lnSpc>
                <a:spcPct val="110000"/>
              </a:lnSpc>
              <a:buNone/>
              <a:defRPr/>
            </a:pPr>
            <a:r>
              <a:rPr lang="en-GB" altLang="en-US" sz="2000" dirty="0">
                <a:solidFill>
                  <a:srgbClr val="FFCC00"/>
                </a:solidFill>
              </a:rPr>
              <a:t>     posteriorly: - n. radialis</a:t>
            </a:r>
            <a:br>
              <a:rPr lang="en-GB" altLang="en-US" sz="2000" dirty="0">
                <a:solidFill>
                  <a:srgbClr val="FFCC00"/>
                </a:solidFill>
              </a:rPr>
            </a:br>
            <a:r>
              <a:rPr lang="en-GB" altLang="en-US" sz="2000" dirty="0">
                <a:solidFill>
                  <a:srgbClr val="FFCC00"/>
                </a:solidFill>
              </a:rPr>
              <a:t>	           - n. </a:t>
            </a:r>
            <a:r>
              <a:rPr lang="en-GB" altLang="en-US" sz="2000" dirty="0" err="1">
                <a:solidFill>
                  <a:srgbClr val="FFCC00"/>
                </a:solidFill>
              </a:rPr>
              <a:t>axillaris</a:t>
            </a:r>
            <a:endParaRPr lang="sr-Cyrl-RS" altLang="en-US" sz="2000" dirty="0">
              <a:solidFill>
                <a:srgbClr val="FFCC00"/>
              </a:solidFill>
            </a:endParaRPr>
          </a:p>
        </p:txBody>
      </p:sp>
      <p:pic>
        <p:nvPicPr>
          <p:cNvPr id="182276" name="Picture 2" descr="00007N442 copy"/>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857875" y="1784350"/>
            <a:ext cx="3286125" cy="5073650"/>
          </a:xfr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85A26A0D-D5D1-2E68-1A7D-989D0AD695A5}"/>
              </a:ext>
            </a:extLst>
          </p:cNvPr>
          <p:cNvPicPr>
            <a:picLocks noChangeAspect="1"/>
          </p:cNvPicPr>
          <p:nvPr/>
        </p:nvPicPr>
        <p:blipFill>
          <a:blip r:embed="rId3"/>
          <a:stretch>
            <a:fillRect/>
          </a:stretch>
        </p:blipFill>
        <p:spPr>
          <a:xfrm>
            <a:off x="51414" y="703918"/>
            <a:ext cx="9109532" cy="1080432"/>
          </a:xfrm>
          <a:prstGeom prst="rect">
            <a:avLst/>
          </a:prstGeom>
        </p:spPr>
      </p:pic>
    </p:spTree>
  </p:cSld>
  <p:clrMapOvr>
    <a:masterClrMapping/>
  </p:clrMapOvr>
  <p:transition spd="slow">
    <p:strips dir="rd"/>
  </p:transition>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650875"/>
          </a:xfrm>
        </p:spPr>
        <p:txBody>
          <a:bodyPr/>
          <a:lstStyle/>
          <a:p>
            <a:pPr>
              <a:defRPr/>
            </a:pPr>
            <a:br>
              <a:rPr lang="sr-Latn-CS" altLang="en-US" b="1" dirty="0">
                <a:solidFill>
                  <a:srgbClr val="FFCC00"/>
                </a:solidFill>
              </a:rPr>
            </a:br>
            <a:r>
              <a:rPr lang="sr-Latn-CS" altLang="en-US" b="1" dirty="0">
                <a:solidFill>
                  <a:srgbClr val="FFCC00"/>
                </a:solidFill>
              </a:rPr>
              <a:t>N.</a:t>
            </a:r>
            <a:r>
              <a:rPr lang="en-GB" altLang="en-US" b="1" dirty="0">
                <a:solidFill>
                  <a:srgbClr val="FFCC00"/>
                </a:solidFill>
              </a:rPr>
              <a:t>MEDIANUS</a:t>
            </a:r>
            <a:r>
              <a:rPr lang="sr-Cyrl-RS" altLang="en-US" b="1" dirty="0">
                <a:solidFill>
                  <a:srgbClr val="FFCC00"/>
                </a:solidFill>
              </a:rPr>
              <a:t> -</a:t>
            </a:r>
            <a:r>
              <a:rPr lang="en-GB" altLang="en-US" b="1" dirty="0">
                <a:solidFill>
                  <a:srgbClr val="FFCC00"/>
                </a:solidFill>
              </a:rPr>
              <a:t> </a:t>
            </a:r>
            <a:r>
              <a:rPr lang="sr-Latn-CS" altLang="en-US" b="1" dirty="0">
                <a:solidFill>
                  <a:srgbClr val="FFCC00"/>
                </a:solidFill>
              </a:rPr>
              <a:t>NM</a:t>
            </a:r>
            <a:br>
              <a:rPr lang="en-US" altLang="en-US" b="1" dirty="0"/>
            </a:br>
            <a:endParaRPr lang="en-US" dirty="0"/>
          </a:p>
        </p:txBody>
      </p:sp>
      <p:sp>
        <p:nvSpPr>
          <p:cNvPr id="3" name="Text Placeholder 2"/>
          <p:cNvSpPr>
            <a:spLocks noGrp="1"/>
          </p:cNvSpPr>
          <p:nvPr>
            <p:ph type="body" sz="half" idx="1"/>
          </p:nvPr>
        </p:nvSpPr>
        <p:spPr>
          <a:xfrm>
            <a:off x="142875" y="1000125"/>
            <a:ext cx="5509245" cy="5572125"/>
          </a:xfrm>
        </p:spPr>
        <p:txBody>
          <a:bodyPr/>
          <a:lstStyle/>
          <a:p>
            <a:pPr eaLnBrk="1" hangingPunct="1">
              <a:lnSpc>
                <a:spcPct val="110000"/>
              </a:lnSpc>
              <a:buFontTx/>
              <a:buChar char="-"/>
              <a:defRPr/>
            </a:pPr>
            <a:r>
              <a:rPr lang="en-GB" altLang="en-US" sz="2000" dirty="0"/>
              <a:t>In arm: </a:t>
            </a:r>
            <a:r>
              <a:rPr lang="en-GB" altLang="en-US" sz="2000" dirty="0">
                <a:solidFill>
                  <a:srgbClr val="FFCC00"/>
                </a:solidFill>
              </a:rPr>
              <a:t>runs through medial bicipital groove</a:t>
            </a:r>
            <a:r>
              <a:rPr lang="sr-Cyrl-RS" altLang="en-US" sz="2000" dirty="0">
                <a:solidFill>
                  <a:srgbClr val="FFCC00"/>
                </a:solidFill>
              </a:rPr>
              <a:t>, </a:t>
            </a:r>
            <a:r>
              <a:rPr lang="en-GB" altLang="en-US" sz="2000" dirty="0">
                <a:solidFill>
                  <a:srgbClr val="FFCC00"/>
                </a:solidFill>
              </a:rPr>
              <a:t>lateral to</a:t>
            </a:r>
            <a:r>
              <a:rPr lang="sr-Cyrl-RS" altLang="en-US" sz="2000" dirty="0">
                <a:solidFill>
                  <a:srgbClr val="FFCC00"/>
                </a:solidFill>
              </a:rPr>
              <a:t> </a:t>
            </a:r>
            <a:r>
              <a:rPr lang="en-GB" altLang="en-US" sz="2000" dirty="0">
                <a:solidFill>
                  <a:srgbClr val="FFCC00"/>
                </a:solidFill>
              </a:rPr>
              <a:t>a. brachialis; in distal part of arm crosses in front of a. brachialis and continues medially to this artery  </a:t>
            </a:r>
          </a:p>
          <a:p>
            <a:pPr eaLnBrk="1" hangingPunct="1">
              <a:lnSpc>
                <a:spcPct val="110000"/>
              </a:lnSpc>
              <a:buFontTx/>
              <a:buChar char="-"/>
              <a:defRPr/>
            </a:pPr>
            <a:r>
              <a:rPr lang="en-GB" altLang="en-US" sz="2000" dirty="0"/>
              <a:t>In cubital fossa: </a:t>
            </a:r>
            <a:r>
              <a:rPr lang="en-GB" altLang="en-US" sz="2000" dirty="0">
                <a:solidFill>
                  <a:srgbClr val="FFCC00"/>
                </a:solidFill>
              </a:rPr>
              <a:t>n. </a:t>
            </a:r>
            <a:r>
              <a:rPr lang="en-GB" altLang="en-US" sz="2000" dirty="0" err="1">
                <a:solidFill>
                  <a:srgbClr val="FFCC00"/>
                </a:solidFill>
              </a:rPr>
              <a:t>medianus</a:t>
            </a:r>
            <a:r>
              <a:rPr lang="en-GB" altLang="en-US" sz="2000" dirty="0">
                <a:solidFill>
                  <a:srgbClr val="FFCC00"/>
                </a:solidFill>
              </a:rPr>
              <a:t> passes anterior to </a:t>
            </a:r>
            <a:r>
              <a:rPr lang="sr-Latn-CS" altLang="en-US" sz="2000" dirty="0" err="1">
                <a:solidFill>
                  <a:srgbClr val="FFCC00"/>
                </a:solidFill>
              </a:rPr>
              <a:t>m.brachialis</a:t>
            </a:r>
            <a:r>
              <a:rPr lang="sr-Latn-CS" altLang="en-US" sz="2000" dirty="0">
                <a:solidFill>
                  <a:srgbClr val="FFCC00"/>
                </a:solidFill>
              </a:rPr>
              <a:t>, </a:t>
            </a:r>
            <a:r>
              <a:rPr lang="en-GB" altLang="en-US" sz="2000" dirty="0">
                <a:solidFill>
                  <a:srgbClr val="FFCC00"/>
                </a:solidFill>
              </a:rPr>
              <a:t>covered by bicipital aponeurosis and skin-</a:t>
            </a:r>
            <a:br>
              <a:rPr lang="en-GB" altLang="en-US" sz="2000" dirty="0">
                <a:solidFill>
                  <a:srgbClr val="FFCC00"/>
                </a:solidFill>
              </a:rPr>
            </a:br>
            <a:r>
              <a:rPr lang="en-GB" altLang="en-US" sz="2000" dirty="0">
                <a:solidFill>
                  <a:srgbClr val="FFCC00"/>
                </a:solidFill>
              </a:rPr>
              <a:t>laterally:</a:t>
            </a:r>
            <a:r>
              <a:rPr lang="sr-Cyrl-RS" altLang="en-US" sz="2000" dirty="0">
                <a:solidFill>
                  <a:srgbClr val="FFCC00"/>
                </a:solidFill>
              </a:rPr>
              <a:t> </a:t>
            </a:r>
            <a:r>
              <a:rPr lang="en-GB" altLang="en-US" sz="2000" dirty="0">
                <a:solidFill>
                  <a:srgbClr val="FFCC00"/>
                </a:solidFill>
              </a:rPr>
              <a:t>- m. biceps </a:t>
            </a:r>
            <a:r>
              <a:rPr lang="en-GB" altLang="en-US" sz="2000" dirty="0" err="1">
                <a:solidFill>
                  <a:srgbClr val="FFCC00"/>
                </a:solidFill>
              </a:rPr>
              <a:t>brachi</a:t>
            </a:r>
            <a:r>
              <a:rPr lang="en-GB" altLang="en-US" sz="2000" dirty="0">
                <a:solidFill>
                  <a:srgbClr val="FFCC00"/>
                </a:solidFill>
              </a:rPr>
              <a:t> </a:t>
            </a:r>
            <a:br>
              <a:rPr lang="en-GB" altLang="en-US" sz="2000" dirty="0">
                <a:solidFill>
                  <a:srgbClr val="FFCC00"/>
                </a:solidFill>
              </a:rPr>
            </a:br>
            <a:r>
              <a:rPr lang="en-GB" altLang="en-US" sz="2000" dirty="0" err="1">
                <a:solidFill>
                  <a:srgbClr val="FFCC00"/>
                </a:solidFill>
              </a:rPr>
              <a:t>medilally</a:t>
            </a:r>
            <a:r>
              <a:rPr lang="en-GB" altLang="en-US" sz="2000" dirty="0">
                <a:solidFill>
                  <a:srgbClr val="FFCC00"/>
                </a:solidFill>
              </a:rPr>
              <a:t>: - m. pronator </a:t>
            </a:r>
            <a:r>
              <a:rPr lang="en-GB" altLang="en-US" sz="2000" dirty="0" err="1">
                <a:solidFill>
                  <a:srgbClr val="FFCC00"/>
                </a:solidFill>
              </a:rPr>
              <a:t>ters</a:t>
            </a:r>
            <a:br>
              <a:rPr lang="en-GB" altLang="en-US" sz="2000" dirty="0">
                <a:solidFill>
                  <a:srgbClr val="FFCC00"/>
                </a:solidFill>
              </a:rPr>
            </a:br>
            <a:r>
              <a:rPr lang="en-GB" altLang="en-US" sz="2000" dirty="0">
                <a:solidFill>
                  <a:srgbClr val="FFCC00"/>
                </a:solidFill>
              </a:rPr>
              <a:t>posteriorly: - m. brachialis</a:t>
            </a:r>
            <a:endParaRPr lang="sr-Cyrl-RS" altLang="en-US" sz="2000" dirty="0">
              <a:solidFill>
                <a:srgbClr val="FFCC00"/>
              </a:solidFill>
            </a:endParaRPr>
          </a:p>
          <a:p>
            <a:pPr eaLnBrk="1" hangingPunct="1">
              <a:lnSpc>
                <a:spcPct val="110000"/>
              </a:lnSpc>
              <a:buFontTx/>
              <a:buChar char="-"/>
              <a:defRPr/>
            </a:pPr>
            <a:r>
              <a:rPr lang="en-GB" altLang="en-US" sz="2000" dirty="0"/>
              <a:t>In forearm</a:t>
            </a:r>
            <a:r>
              <a:rPr lang="sr-Cyrl-RS" altLang="en-US" sz="2000" dirty="0">
                <a:solidFill>
                  <a:srgbClr val="FFCC00"/>
                </a:solidFill>
              </a:rPr>
              <a:t>: </a:t>
            </a:r>
            <a:r>
              <a:rPr lang="en-GB" altLang="en-US" sz="2000" dirty="0">
                <a:solidFill>
                  <a:srgbClr val="FFCC00"/>
                </a:solidFill>
              </a:rPr>
              <a:t>runs below tendon arch of m. flexor digitorum superficialis, than passes between m. flexor digitorum superficialis and m. flexor digitorum </a:t>
            </a:r>
            <a:r>
              <a:rPr lang="en-GB" altLang="en-US" sz="2000" dirty="0" err="1">
                <a:solidFill>
                  <a:srgbClr val="FFCC00"/>
                </a:solidFill>
              </a:rPr>
              <a:t>profundus</a:t>
            </a:r>
            <a:r>
              <a:rPr lang="en-GB" altLang="en-US" sz="2000" dirty="0">
                <a:solidFill>
                  <a:srgbClr val="FFCC00"/>
                </a:solidFill>
              </a:rPr>
              <a:t> followed by</a:t>
            </a:r>
            <a:r>
              <a:rPr lang="sr-Cyrl-RS" altLang="en-US" sz="2000" dirty="0">
                <a:solidFill>
                  <a:srgbClr val="FFCC00"/>
                </a:solidFill>
              </a:rPr>
              <a:t> а.</a:t>
            </a:r>
            <a:r>
              <a:rPr lang="sr-Latn-RS" altLang="en-US" sz="2000" dirty="0">
                <a:solidFill>
                  <a:srgbClr val="FFCC00"/>
                </a:solidFill>
              </a:rPr>
              <a:t>interossea anterior.</a:t>
            </a:r>
            <a:endParaRPr lang="sr-Cyrl-RS" altLang="en-US" sz="2000" dirty="0">
              <a:solidFill>
                <a:srgbClr val="FFCC00"/>
              </a:solidFill>
            </a:endParaRPr>
          </a:p>
          <a:p>
            <a:pPr eaLnBrk="1" hangingPunct="1">
              <a:lnSpc>
                <a:spcPct val="110000"/>
              </a:lnSpc>
              <a:buFontTx/>
              <a:buChar char="-"/>
              <a:defRPr/>
            </a:pPr>
            <a:endParaRPr lang="en-US" altLang="en-US" sz="2000" dirty="0">
              <a:solidFill>
                <a:srgbClr val="FF0000"/>
              </a:solidFill>
            </a:endParaRPr>
          </a:p>
          <a:p>
            <a:pPr>
              <a:defRPr/>
            </a:pPr>
            <a:endParaRPr lang="en-US" dirty="0"/>
          </a:p>
        </p:txBody>
      </p:sp>
      <p:pic>
        <p:nvPicPr>
          <p:cNvPr id="183300" name="Picture 7" descr="a"/>
          <p:cNvPicPr>
            <a:picLocks noGrp="1" noChangeAspect="1" noChangeArrowheads="1"/>
          </p:cNvPicPr>
          <p:nvPr>
            <p:ph sz="half" idx="2"/>
          </p:nvPr>
        </p:nvPicPr>
        <p:blipFill>
          <a:blip r:embed="rId2" cstate="print">
            <a:extLst>
              <a:ext uri="{28A0092B-C50C-407E-A947-70E740481C1C}">
                <a14:useLocalDpi xmlns:a14="http://schemas.microsoft.com/office/drawing/2010/main" val="0"/>
              </a:ext>
            </a:extLst>
          </a:blip>
          <a:srcRect/>
          <a:stretch>
            <a:fillRect/>
          </a:stretch>
        </p:blipFill>
        <p:spPr>
          <a:xfrm>
            <a:off x="5707063" y="928688"/>
            <a:ext cx="3436937" cy="5643562"/>
          </a:xfr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trips dir="rd"/>
  </p:transition>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650875"/>
          </a:xfrm>
        </p:spPr>
        <p:txBody>
          <a:bodyPr/>
          <a:lstStyle/>
          <a:p>
            <a:pPr>
              <a:defRPr/>
            </a:pPr>
            <a:br>
              <a:rPr lang="sr-Latn-CS" altLang="en-US" b="1" dirty="0">
                <a:solidFill>
                  <a:srgbClr val="FFCC00"/>
                </a:solidFill>
              </a:rPr>
            </a:br>
            <a:r>
              <a:rPr lang="sr-Latn-CS" altLang="en-US" b="1" dirty="0">
                <a:solidFill>
                  <a:srgbClr val="FFCC00"/>
                </a:solidFill>
              </a:rPr>
              <a:t>N.</a:t>
            </a:r>
            <a:r>
              <a:rPr lang="en-GB" altLang="en-US" b="1" dirty="0">
                <a:solidFill>
                  <a:srgbClr val="FFCC00"/>
                </a:solidFill>
              </a:rPr>
              <a:t>MEDIANUS</a:t>
            </a:r>
            <a:r>
              <a:rPr lang="sr-Cyrl-RS" altLang="en-US" b="1" dirty="0">
                <a:solidFill>
                  <a:srgbClr val="FFCC00"/>
                </a:solidFill>
              </a:rPr>
              <a:t> -</a:t>
            </a:r>
            <a:r>
              <a:rPr lang="en-GB" altLang="en-US" b="1" dirty="0">
                <a:solidFill>
                  <a:srgbClr val="FFCC00"/>
                </a:solidFill>
              </a:rPr>
              <a:t> </a:t>
            </a:r>
            <a:r>
              <a:rPr lang="sr-Latn-CS" altLang="en-US" b="1" dirty="0">
                <a:solidFill>
                  <a:srgbClr val="FFCC00"/>
                </a:solidFill>
              </a:rPr>
              <a:t>NM</a:t>
            </a:r>
            <a:br>
              <a:rPr lang="en-US" altLang="en-US" b="1" dirty="0"/>
            </a:br>
            <a:endParaRPr lang="en-US" dirty="0"/>
          </a:p>
        </p:txBody>
      </p:sp>
      <p:sp>
        <p:nvSpPr>
          <p:cNvPr id="3" name="Text Placeholder 2"/>
          <p:cNvSpPr>
            <a:spLocks noGrp="1"/>
          </p:cNvSpPr>
          <p:nvPr>
            <p:ph type="body" sz="half" idx="1"/>
          </p:nvPr>
        </p:nvSpPr>
        <p:spPr>
          <a:xfrm>
            <a:off x="1" y="1000125"/>
            <a:ext cx="5143500" cy="5857875"/>
          </a:xfrm>
        </p:spPr>
        <p:txBody>
          <a:bodyPr/>
          <a:lstStyle/>
          <a:p>
            <a:pPr eaLnBrk="1" hangingPunct="1">
              <a:lnSpc>
                <a:spcPct val="110000"/>
              </a:lnSpc>
              <a:buFontTx/>
              <a:buChar char="-"/>
              <a:defRPr/>
            </a:pPr>
            <a:r>
              <a:rPr lang="en-GB" altLang="en-US" sz="2000" dirty="0"/>
              <a:t>At the level of wrist: passes through </a:t>
            </a:r>
            <a:r>
              <a:rPr lang="en-GB" altLang="en-US" sz="2000" dirty="0">
                <a:solidFill>
                  <a:srgbClr val="FFC000"/>
                </a:solidFill>
              </a:rPr>
              <a:t>c</a:t>
            </a:r>
            <a:r>
              <a:rPr lang="sr-Latn-RS" altLang="en-US" sz="2000" dirty="0" err="1">
                <a:solidFill>
                  <a:srgbClr val="FFC000"/>
                </a:solidFill>
              </a:rPr>
              <a:t>analis</a:t>
            </a:r>
            <a:r>
              <a:rPr lang="sr-Latn-RS" altLang="en-US" sz="2000" dirty="0">
                <a:solidFill>
                  <a:srgbClr val="FFC000"/>
                </a:solidFill>
              </a:rPr>
              <a:t> </a:t>
            </a:r>
            <a:r>
              <a:rPr lang="sr-Latn-RS" altLang="en-US" sz="2000" dirty="0" err="1">
                <a:solidFill>
                  <a:srgbClr val="FFC000"/>
                </a:solidFill>
              </a:rPr>
              <a:t>carpalis</a:t>
            </a:r>
            <a:r>
              <a:rPr lang="en-GB" altLang="en-US" sz="2000" dirty="0">
                <a:solidFill>
                  <a:srgbClr val="FFC000"/>
                </a:solidFill>
              </a:rPr>
              <a:t> (carpal tunnel)</a:t>
            </a:r>
            <a:r>
              <a:rPr lang="sr-Latn-RS" altLang="en-US" sz="2000" dirty="0"/>
              <a:t>: </a:t>
            </a:r>
            <a:br>
              <a:rPr lang="en-GB" altLang="en-US" sz="2000" dirty="0"/>
            </a:br>
            <a:r>
              <a:rPr lang="en-GB" altLang="en-US" sz="2000" dirty="0">
                <a:solidFill>
                  <a:srgbClr val="FFFF00"/>
                </a:solidFill>
              </a:rPr>
              <a:t>anteriorly: </a:t>
            </a:r>
            <a:r>
              <a:rPr lang="sr-Cyrl-RS" altLang="en-US" sz="2000" dirty="0">
                <a:solidFill>
                  <a:srgbClr val="FFFF00"/>
                </a:solidFill>
              </a:rPr>
              <a:t>- </a:t>
            </a:r>
            <a:r>
              <a:rPr lang="sr-Latn-RS" altLang="en-US" sz="2000" dirty="0">
                <a:solidFill>
                  <a:srgbClr val="FFFF00"/>
                </a:solidFill>
              </a:rPr>
              <a:t>retinaculum flexorum, </a:t>
            </a:r>
            <a:r>
              <a:rPr lang="en-GB" altLang="en-US" sz="2000" dirty="0">
                <a:solidFill>
                  <a:srgbClr val="FFFF00"/>
                </a:solidFill>
              </a:rPr>
              <a:t>anteriorly and laterally:</a:t>
            </a:r>
            <a:br>
              <a:rPr lang="en-GB" altLang="en-US" sz="2000" dirty="0">
                <a:solidFill>
                  <a:srgbClr val="FFFF00"/>
                </a:solidFill>
              </a:rPr>
            </a:br>
            <a:r>
              <a:rPr lang="sr-Cyrl-RS" altLang="en-US" sz="2000" dirty="0">
                <a:solidFill>
                  <a:srgbClr val="FFFF00"/>
                </a:solidFill>
              </a:rPr>
              <a:t>– </a:t>
            </a:r>
            <a:r>
              <a:rPr lang="en-GB" altLang="en-US" sz="2000" dirty="0">
                <a:solidFill>
                  <a:srgbClr val="FFFF00"/>
                </a:solidFill>
              </a:rPr>
              <a:t>tendons of m. flexor digitorum </a:t>
            </a:r>
            <a:r>
              <a:rPr lang="en-GB" altLang="en-US" sz="2000" dirty="0" err="1">
                <a:solidFill>
                  <a:srgbClr val="FFFF00"/>
                </a:solidFill>
              </a:rPr>
              <a:t>supeficialis</a:t>
            </a:r>
            <a:br>
              <a:rPr lang="en-GB" altLang="en-US" sz="2000" dirty="0">
                <a:solidFill>
                  <a:srgbClr val="FFFF00"/>
                </a:solidFill>
              </a:rPr>
            </a:br>
            <a:r>
              <a:rPr lang="en-GB" altLang="en-US" sz="2000" dirty="0">
                <a:solidFill>
                  <a:srgbClr val="FFFF00"/>
                </a:solidFill>
              </a:rPr>
              <a:t>medially: </a:t>
            </a:r>
            <a:r>
              <a:rPr lang="sr-Cyrl-RS" altLang="en-US" sz="2000" dirty="0">
                <a:solidFill>
                  <a:srgbClr val="FFFF00"/>
                </a:solidFill>
              </a:rPr>
              <a:t>- </a:t>
            </a:r>
            <a:r>
              <a:rPr lang="en-GB" altLang="en-US" sz="2000" dirty="0">
                <a:solidFill>
                  <a:srgbClr val="FFFF00"/>
                </a:solidFill>
              </a:rPr>
              <a:t>tendons of m. flexor pollicis longus</a:t>
            </a:r>
          </a:p>
          <a:p>
            <a:pPr eaLnBrk="1" hangingPunct="1">
              <a:lnSpc>
                <a:spcPct val="110000"/>
              </a:lnSpc>
              <a:buFontTx/>
              <a:buChar char="-"/>
              <a:defRPr/>
            </a:pPr>
            <a:r>
              <a:rPr lang="en-GB" sz="1600" dirty="0"/>
              <a:t>The carpal tunnel is the passageway deep to the flexor retinaculum between the tubercles of the scaphoid and trapezoid bones on the lateral side and the pisiform and hook of the hamate on the medial side</a:t>
            </a:r>
            <a:endParaRPr lang="sr-Cyrl-RS" altLang="en-US" sz="1600" dirty="0">
              <a:solidFill>
                <a:srgbClr val="FFFF00"/>
              </a:solidFill>
            </a:endParaRPr>
          </a:p>
          <a:p>
            <a:pPr eaLnBrk="1" hangingPunct="1">
              <a:lnSpc>
                <a:spcPct val="110000"/>
              </a:lnSpc>
              <a:buFontTx/>
              <a:buChar char="-"/>
              <a:defRPr/>
            </a:pPr>
            <a:r>
              <a:rPr lang="en-GB" altLang="en-US" sz="2000" dirty="0"/>
              <a:t>Palmar side of hand</a:t>
            </a:r>
            <a:r>
              <a:rPr lang="sr-Cyrl-RS" altLang="en-US" sz="2000" dirty="0">
                <a:solidFill>
                  <a:srgbClr val="FFFF00"/>
                </a:solidFill>
              </a:rPr>
              <a:t>: </a:t>
            </a:r>
            <a:r>
              <a:rPr lang="en-GB" altLang="en-US" sz="2000" dirty="0">
                <a:solidFill>
                  <a:srgbClr val="FFFF00"/>
                </a:solidFill>
              </a:rPr>
              <a:t>in front of tendons of flexors of fingers, covered by palmar aponeurosis</a:t>
            </a:r>
            <a:endParaRPr lang="en-US" altLang="en-US" sz="2000" dirty="0"/>
          </a:p>
          <a:p>
            <a:pPr>
              <a:defRPr/>
            </a:pPr>
            <a:endParaRPr lang="en-US" dirty="0"/>
          </a:p>
        </p:txBody>
      </p:sp>
      <p:pic>
        <p:nvPicPr>
          <p:cNvPr id="184324" name="Picture 4" descr="00028S417"/>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105400" y="1949450"/>
            <a:ext cx="4038600" cy="3346450"/>
          </a:xfr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trips dir="rd"/>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55575"/>
            <a:ext cx="8686800" cy="681137"/>
          </a:xfrm>
        </p:spPr>
        <p:txBody>
          <a:bodyPr/>
          <a:lstStyle/>
          <a:p>
            <a:pPr>
              <a:defRPr/>
            </a:pPr>
            <a:r>
              <a:rPr lang="en-GB" b="1" i="1" dirty="0">
                <a:solidFill>
                  <a:srgbClr val="FF0000"/>
                </a:solidFill>
              </a:rPr>
              <a:t>Side branches of </a:t>
            </a:r>
            <a:r>
              <a:rPr lang="sr-Latn-CS" b="1" i="1" dirty="0">
                <a:solidFill>
                  <a:srgbClr val="FF0000"/>
                </a:solidFill>
              </a:rPr>
              <a:t>a. axillaris:</a:t>
            </a:r>
            <a:endParaRPr lang="en-US" dirty="0"/>
          </a:p>
        </p:txBody>
      </p:sp>
      <p:sp>
        <p:nvSpPr>
          <p:cNvPr id="3" name="Content Placeholder 2"/>
          <p:cNvSpPr>
            <a:spLocks noGrp="1"/>
          </p:cNvSpPr>
          <p:nvPr>
            <p:ph sz="half" idx="1"/>
          </p:nvPr>
        </p:nvSpPr>
        <p:spPr>
          <a:xfrm>
            <a:off x="152400" y="869681"/>
            <a:ext cx="5139680" cy="5832743"/>
          </a:xfrm>
        </p:spPr>
        <p:txBody>
          <a:bodyPr/>
          <a:lstStyle/>
          <a:p>
            <a:pPr marL="533400" indent="-533400" eaLnBrk="1" hangingPunct="1">
              <a:lnSpc>
                <a:spcPct val="90000"/>
              </a:lnSpc>
              <a:buFont typeface="Wingdings" panose="05000000000000000000" pitchFamily="2" charset="2"/>
              <a:buNone/>
              <a:defRPr/>
            </a:pPr>
            <a:endParaRPr lang="sr-Latn-CS" sz="1800" dirty="0"/>
          </a:p>
          <a:p>
            <a:pPr marL="533400" indent="-533400" eaLnBrk="1" hangingPunct="1">
              <a:lnSpc>
                <a:spcPct val="90000"/>
              </a:lnSpc>
              <a:buFont typeface="Wingdings" panose="05000000000000000000" pitchFamily="2" charset="2"/>
              <a:buNone/>
              <a:defRPr/>
            </a:pPr>
            <a:r>
              <a:rPr lang="sr-Latn-CS" sz="2000" b="1" dirty="0">
                <a:solidFill>
                  <a:srgbClr val="FFFF00"/>
                </a:solidFill>
                <a:cs typeface="Arial" charset="0"/>
              </a:rPr>
              <a:t>● </a:t>
            </a:r>
            <a:r>
              <a:rPr lang="sr-Latn-CS" sz="2000" b="1" dirty="0">
                <a:solidFill>
                  <a:srgbClr val="FFFF00"/>
                </a:solidFill>
              </a:rPr>
              <a:t>a. </a:t>
            </a:r>
            <a:r>
              <a:rPr lang="sr-Latn-CS" sz="2000" b="1" dirty="0" err="1">
                <a:solidFill>
                  <a:srgbClr val="FFFF00"/>
                </a:solidFill>
              </a:rPr>
              <a:t>thoracoacromialis</a:t>
            </a:r>
            <a:endParaRPr lang="en-GB" sz="2000" b="1" dirty="0">
              <a:solidFill>
                <a:srgbClr val="FFFF00"/>
              </a:solidFill>
            </a:endParaRPr>
          </a:p>
          <a:p>
            <a:pPr marL="533400" indent="-533400" eaLnBrk="1" hangingPunct="1">
              <a:lnSpc>
                <a:spcPct val="90000"/>
              </a:lnSpc>
              <a:buFont typeface="Wingdings" panose="05000000000000000000" pitchFamily="2" charset="2"/>
              <a:buNone/>
              <a:defRPr/>
            </a:pPr>
            <a:r>
              <a:rPr lang="en-GB" sz="1200" b="1" dirty="0">
                <a:effectLst/>
              </a:rPr>
              <a:t>    </a:t>
            </a:r>
            <a:r>
              <a:rPr lang="en-GB" sz="1800" b="1" dirty="0">
                <a:effectLst/>
              </a:rPr>
              <a:t>divide </a:t>
            </a:r>
            <a:r>
              <a:rPr lang="en-GB" sz="1800" dirty="0">
                <a:effectLst/>
              </a:rPr>
              <a:t>deep </a:t>
            </a:r>
            <a:r>
              <a:rPr lang="en-GB" sz="1800" dirty="0"/>
              <a:t>to the clavicular head of the </a:t>
            </a:r>
            <a:br>
              <a:rPr lang="en-GB" sz="1800" dirty="0"/>
            </a:br>
            <a:r>
              <a:rPr lang="en-GB" sz="1800" dirty="0"/>
              <a:t>m. pectoralis major and</a:t>
            </a:r>
            <a:br>
              <a:rPr lang="en-GB" sz="2000" b="1" dirty="0">
                <a:solidFill>
                  <a:srgbClr val="FFFF00"/>
                </a:solidFill>
              </a:rPr>
            </a:br>
            <a:r>
              <a:rPr lang="en-GB" sz="2000" b="1" dirty="0">
                <a:cs typeface="Arial" charset="0"/>
              </a:rPr>
              <a:t>terminal branches are</a:t>
            </a:r>
            <a:r>
              <a:rPr lang="sr-Latn-CS" sz="2000" b="1" dirty="0">
                <a:cs typeface="Arial" charset="0"/>
              </a:rPr>
              <a:t>: </a:t>
            </a:r>
            <a:br>
              <a:rPr lang="en-GB" sz="2000" b="1" dirty="0">
                <a:cs typeface="Arial" charset="0"/>
              </a:rPr>
            </a:br>
            <a:r>
              <a:rPr lang="en-GB" sz="2000" b="1" dirty="0">
                <a:cs typeface="Arial" charset="0"/>
              </a:rPr>
              <a:t>- </a:t>
            </a:r>
            <a:r>
              <a:rPr lang="sr-Latn-CS" sz="2000" b="1" i="1" dirty="0">
                <a:solidFill>
                  <a:srgbClr val="FFFF00"/>
                </a:solidFill>
                <a:cs typeface="Arial" charset="0"/>
              </a:rPr>
              <a:t>r. deltoideus; </a:t>
            </a:r>
            <a:br>
              <a:rPr lang="en-GB" sz="2000" b="1" i="1" dirty="0">
                <a:solidFill>
                  <a:srgbClr val="FFFF00"/>
                </a:solidFill>
                <a:cs typeface="Arial" charset="0"/>
              </a:rPr>
            </a:br>
            <a:r>
              <a:rPr lang="en-GB" sz="2000" b="1" i="1" dirty="0">
                <a:solidFill>
                  <a:srgbClr val="FFFF00"/>
                </a:solidFill>
                <a:cs typeface="Arial" charset="0"/>
              </a:rPr>
              <a:t>- </a:t>
            </a:r>
            <a:r>
              <a:rPr lang="sr-Latn-CS" sz="2000" b="1" i="1" dirty="0">
                <a:solidFill>
                  <a:srgbClr val="FFFF00"/>
                </a:solidFill>
                <a:cs typeface="Arial" charset="0"/>
              </a:rPr>
              <a:t>r. </a:t>
            </a:r>
            <a:r>
              <a:rPr lang="sr-Latn-CS" sz="2000" b="1" i="1" dirty="0" err="1">
                <a:solidFill>
                  <a:srgbClr val="FFFF00"/>
                </a:solidFill>
                <a:cs typeface="Arial" charset="0"/>
              </a:rPr>
              <a:t>acromialis</a:t>
            </a:r>
            <a:r>
              <a:rPr lang="sr-Latn-CS" sz="2000" b="1" i="1" dirty="0">
                <a:solidFill>
                  <a:srgbClr val="FFFF00"/>
                </a:solidFill>
                <a:cs typeface="Arial" charset="0"/>
              </a:rPr>
              <a:t> </a:t>
            </a:r>
            <a:r>
              <a:rPr lang="sr-Latn-CS" sz="1800" b="1" i="1" dirty="0">
                <a:solidFill>
                  <a:schemeClr val="tx2"/>
                </a:solidFill>
                <a:cs typeface="Arial" charset="0"/>
              </a:rPr>
              <a:t>(</a:t>
            </a:r>
            <a:r>
              <a:rPr lang="en-GB" sz="1800" b="1" i="1" dirty="0">
                <a:solidFill>
                  <a:schemeClr val="tx2"/>
                </a:solidFill>
                <a:cs typeface="Arial" charset="0"/>
              </a:rPr>
              <a:t> for </a:t>
            </a:r>
            <a:r>
              <a:rPr lang="sr-Latn-CS" sz="1800" b="1" i="1" dirty="0" err="1">
                <a:solidFill>
                  <a:schemeClr val="tx2"/>
                </a:solidFill>
                <a:cs typeface="Arial" charset="0"/>
              </a:rPr>
              <a:t>rete</a:t>
            </a:r>
            <a:r>
              <a:rPr lang="sr-Latn-CS" sz="1800" b="1" i="1" dirty="0">
                <a:solidFill>
                  <a:schemeClr val="tx2"/>
                </a:solidFill>
                <a:cs typeface="Arial" charset="0"/>
              </a:rPr>
              <a:t> acromiale)</a:t>
            </a:r>
            <a:r>
              <a:rPr lang="sr-Latn-CS" sz="1800" b="1" i="1" dirty="0">
                <a:solidFill>
                  <a:srgbClr val="FFFF00"/>
                </a:solidFill>
              </a:rPr>
              <a:t> </a:t>
            </a:r>
            <a:br>
              <a:rPr lang="en-GB" sz="2000" b="1" i="1" dirty="0">
                <a:solidFill>
                  <a:srgbClr val="FFFF00"/>
                </a:solidFill>
              </a:rPr>
            </a:br>
            <a:r>
              <a:rPr lang="en-GB" sz="2000" b="1" i="1" dirty="0">
                <a:solidFill>
                  <a:srgbClr val="FFFF00"/>
                </a:solidFill>
              </a:rPr>
              <a:t>-</a:t>
            </a:r>
            <a:r>
              <a:rPr lang="sr-Latn-CS" sz="2000" b="1" i="1" dirty="0">
                <a:solidFill>
                  <a:srgbClr val="FFFF00"/>
                </a:solidFill>
              </a:rPr>
              <a:t> r. </a:t>
            </a:r>
            <a:r>
              <a:rPr lang="sr-Latn-CS" sz="2000" b="1" i="1" dirty="0" err="1">
                <a:solidFill>
                  <a:srgbClr val="FFFF00"/>
                </a:solidFill>
              </a:rPr>
              <a:t>clavicularis</a:t>
            </a:r>
            <a:r>
              <a:rPr lang="sr-Latn-CS" sz="2000" b="1" i="1" dirty="0">
                <a:solidFill>
                  <a:srgbClr val="FFFF00"/>
                </a:solidFill>
              </a:rPr>
              <a:t> </a:t>
            </a:r>
            <a:br>
              <a:rPr lang="en-GB" sz="2000" b="1" i="1" dirty="0">
                <a:solidFill>
                  <a:srgbClr val="FFFF00"/>
                </a:solidFill>
              </a:rPr>
            </a:br>
            <a:r>
              <a:rPr lang="en-GB" sz="2000" i="1" dirty="0">
                <a:solidFill>
                  <a:srgbClr val="FFFF00"/>
                </a:solidFill>
              </a:rPr>
              <a:t>       </a:t>
            </a:r>
            <a:r>
              <a:rPr lang="sr-Latn-CS" sz="1800" i="1" dirty="0">
                <a:solidFill>
                  <a:schemeClr val="tx2"/>
                </a:solidFill>
              </a:rPr>
              <a:t>(</a:t>
            </a:r>
            <a:r>
              <a:rPr lang="en-GB" sz="1800" i="1" dirty="0">
                <a:solidFill>
                  <a:schemeClr val="tx2"/>
                </a:solidFill>
              </a:rPr>
              <a:t> for clavicle and  </a:t>
            </a:r>
            <a:r>
              <a:rPr lang="sr-Latn-CS" sz="1800" i="1" dirty="0" err="1">
                <a:solidFill>
                  <a:schemeClr val="tx2"/>
                </a:solidFill>
              </a:rPr>
              <a:t>m.subclavius</a:t>
            </a:r>
            <a:r>
              <a:rPr lang="en-GB" sz="1800" i="1" dirty="0">
                <a:solidFill>
                  <a:schemeClr val="tx2"/>
                </a:solidFill>
              </a:rPr>
              <a:t>)</a:t>
            </a:r>
            <a:br>
              <a:rPr lang="en-GB" sz="1800" i="1" dirty="0">
                <a:solidFill>
                  <a:schemeClr val="tx2"/>
                </a:solidFill>
              </a:rPr>
            </a:br>
            <a:r>
              <a:rPr lang="en-GB" sz="1800" i="1" dirty="0">
                <a:solidFill>
                  <a:schemeClr val="tx2"/>
                </a:solidFill>
              </a:rPr>
              <a:t>have anastomosis with</a:t>
            </a:r>
            <a:r>
              <a:rPr lang="sr-Latn-CS" sz="1800" i="1" dirty="0">
                <a:solidFill>
                  <a:schemeClr val="tx2"/>
                </a:solidFill>
              </a:rPr>
              <a:t>: </a:t>
            </a:r>
            <a:br>
              <a:rPr lang="en-GB" sz="1800" i="1" dirty="0">
                <a:solidFill>
                  <a:schemeClr val="tx2"/>
                </a:solidFill>
              </a:rPr>
            </a:br>
            <a:r>
              <a:rPr lang="sr-Latn-CS" sz="1800" i="1" dirty="0" err="1">
                <a:solidFill>
                  <a:schemeClr val="tx2"/>
                </a:solidFill>
              </a:rPr>
              <a:t>a.thoracica</a:t>
            </a:r>
            <a:r>
              <a:rPr lang="sr-Latn-CS" sz="1800" i="1" dirty="0">
                <a:solidFill>
                  <a:schemeClr val="tx2"/>
                </a:solidFill>
              </a:rPr>
              <a:t> suprema, </a:t>
            </a:r>
            <a:br>
              <a:rPr lang="en-GB" sz="1800" i="1" dirty="0">
                <a:solidFill>
                  <a:schemeClr val="tx2"/>
                </a:solidFill>
              </a:rPr>
            </a:br>
            <a:r>
              <a:rPr lang="sr-Latn-CS" sz="1800" i="1" dirty="0" err="1">
                <a:solidFill>
                  <a:schemeClr val="tx2"/>
                </a:solidFill>
              </a:rPr>
              <a:t>a.suprascapularis</a:t>
            </a:r>
            <a:r>
              <a:rPr lang="sr-Latn-CS" sz="1800" i="1" dirty="0">
                <a:solidFill>
                  <a:schemeClr val="tx2"/>
                </a:solidFill>
              </a:rPr>
              <a:t>,</a:t>
            </a:r>
            <a:br>
              <a:rPr lang="en-GB" sz="1800" i="1" dirty="0">
                <a:solidFill>
                  <a:schemeClr val="tx2"/>
                </a:solidFill>
              </a:rPr>
            </a:br>
            <a:r>
              <a:rPr lang="sr-Latn-CS" sz="1800" i="1" dirty="0" err="1">
                <a:solidFill>
                  <a:schemeClr val="tx2"/>
                </a:solidFill>
              </a:rPr>
              <a:t>a.thoracica</a:t>
            </a:r>
            <a:r>
              <a:rPr lang="sr-Latn-CS" sz="1800" i="1" dirty="0">
                <a:solidFill>
                  <a:schemeClr val="tx2"/>
                </a:solidFill>
              </a:rPr>
              <a:t> interna)</a:t>
            </a:r>
            <a:r>
              <a:rPr lang="sr-Latn-CS" sz="1800" i="1" dirty="0">
                <a:solidFill>
                  <a:srgbClr val="FFFF00"/>
                </a:solidFill>
              </a:rPr>
              <a:t> </a:t>
            </a:r>
            <a:br>
              <a:rPr lang="en-GB" sz="1800" b="1" i="1" dirty="0">
                <a:solidFill>
                  <a:srgbClr val="FFFF00"/>
                </a:solidFill>
              </a:rPr>
            </a:br>
            <a:r>
              <a:rPr lang="en-GB" sz="2000" b="1" i="1" dirty="0">
                <a:solidFill>
                  <a:srgbClr val="FFFF00"/>
                </a:solidFill>
              </a:rPr>
              <a:t>- </a:t>
            </a:r>
            <a:r>
              <a:rPr lang="sr-Latn-CS" sz="2000" b="1" i="1" dirty="0">
                <a:solidFill>
                  <a:srgbClr val="FFFF00"/>
                </a:solidFill>
              </a:rPr>
              <a:t>r. </a:t>
            </a:r>
            <a:r>
              <a:rPr lang="sr-Latn-CS" sz="2000" b="1" i="1" dirty="0" err="1">
                <a:solidFill>
                  <a:srgbClr val="FFFF00"/>
                </a:solidFill>
              </a:rPr>
              <a:t>pectoralis</a:t>
            </a:r>
            <a:r>
              <a:rPr lang="sr-Latn-CS" sz="2000" b="1" dirty="0">
                <a:solidFill>
                  <a:srgbClr val="FFFF00"/>
                </a:solidFill>
              </a:rPr>
              <a:t>  </a:t>
            </a:r>
            <a:r>
              <a:rPr lang="sr-Latn-CS" sz="1800" dirty="0">
                <a:solidFill>
                  <a:schemeClr val="tx2"/>
                </a:solidFill>
              </a:rPr>
              <a:t>(</a:t>
            </a:r>
            <a:r>
              <a:rPr lang="en-GB" sz="1800" dirty="0">
                <a:solidFill>
                  <a:schemeClr val="tx2"/>
                </a:solidFill>
              </a:rPr>
              <a:t>for pectoral region)</a:t>
            </a:r>
          </a:p>
          <a:p>
            <a:pPr marL="533400" indent="-533400" eaLnBrk="1" hangingPunct="1">
              <a:lnSpc>
                <a:spcPct val="90000"/>
              </a:lnSpc>
              <a:buFont typeface="Wingdings" panose="05000000000000000000" pitchFamily="2" charset="2"/>
              <a:buNone/>
              <a:defRPr/>
            </a:pPr>
            <a:r>
              <a:rPr lang="en-GB" sz="1800" dirty="0">
                <a:solidFill>
                  <a:schemeClr val="tx2"/>
                </a:solidFill>
              </a:rPr>
              <a:t>           have anastomosis with</a:t>
            </a:r>
            <a:r>
              <a:rPr lang="sr-Latn-CS" sz="1800" dirty="0">
                <a:solidFill>
                  <a:schemeClr val="tx2"/>
                </a:solidFill>
              </a:rPr>
              <a:t>:</a:t>
            </a:r>
            <a:br>
              <a:rPr lang="en-GB" sz="1800" dirty="0">
                <a:solidFill>
                  <a:schemeClr val="tx2"/>
                </a:solidFill>
              </a:rPr>
            </a:br>
            <a:r>
              <a:rPr lang="sr-Latn-CS" sz="1800" dirty="0">
                <a:solidFill>
                  <a:schemeClr val="tx2"/>
                </a:solidFill>
              </a:rPr>
              <a:t> a.thoracica  suprema, </a:t>
            </a:r>
            <a:br>
              <a:rPr lang="en-GB" sz="1800" dirty="0">
                <a:solidFill>
                  <a:schemeClr val="tx2"/>
                </a:solidFill>
              </a:rPr>
            </a:br>
            <a:r>
              <a:rPr lang="en-GB" sz="1800" dirty="0">
                <a:solidFill>
                  <a:schemeClr val="tx2"/>
                </a:solidFill>
              </a:rPr>
              <a:t> </a:t>
            </a:r>
            <a:r>
              <a:rPr lang="sr-Latn-CS" sz="1800" dirty="0" err="1">
                <a:solidFill>
                  <a:schemeClr val="tx2"/>
                </a:solidFill>
              </a:rPr>
              <a:t>a.thoracica</a:t>
            </a:r>
            <a:r>
              <a:rPr lang="sr-Latn-CS" sz="1800" dirty="0">
                <a:solidFill>
                  <a:schemeClr val="tx2"/>
                </a:solidFill>
              </a:rPr>
              <a:t> lateralis, </a:t>
            </a:r>
            <a:endParaRPr lang="en-GB" sz="1800" dirty="0">
              <a:solidFill>
                <a:schemeClr val="tx2"/>
              </a:solidFill>
            </a:endParaRPr>
          </a:p>
          <a:p>
            <a:pPr marL="533400" indent="-533400" eaLnBrk="1" hangingPunct="1">
              <a:lnSpc>
                <a:spcPct val="90000"/>
              </a:lnSpc>
              <a:buFont typeface="Wingdings" panose="05000000000000000000" pitchFamily="2" charset="2"/>
              <a:buNone/>
              <a:defRPr/>
            </a:pPr>
            <a:r>
              <a:rPr lang="en-GB" sz="1800" dirty="0">
                <a:solidFill>
                  <a:schemeClr val="tx2"/>
                </a:solidFill>
              </a:rPr>
              <a:t>          </a:t>
            </a:r>
            <a:r>
              <a:rPr lang="sr-Latn-CS" sz="1800" dirty="0" err="1">
                <a:solidFill>
                  <a:schemeClr val="tx2"/>
                </a:solidFill>
              </a:rPr>
              <a:t>aa.intercostales</a:t>
            </a:r>
            <a:r>
              <a:rPr lang="sr-Latn-CS" sz="1800" dirty="0">
                <a:solidFill>
                  <a:srgbClr val="FFFF00"/>
                </a:solidFill>
              </a:rPr>
              <a:t>       </a:t>
            </a:r>
            <a:r>
              <a:rPr lang="sr-Latn-CS" sz="2000" dirty="0">
                <a:solidFill>
                  <a:srgbClr val="FFFF00"/>
                </a:solidFill>
              </a:rPr>
              <a:t>                               </a:t>
            </a:r>
          </a:p>
          <a:p>
            <a:pPr>
              <a:defRPr/>
            </a:pPr>
            <a:endParaRPr lang="en-US" sz="2400" dirty="0"/>
          </a:p>
        </p:txBody>
      </p:sp>
      <p:pic>
        <p:nvPicPr>
          <p:cNvPr id="21508" name="Picture 9" descr="a"/>
          <p:cNvPicPr>
            <a:picLocks noGrp="1" noChangeAspect="1" noChangeArrowheads="1"/>
          </p:cNvPicPr>
          <p:nvPr>
            <p:ph sz="half" idx="2"/>
          </p:nvPr>
        </p:nvPicPr>
        <p:blipFill>
          <a:blip r:embed="rId2" cstate="print">
            <a:extLst>
              <a:ext uri="{28A0092B-C50C-407E-A947-70E740481C1C}">
                <a14:useLocalDpi xmlns:a14="http://schemas.microsoft.com/office/drawing/2010/main" val="0"/>
              </a:ext>
            </a:extLst>
          </a:blip>
          <a:srcRect/>
          <a:stretch>
            <a:fillRect/>
          </a:stretch>
        </p:blipFill>
        <p:spPr>
          <a:xfrm>
            <a:off x="5105788" y="1852612"/>
            <a:ext cx="4038600" cy="3152775"/>
          </a:xfr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23299633"/>
      </p:ext>
    </p:extLst>
  </p:cSld>
  <p:clrMapOvr>
    <a:masterClrMapping/>
  </p:clrMapOvr>
  <p:transition spd="slow">
    <p:strips dir="rd"/>
  </p:transition>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500063" y="0"/>
            <a:ext cx="8229600" cy="642938"/>
          </a:xfrm>
        </p:spPr>
        <p:txBody>
          <a:bodyPr/>
          <a:lstStyle/>
          <a:p>
            <a:pPr eaLnBrk="1" hangingPunct="1">
              <a:buFont typeface="Arial" panose="020B0604020202020204" pitchFamily="34" charset="0"/>
              <a:buNone/>
              <a:defRPr/>
            </a:pPr>
            <a:r>
              <a:rPr lang="en-GB" altLang="en-US" sz="2800" b="1" dirty="0">
                <a:solidFill>
                  <a:srgbClr val="FF0000"/>
                </a:solidFill>
              </a:rPr>
              <a:t> </a:t>
            </a:r>
            <a:r>
              <a:rPr lang="sr-Latn-CS" altLang="en-US" sz="2800" b="1" dirty="0">
                <a:solidFill>
                  <a:srgbClr val="FF0000"/>
                </a:solidFill>
              </a:rPr>
              <a:t>N. MEDIANUS</a:t>
            </a:r>
            <a:r>
              <a:rPr lang="en-GB" altLang="en-US" sz="2800" b="1" dirty="0">
                <a:solidFill>
                  <a:srgbClr val="FF0000"/>
                </a:solidFill>
              </a:rPr>
              <a:t> – FOREARM BRANCHES</a:t>
            </a:r>
            <a:endParaRPr lang="en-US" altLang="en-US" sz="2800" b="1" dirty="0">
              <a:solidFill>
                <a:srgbClr val="FF0000"/>
              </a:solidFill>
            </a:endParaRPr>
          </a:p>
        </p:txBody>
      </p:sp>
      <p:sp>
        <p:nvSpPr>
          <p:cNvPr id="24579" name="Rectangle 3"/>
          <p:cNvSpPr>
            <a:spLocks noGrp="1" noChangeArrowheads="1"/>
          </p:cNvSpPr>
          <p:nvPr>
            <p:ph type="body" sz="half" idx="1"/>
          </p:nvPr>
        </p:nvSpPr>
        <p:spPr>
          <a:xfrm>
            <a:off x="0" y="536575"/>
            <a:ext cx="5929313" cy="6143625"/>
          </a:xfrm>
        </p:spPr>
        <p:txBody>
          <a:bodyPr/>
          <a:lstStyle/>
          <a:p>
            <a:pPr eaLnBrk="1" hangingPunct="1">
              <a:lnSpc>
                <a:spcPct val="90000"/>
              </a:lnSpc>
              <a:buFont typeface="Wingdings" panose="05000000000000000000" pitchFamily="2" charset="2"/>
              <a:buNone/>
              <a:defRPr/>
            </a:pPr>
            <a:endParaRPr lang="en-GB" altLang="en-US" sz="2000" b="1" dirty="0">
              <a:solidFill>
                <a:srgbClr val="FFFF00"/>
              </a:solidFill>
            </a:endParaRPr>
          </a:p>
          <a:p>
            <a:pPr marL="0" indent="0" eaLnBrk="1" hangingPunct="1">
              <a:lnSpc>
                <a:spcPct val="90000"/>
              </a:lnSpc>
              <a:buNone/>
              <a:defRPr/>
            </a:pPr>
            <a:r>
              <a:rPr lang="en-GB" altLang="en-US" sz="2000" b="1" i="1" dirty="0"/>
              <a:t>Motor branches:</a:t>
            </a:r>
            <a:endParaRPr lang="en-GB" altLang="en-US" sz="2000" b="1" dirty="0">
              <a:solidFill>
                <a:srgbClr val="FFFF00"/>
              </a:solidFill>
            </a:endParaRPr>
          </a:p>
          <a:p>
            <a:pPr marL="0" indent="0" eaLnBrk="1" hangingPunct="1">
              <a:lnSpc>
                <a:spcPct val="90000"/>
              </a:lnSpc>
              <a:buNone/>
              <a:defRPr/>
            </a:pPr>
            <a:r>
              <a:rPr lang="en-GB" altLang="en-US" sz="2000" b="1" dirty="0">
                <a:solidFill>
                  <a:srgbClr val="FFFF00"/>
                </a:solidFill>
              </a:rPr>
              <a:t>- muscular branches: </a:t>
            </a:r>
            <a:br>
              <a:rPr lang="en-GB" altLang="en-US" sz="2000" b="1" dirty="0">
                <a:solidFill>
                  <a:srgbClr val="FFFF00"/>
                </a:solidFill>
              </a:rPr>
            </a:br>
            <a:r>
              <a:rPr lang="en-GB" altLang="en-US" sz="2000" b="1" dirty="0">
                <a:solidFill>
                  <a:srgbClr val="FFFF00"/>
                </a:solidFill>
              </a:rPr>
              <a:t>   - </a:t>
            </a:r>
            <a:r>
              <a:rPr lang="en-GB" altLang="en-US" sz="2000" dirty="0"/>
              <a:t>for muscles of superficial layer of anterior</a:t>
            </a:r>
          </a:p>
          <a:p>
            <a:pPr marL="0" indent="0" eaLnBrk="1" hangingPunct="1">
              <a:lnSpc>
                <a:spcPct val="90000"/>
              </a:lnSpc>
              <a:buNone/>
              <a:defRPr/>
            </a:pPr>
            <a:r>
              <a:rPr lang="en-GB" altLang="en-US" sz="2000" dirty="0"/>
              <a:t>     compartment of forearm</a:t>
            </a:r>
            <a:endParaRPr lang="sr-Cyrl-RS" altLang="en-US" sz="2000" dirty="0"/>
          </a:p>
          <a:p>
            <a:pPr eaLnBrk="1" hangingPunct="1">
              <a:lnSpc>
                <a:spcPct val="90000"/>
              </a:lnSpc>
              <a:buFont typeface="Wingdings" panose="05000000000000000000" pitchFamily="2" charset="2"/>
              <a:buNone/>
              <a:defRPr/>
            </a:pPr>
            <a:r>
              <a:rPr lang="sr-Latn-CS" altLang="en-US" sz="2000" b="1" dirty="0">
                <a:solidFill>
                  <a:srgbClr val="FFFF00"/>
                </a:solidFill>
              </a:rPr>
              <a:t>- n. interosseus </a:t>
            </a:r>
            <a:r>
              <a:rPr lang="en-US" altLang="en-US" sz="2000" b="1" dirty="0" err="1">
                <a:solidFill>
                  <a:srgbClr val="FFFF00"/>
                </a:solidFill>
              </a:rPr>
              <a:t>antebrachii</a:t>
            </a:r>
            <a:r>
              <a:rPr lang="en-US" altLang="en-US" sz="2000" b="1" dirty="0">
                <a:solidFill>
                  <a:srgbClr val="FFFF00"/>
                </a:solidFill>
              </a:rPr>
              <a:t> </a:t>
            </a:r>
            <a:r>
              <a:rPr lang="sr-Latn-CS" altLang="en-US" sz="2000" b="1" dirty="0" err="1">
                <a:solidFill>
                  <a:srgbClr val="FFFF00"/>
                </a:solidFill>
              </a:rPr>
              <a:t>anterior</a:t>
            </a:r>
            <a:r>
              <a:rPr lang="sr-Cyrl-RS" altLang="en-US" sz="2000" b="1" dirty="0">
                <a:solidFill>
                  <a:srgbClr val="FFFF00"/>
                </a:solidFill>
              </a:rPr>
              <a:t> </a:t>
            </a:r>
            <a:endParaRPr lang="en-GB" altLang="en-US" sz="2000" b="1" dirty="0">
              <a:solidFill>
                <a:srgbClr val="FFFF00"/>
              </a:solidFill>
            </a:endParaRPr>
          </a:p>
          <a:p>
            <a:pPr eaLnBrk="1" hangingPunct="1">
              <a:lnSpc>
                <a:spcPct val="90000"/>
              </a:lnSpc>
              <a:buFont typeface="Wingdings" panose="05000000000000000000" pitchFamily="2" charset="2"/>
              <a:buNone/>
              <a:defRPr/>
            </a:pPr>
            <a:r>
              <a:rPr lang="en-GB" altLang="en-US" sz="2000" b="1" dirty="0">
                <a:solidFill>
                  <a:srgbClr val="FFFF00"/>
                </a:solidFill>
              </a:rPr>
              <a:t>  </a:t>
            </a:r>
            <a:r>
              <a:rPr lang="sr-Cyrl-RS" altLang="en-US" sz="2000" b="1" dirty="0"/>
              <a:t>– </a:t>
            </a:r>
            <a:r>
              <a:rPr lang="en-GB" altLang="en-US" sz="2000" dirty="0"/>
              <a:t>passes between m. flexor pollicis longus and </a:t>
            </a:r>
          </a:p>
          <a:p>
            <a:pPr eaLnBrk="1" hangingPunct="1">
              <a:lnSpc>
                <a:spcPct val="90000"/>
              </a:lnSpc>
              <a:buNone/>
              <a:defRPr/>
            </a:pPr>
            <a:r>
              <a:rPr lang="en-GB" altLang="en-US" sz="2000" dirty="0"/>
              <a:t>     m. flexor digitorum </a:t>
            </a:r>
            <a:r>
              <a:rPr lang="en-GB" altLang="en-US" sz="2000" dirty="0" err="1"/>
              <a:t>profundus</a:t>
            </a:r>
            <a:r>
              <a:rPr lang="en-GB" altLang="en-US" sz="2000" dirty="0"/>
              <a:t>, innervates</a:t>
            </a:r>
          </a:p>
          <a:p>
            <a:pPr eaLnBrk="1" hangingPunct="1">
              <a:lnSpc>
                <a:spcPct val="90000"/>
              </a:lnSpc>
              <a:buNone/>
              <a:defRPr/>
            </a:pPr>
            <a:r>
              <a:rPr lang="en-GB" altLang="en-US" sz="2000" dirty="0"/>
              <a:t>     muscles of deep layer of anterior compartment of forearm (all </a:t>
            </a:r>
            <a:r>
              <a:rPr lang="en-GB" altLang="en-US" sz="2000" dirty="0" err="1"/>
              <a:t>exept</a:t>
            </a:r>
            <a:r>
              <a:rPr lang="sr-Latn-CS" altLang="en-US" sz="2000" dirty="0"/>
              <a:t> m. </a:t>
            </a:r>
            <a:r>
              <a:rPr lang="sr-Latn-CS" altLang="en-US" sz="2000" dirty="0" err="1"/>
              <a:t>flexor</a:t>
            </a:r>
            <a:r>
              <a:rPr lang="sr-Latn-CS" altLang="en-US" sz="2000" dirty="0"/>
              <a:t> </a:t>
            </a:r>
            <a:r>
              <a:rPr lang="sr-Latn-CS" altLang="en-US" sz="2000" dirty="0" err="1"/>
              <a:t>carpi</a:t>
            </a:r>
            <a:r>
              <a:rPr lang="sr-Latn-CS" altLang="en-US" sz="2000" dirty="0"/>
              <a:t> </a:t>
            </a:r>
            <a:r>
              <a:rPr lang="sr-Latn-CS" altLang="en-US" sz="2000" dirty="0" err="1"/>
              <a:t>ulnaris</a:t>
            </a:r>
            <a:endParaRPr lang="en-GB" altLang="en-US" sz="2000" dirty="0"/>
          </a:p>
          <a:p>
            <a:pPr eaLnBrk="1" hangingPunct="1">
              <a:lnSpc>
                <a:spcPct val="90000"/>
              </a:lnSpc>
              <a:buNone/>
              <a:defRPr/>
            </a:pPr>
            <a:r>
              <a:rPr lang="en-GB" altLang="en-US" sz="2000" dirty="0"/>
              <a:t>     and medial half of </a:t>
            </a:r>
            <a:r>
              <a:rPr lang="sr-Latn-CS" altLang="en-US" sz="2000" dirty="0"/>
              <a:t>m. </a:t>
            </a:r>
            <a:r>
              <a:rPr lang="sr-Latn-CS" altLang="en-US" sz="2000" dirty="0" err="1"/>
              <a:t>flexor</a:t>
            </a:r>
            <a:r>
              <a:rPr lang="sr-Latn-CS" altLang="en-US" sz="2000" dirty="0"/>
              <a:t> </a:t>
            </a:r>
            <a:r>
              <a:rPr lang="sr-Latn-CS" altLang="en-US" sz="2000" dirty="0" err="1"/>
              <a:t>digitorum</a:t>
            </a:r>
            <a:r>
              <a:rPr lang="sr-Latn-CS" altLang="en-US" sz="2000" dirty="0"/>
              <a:t> </a:t>
            </a:r>
            <a:r>
              <a:rPr lang="sr-Latn-CS" altLang="en-US" sz="2000" dirty="0" err="1"/>
              <a:t>profundus</a:t>
            </a:r>
            <a:r>
              <a:rPr lang="sr-Cyrl-RS" altLang="en-US" sz="2000" dirty="0"/>
              <a:t>)</a:t>
            </a:r>
            <a:r>
              <a:rPr lang="en-GB" altLang="en-US" sz="2000" dirty="0"/>
              <a:t>, passes below</a:t>
            </a:r>
          </a:p>
          <a:p>
            <a:pPr eaLnBrk="1" hangingPunct="1">
              <a:lnSpc>
                <a:spcPct val="90000"/>
              </a:lnSpc>
              <a:buFont typeface="Wingdings" panose="05000000000000000000" pitchFamily="2" charset="2"/>
              <a:buNone/>
              <a:defRPr/>
            </a:pPr>
            <a:r>
              <a:rPr lang="en-GB" altLang="en-US" sz="2000" dirty="0"/>
              <a:t>     </a:t>
            </a:r>
            <a:r>
              <a:rPr lang="sr-Latn-RS" altLang="en-US" sz="2000" dirty="0" err="1">
                <a:solidFill>
                  <a:srgbClr val="FFFF00"/>
                </a:solidFill>
              </a:rPr>
              <a:t>m.pronator</a:t>
            </a:r>
            <a:r>
              <a:rPr lang="sr-Latn-RS" altLang="en-US" sz="2000" dirty="0">
                <a:solidFill>
                  <a:srgbClr val="FFFF00"/>
                </a:solidFill>
              </a:rPr>
              <a:t> </a:t>
            </a:r>
            <a:r>
              <a:rPr lang="sr-Latn-RS" altLang="en-US" sz="2000" dirty="0" err="1">
                <a:solidFill>
                  <a:srgbClr val="FFFF00"/>
                </a:solidFill>
              </a:rPr>
              <a:t>quadratus</a:t>
            </a:r>
            <a:r>
              <a:rPr lang="en-GB" altLang="en-US" sz="2000" dirty="0"/>
              <a:t>, innervates this</a:t>
            </a:r>
          </a:p>
          <a:p>
            <a:pPr eaLnBrk="1" hangingPunct="1">
              <a:lnSpc>
                <a:spcPct val="90000"/>
              </a:lnSpc>
              <a:buFont typeface="Wingdings" panose="05000000000000000000" pitchFamily="2" charset="2"/>
              <a:buNone/>
              <a:defRPr/>
            </a:pPr>
            <a:r>
              <a:rPr lang="en-GB" altLang="en-US" sz="2000" dirty="0"/>
              <a:t>     muscle and sensitively innervates radiocarpal</a:t>
            </a:r>
          </a:p>
          <a:p>
            <a:pPr eaLnBrk="1" hangingPunct="1">
              <a:lnSpc>
                <a:spcPct val="90000"/>
              </a:lnSpc>
              <a:buFont typeface="Wingdings" panose="05000000000000000000" pitchFamily="2" charset="2"/>
              <a:buNone/>
              <a:defRPr/>
            </a:pPr>
            <a:r>
              <a:rPr lang="en-GB" altLang="en-US" sz="2000" dirty="0"/>
              <a:t>     (wrist) joint and intercarpal joints</a:t>
            </a:r>
          </a:p>
          <a:p>
            <a:pPr eaLnBrk="1" hangingPunct="1">
              <a:lnSpc>
                <a:spcPct val="90000"/>
              </a:lnSpc>
              <a:buFont typeface="Wingdings" panose="05000000000000000000" pitchFamily="2" charset="2"/>
              <a:buNone/>
              <a:defRPr/>
            </a:pPr>
            <a:endParaRPr lang="en-GB" altLang="en-US" sz="2000" b="1" dirty="0"/>
          </a:p>
          <a:p>
            <a:pPr eaLnBrk="1" hangingPunct="1">
              <a:lnSpc>
                <a:spcPct val="90000"/>
              </a:lnSpc>
              <a:buNone/>
              <a:defRPr/>
            </a:pPr>
            <a:r>
              <a:rPr lang="en-GB" altLang="en-US" sz="2000" b="1" i="1" dirty="0"/>
              <a:t>Sensitive branches</a:t>
            </a:r>
            <a:r>
              <a:rPr lang="sr-Latn-CS" altLang="en-US" sz="2000" b="1" i="1" dirty="0"/>
              <a:t>:</a:t>
            </a:r>
          </a:p>
          <a:p>
            <a:pPr eaLnBrk="1" hangingPunct="1">
              <a:lnSpc>
                <a:spcPct val="90000"/>
              </a:lnSpc>
              <a:buNone/>
              <a:defRPr/>
            </a:pPr>
            <a:r>
              <a:rPr lang="en-US" altLang="en-US" sz="2000" b="1" dirty="0">
                <a:solidFill>
                  <a:srgbClr val="FFFF00"/>
                </a:solidFill>
              </a:rPr>
              <a:t> </a:t>
            </a:r>
            <a:r>
              <a:rPr lang="sr-Latn-CS" altLang="en-US" sz="2000" b="1" dirty="0">
                <a:solidFill>
                  <a:srgbClr val="FFFF00"/>
                </a:solidFill>
              </a:rPr>
              <a:t>- r. </a:t>
            </a:r>
            <a:r>
              <a:rPr lang="sr-Latn-CS" altLang="en-US" sz="2000" b="1" dirty="0" err="1">
                <a:solidFill>
                  <a:srgbClr val="FFFF00"/>
                </a:solidFill>
              </a:rPr>
              <a:t>palmaris</a:t>
            </a:r>
            <a:r>
              <a:rPr lang="sr-Latn-CS" altLang="en-US" sz="2000" b="1" dirty="0">
                <a:solidFill>
                  <a:srgbClr val="FFFF00"/>
                </a:solidFill>
              </a:rPr>
              <a:t> n. </a:t>
            </a:r>
            <a:r>
              <a:rPr lang="sr-Cyrl-RS" altLang="en-US" sz="2000" b="1" dirty="0">
                <a:solidFill>
                  <a:srgbClr val="FFFF00"/>
                </a:solidFill>
              </a:rPr>
              <a:t>м</a:t>
            </a:r>
            <a:r>
              <a:rPr lang="sr-Latn-CS" altLang="en-US" sz="2000" b="1" dirty="0" err="1">
                <a:solidFill>
                  <a:srgbClr val="FFFF00"/>
                </a:solidFill>
              </a:rPr>
              <a:t>ediani</a:t>
            </a:r>
            <a:r>
              <a:rPr lang="sr-Cyrl-RS" altLang="en-US" sz="2000" b="1" dirty="0">
                <a:solidFill>
                  <a:srgbClr val="FFFF00"/>
                </a:solidFill>
              </a:rPr>
              <a:t> – </a:t>
            </a:r>
            <a:r>
              <a:rPr lang="en-GB" altLang="en-US" sz="2000" dirty="0">
                <a:solidFill>
                  <a:srgbClr val="FFFF00"/>
                </a:solidFill>
              </a:rPr>
              <a:t>for lateral part of</a:t>
            </a:r>
          </a:p>
          <a:p>
            <a:pPr eaLnBrk="1" hangingPunct="1">
              <a:lnSpc>
                <a:spcPct val="90000"/>
              </a:lnSpc>
              <a:buNone/>
              <a:defRPr/>
            </a:pPr>
            <a:r>
              <a:rPr lang="en-GB" altLang="en-US" sz="2000" dirty="0">
                <a:solidFill>
                  <a:srgbClr val="FFFF00"/>
                </a:solidFill>
              </a:rPr>
              <a:t>   </a:t>
            </a:r>
            <a:r>
              <a:rPr lang="en-GB" altLang="en-US" sz="2000" dirty="0" err="1">
                <a:solidFill>
                  <a:srgbClr val="FFFF00"/>
                </a:solidFill>
              </a:rPr>
              <a:t>plamar</a:t>
            </a:r>
            <a:r>
              <a:rPr lang="en-GB" altLang="en-US" sz="2000" dirty="0">
                <a:solidFill>
                  <a:srgbClr val="FFFF00"/>
                </a:solidFill>
              </a:rPr>
              <a:t> side of hand</a:t>
            </a:r>
          </a:p>
          <a:p>
            <a:pPr eaLnBrk="1" hangingPunct="1">
              <a:lnSpc>
                <a:spcPct val="90000"/>
              </a:lnSpc>
              <a:buFont typeface="Wingdings" panose="05000000000000000000" pitchFamily="2" charset="2"/>
              <a:buNone/>
              <a:defRPr/>
            </a:pPr>
            <a:endParaRPr lang="sr-Latn-CS" altLang="en-US" sz="2000" b="1" dirty="0"/>
          </a:p>
        </p:txBody>
      </p:sp>
      <p:pic>
        <p:nvPicPr>
          <p:cNvPr id="5" name="Picture 3" descr="PB 19"/>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6072188" y="979488"/>
            <a:ext cx="3071812" cy="5257800"/>
          </a:xfr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childTnLst>
                                    <p:set>
                                      <p:cBhvr>
                                        <p:cTn id="6" dur="1" fill="hold">
                                          <p:stCondLst>
                                            <p:cond delay="0"/>
                                          </p:stCondLst>
                                        </p:cTn>
                                        <p:tgtEl>
                                          <p:spTgt spid="24579">
                                            <p:txEl>
                                              <p:pRg st="1" end="1"/>
                                            </p:txEl>
                                          </p:spTgt>
                                        </p:tgtEl>
                                        <p:attrNameLst>
                                          <p:attrName>style.visibility</p:attrName>
                                        </p:attrNameLst>
                                      </p:cBhvr>
                                      <p:to>
                                        <p:strVal val="visible"/>
                                      </p:to>
                                    </p:set>
                                    <p:animScale>
                                      <p:cBhvr>
                                        <p:cTn id="7" dur="1000" decel="50000" fill="hold">
                                          <p:stCondLst>
                                            <p:cond delay="0"/>
                                          </p:stCondLst>
                                        </p:cTn>
                                        <p:tgtEl>
                                          <p:spTgt spid="24579">
                                            <p:txEl>
                                              <p:pRg st="1" end="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24579">
                                            <p:txEl>
                                              <p:pRg st="1" end="1"/>
                                            </p:txEl>
                                          </p:spTgt>
                                        </p:tgtEl>
                                        <p:attrNameLst>
                                          <p:attrName>ppt_x,ppt_y</p:attrName>
                                        </p:attrNameLst>
                                      </p:cBhvr>
                                      <p:rCtr x="0" y="0"/>
                                    </p:animMotion>
                                    <p:animEffect transition="in" filter="fade">
                                      <p:cBhvr>
                                        <p:cTn id="9" dur="1000"/>
                                        <p:tgtEl>
                                          <p:spTgt spid="24579">
                                            <p:txEl>
                                              <p:pRg st="1" end="1"/>
                                            </p:txEl>
                                          </p:spTgt>
                                        </p:tgtEl>
                                      </p:cBhvr>
                                    </p:animEffect>
                                  </p:childTnLst>
                                </p:cTn>
                              </p:par>
                              <p:par>
                                <p:cTn id="10" presetID="52" presetClass="entr" presetSubtype="0" fill="hold" nodeType="withEffect">
                                  <p:stCondLst>
                                    <p:cond delay="0"/>
                                  </p:stCondLst>
                                  <p:childTnLst>
                                    <p:set>
                                      <p:cBhvr>
                                        <p:cTn id="11" dur="1" fill="hold">
                                          <p:stCondLst>
                                            <p:cond delay="0"/>
                                          </p:stCondLst>
                                        </p:cTn>
                                        <p:tgtEl>
                                          <p:spTgt spid="24579">
                                            <p:txEl>
                                              <p:pRg st="2" end="2"/>
                                            </p:txEl>
                                          </p:spTgt>
                                        </p:tgtEl>
                                        <p:attrNameLst>
                                          <p:attrName>style.visibility</p:attrName>
                                        </p:attrNameLst>
                                      </p:cBhvr>
                                      <p:to>
                                        <p:strVal val="visible"/>
                                      </p:to>
                                    </p:set>
                                    <p:animScale>
                                      <p:cBhvr>
                                        <p:cTn id="12" dur="1000" decel="50000" fill="hold">
                                          <p:stCondLst>
                                            <p:cond delay="0"/>
                                          </p:stCondLst>
                                        </p:cTn>
                                        <p:tgtEl>
                                          <p:spTgt spid="24579">
                                            <p:txEl>
                                              <p:pRg st="2" end="2"/>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3" dur="1000" decel="50000" fill="hold">
                                          <p:stCondLst>
                                            <p:cond delay="0"/>
                                          </p:stCondLst>
                                        </p:cTn>
                                        <p:tgtEl>
                                          <p:spTgt spid="24579">
                                            <p:txEl>
                                              <p:pRg st="2" end="2"/>
                                            </p:txEl>
                                          </p:spTgt>
                                        </p:tgtEl>
                                        <p:attrNameLst>
                                          <p:attrName>ppt_x,ppt_y</p:attrName>
                                        </p:attrNameLst>
                                      </p:cBhvr>
                                      <p:rCtr x="0" y="0"/>
                                    </p:animMotion>
                                    <p:animEffect transition="in" filter="fade">
                                      <p:cBhvr>
                                        <p:cTn id="14" dur="1000"/>
                                        <p:tgtEl>
                                          <p:spTgt spid="24579">
                                            <p:txEl>
                                              <p:pRg st="2" end="2"/>
                                            </p:txEl>
                                          </p:spTgt>
                                        </p:tgtEl>
                                      </p:cBhvr>
                                    </p:animEffect>
                                  </p:childTnLst>
                                </p:cTn>
                              </p:par>
                              <p:par>
                                <p:cTn id="15" presetID="52" presetClass="entr" presetSubtype="0" fill="hold" nodeType="withEffect">
                                  <p:stCondLst>
                                    <p:cond delay="0"/>
                                  </p:stCondLst>
                                  <p:childTnLst>
                                    <p:set>
                                      <p:cBhvr>
                                        <p:cTn id="16" dur="1" fill="hold">
                                          <p:stCondLst>
                                            <p:cond delay="0"/>
                                          </p:stCondLst>
                                        </p:cTn>
                                        <p:tgtEl>
                                          <p:spTgt spid="24579">
                                            <p:txEl>
                                              <p:pRg st="3" end="3"/>
                                            </p:txEl>
                                          </p:spTgt>
                                        </p:tgtEl>
                                        <p:attrNameLst>
                                          <p:attrName>style.visibility</p:attrName>
                                        </p:attrNameLst>
                                      </p:cBhvr>
                                      <p:to>
                                        <p:strVal val="visible"/>
                                      </p:to>
                                    </p:set>
                                    <p:animScale>
                                      <p:cBhvr>
                                        <p:cTn id="17" dur="1000" decel="50000" fill="hold">
                                          <p:stCondLst>
                                            <p:cond delay="0"/>
                                          </p:stCondLst>
                                        </p:cTn>
                                        <p:tgtEl>
                                          <p:spTgt spid="24579">
                                            <p:txEl>
                                              <p:pRg st="3" end="3"/>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8" dur="1000" decel="50000" fill="hold">
                                          <p:stCondLst>
                                            <p:cond delay="0"/>
                                          </p:stCondLst>
                                        </p:cTn>
                                        <p:tgtEl>
                                          <p:spTgt spid="24579">
                                            <p:txEl>
                                              <p:pRg st="3" end="3"/>
                                            </p:txEl>
                                          </p:spTgt>
                                        </p:tgtEl>
                                        <p:attrNameLst>
                                          <p:attrName>ppt_x,ppt_y</p:attrName>
                                        </p:attrNameLst>
                                      </p:cBhvr>
                                      <p:rCtr x="0" y="0"/>
                                    </p:animMotion>
                                    <p:animEffect transition="in" filter="fade">
                                      <p:cBhvr>
                                        <p:cTn id="19" dur="1000"/>
                                        <p:tgtEl>
                                          <p:spTgt spid="24579">
                                            <p:txEl>
                                              <p:pRg st="3" end="3"/>
                                            </p:txEl>
                                          </p:spTgt>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52" presetClass="entr" presetSubtype="0" fill="hold" nodeType="clickEffect">
                                  <p:stCondLst>
                                    <p:cond delay="0"/>
                                  </p:stCondLst>
                                  <p:childTnLst>
                                    <p:set>
                                      <p:cBhvr>
                                        <p:cTn id="23" dur="1" fill="hold">
                                          <p:stCondLst>
                                            <p:cond delay="0"/>
                                          </p:stCondLst>
                                        </p:cTn>
                                        <p:tgtEl>
                                          <p:spTgt spid="24579">
                                            <p:txEl>
                                              <p:pRg st="4" end="4"/>
                                            </p:txEl>
                                          </p:spTgt>
                                        </p:tgtEl>
                                        <p:attrNameLst>
                                          <p:attrName>style.visibility</p:attrName>
                                        </p:attrNameLst>
                                      </p:cBhvr>
                                      <p:to>
                                        <p:strVal val="visible"/>
                                      </p:to>
                                    </p:set>
                                    <p:animScale>
                                      <p:cBhvr>
                                        <p:cTn id="24" dur="1000" decel="50000" fill="hold">
                                          <p:stCondLst>
                                            <p:cond delay="0"/>
                                          </p:stCondLst>
                                        </p:cTn>
                                        <p:tgtEl>
                                          <p:spTgt spid="24579">
                                            <p:txEl>
                                              <p:pRg st="4" end="4"/>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5" dur="1000" decel="50000" fill="hold">
                                          <p:stCondLst>
                                            <p:cond delay="0"/>
                                          </p:stCondLst>
                                        </p:cTn>
                                        <p:tgtEl>
                                          <p:spTgt spid="24579">
                                            <p:txEl>
                                              <p:pRg st="4" end="4"/>
                                            </p:txEl>
                                          </p:spTgt>
                                        </p:tgtEl>
                                        <p:attrNameLst>
                                          <p:attrName>ppt_x,ppt_y</p:attrName>
                                        </p:attrNameLst>
                                      </p:cBhvr>
                                      <p:rCtr x="0" y="0"/>
                                    </p:animMotion>
                                    <p:animEffect transition="in" filter="fade">
                                      <p:cBhvr>
                                        <p:cTn id="26" dur="1000"/>
                                        <p:tgtEl>
                                          <p:spTgt spid="24579">
                                            <p:txEl>
                                              <p:pRg st="4" end="4"/>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52" presetClass="entr" presetSubtype="0" fill="hold" nodeType="clickEffect">
                                  <p:stCondLst>
                                    <p:cond delay="0"/>
                                  </p:stCondLst>
                                  <p:childTnLst>
                                    <p:set>
                                      <p:cBhvr>
                                        <p:cTn id="30" dur="1" fill="hold">
                                          <p:stCondLst>
                                            <p:cond delay="0"/>
                                          </p:stCondLst>
                                        </p:cTn>
                                        <p:tgtEl>
                                          <p:spTgt spid="24579">
                                            <p:txEl>
                                              <p:pRg st="5" end="5"/>
                                            </p:txEl>
                                          </p:spTgt>
                                        </p:tgtEl>
                                        <p:attrNameLst>
                                          <p:attrName>style.visibility</p:attrName>
                                        </p:attrNameLst>
                                      </p:cBhvr>
                                      <p:to>
                                        <p:strVal val="visible"/>
                                      </p:to>
                                    </p:set>
                                    <p:animScale>
                                      <p:cBhvr>
                                        <p:cTn id="31" dur="1000" decel="50000" fill="hold">
                                          <p:stCondLst>
                                            <p:cond delay="0"/>
                                          </p:stCondLst>
                                        </p:cTn>
                                        <p:tgtEl>
                                          <p:spTgt spid="24579">
                                            <p:txEl>
                                              <p:pRg st="5" end="5"/>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2" dur="1000" decel="50000" fill="hold">
                                          <p:stCondLst>
                                            <p:cond delay="0"/>
                                          </p:stCondLst>
                                        </p:cTn>
                                        <p:tgtEl>
                                          <p:spTgt spid="24579">
                                            <p:txEl>
                                              <p:pRg st="5" end="5"/>
                                            </p:txEl>
                                          </p:spTgt>
                                        </p:tgtEl>
                                        <p:attrNameLst>
                                          <p:attrName>ppt_x,ppt_y</p:attrName>
                                        </p:attrNameLst>
                                      </p:cBhvr>
                                      <p:rCtr x="0" y="0"/>
                                    </p:animMotion>
                                    <p:animEffect transition="in" filter="fade">
                                      <p:cBhvr>
                                        <p:cTn id="33" dur="1000"/>
                                        <p:tgtEl>
                                          <p:spTgt spid="24579">
                                            <p:txEl>
                                              <p:pRg st="5" end="5"/>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52" presetClass="entr" presetSubtype="0" fill="hold" nodeType="clickEffect">
                                  <p:stCondLst>
                                    <p:cond delay="0"/>
                                  </p:stCondLst>
                                  <p:childTnLst>
                                    <p:set>
                                      <p:cBhvr>
                                        <p:cTn id="37" dur="1" fill="hold">
                                          <p:stCondLst>
                                            <p:cond delay="0"/>
                                          </p:stCondLst>
                                        </p:cTn>
                                        <p:tgtEl>
                                          <p:spTgt spid="24579">
                                            <p:txEl>
                                              <p:pRg st="6" end="6"/>
                                            </p:txEl>
                                          </p:spTgt>
                                        </p:tgtEl>
                                        <p:attrNameLst>
                                          <p:attrName>style.visibility</p:attrName>
                                        </p:attrNameLst>
                                      </p:cBhvr>
                                      <p:to>
                                        <p:strVal val="visible"/>
                                      </p:to>
                                    </p:set>
                                    <p:animScale>
                                      <p:cBhvr>
                                        <p:cTn id="38" dur="1000" decel="50000" fill="hold">
                                          <p:stCondLst>
                                            <p:cond delay="0"/>
                                          </p:stCondLst>
                                        </p:cTn>
                                        <p:tgtEl>
                                          <p:spTgt spid="24579">
                                            <p:txEl>
                                              <p:pRg st="6" end="6"/>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9" dur="1000" decel="50000" fill="hold">
                                          <p:stCondLst>
                                            <p:cond delay="0"/>
                                          </p:stCondLst>
                                        </p:cTn>
                                        <p:tgtEl>
                                          <p:spTgt spid="24579">
                                            <p:txEl>
                                              <p:pRg st="6" end="6"/>
                                            </p:txEl>
                                          </p:spTgt>
                                        </p:tgtEl>
                                        <p:attrNameLst>
                                          <p:attrName>ppt_x,ppt_y</p:attrName>
                                        </p:attrNameLst>
                                      </p:cBhvr>
                                      <p:rCtr x="0" y="0"/>
                                    </p:animMotion>
                                    <p:animEffect transition="in" filter="fade">
                                      <p:cBhvr>
                                        <p:cTn id="40" dur="1000"/>
                                        <p:tgtEl>
                                          <p:spTgt spid="24579">
                                            <p:txEl>
                                              <p:pRg st="6" end="6"/>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52" presetClass="entr" presetSubtype="0" fill="hold" nodeType="clickEffect">
                                  <p:stCondLst>
                                    <p:cond delay="0"/>
                                  </p:stCondLst>
                                  <p:childTnLst>
                                    <p:set>
                                      <p:cBhvr>
                                        <p:cTn id="44" dur="1" fill="hold">
                                          <p:stCondLst>
                                            <p:cond delay="0"/>
                                          </p:stCondLst>
                                        </p:cTn>
                                        <p:tgtEl>
                                          <p:spTgt spid="24579">
                                            <p:txEl>
                                              <p:pRg st="7" end="7"/>
                                            </p:txEl>
                                          </p:spTgt>
                                        </p:tgtEl>
                                        <p:attrNameLst>
                                          <p:attrName>style.visibility</p:attrName>
                                        </p:attrNameLst>
                                      </p:cBhvr>
                                      <p:to>
                                        <p:strVal val="visible"/>
                                      </p:to>
                                    </p:set>
                                    <p:animScale>
                                      <p:cBhvr>
                                        <p:cTn id="45" dur="1000" decel="50000" fill="hold">
                                          <p:stCondLst>
                                            <p:cond delay="0"/>
                                          </p:stCondLst>
                                        </p:cTn>
                                        <p:tgtEl>
                                          <p:spTgt spid="24579">
                                            <p:txEl>
                                              <p:pRg st="7" end="7"/>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6" dur="1000" decel="50000" fill="hold">
                                          <p:stCondLst>
                                            <p:cond delay="0"/>
                                          </p:stCondLst>
                                        </p:cTn>
                                        <p:tgtEl>
                                          <p:spTgt spid="24579">
                                            <p:txEl>
                                              <p:pRg st="7" end="7"/>
                                            </p:txEl>
                                          </p:spTgt>
                                        </p:tgtEl>
                                        <p:attrNameLst>
                                          <p:attrName>ppt_x,ppt_y</p:attrName>
                                        </p:attrNameLst>
                                      </p:cBhvr>
                                      <p:rCtr x="0" y="0"/>
                                    </p:animMotion>
                                    <p:animEffect transition="in" filter="fade">
                                      <p:cBhvr>
                                        <p:cTn id="47" dur="1000"/>
                                        <p:tgtEl>
                                          <p:spTgt spid="24579">
                                            <p:txEl>
                                              <p:pRg st="7" end="7"/>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52" presetClass="entr" presetSubtype="0" fill="hold" nodeType="clickEffect">
                                  <p:stCondLst>
                                    <p:cond delay="0"/>
                                  </p:stCondLst>
                                  <p:childTnLst>
                                    <p:set>
                                      <p:cBhvr>
                                        <p:cTn id="51" dur="1" fill="hold">
                                          <p:stCondLst>
                                            <p:cond delay="0"/>
                                          </p:stCondLst>
                                        </p:cTn>
                                        <p:tgtEl>
                                          <p:spTgt spid="24579">
                                            <p:txEl>
                                              <p:pRg st="8" end="8"/>
                                            </p:txEl>
                                          </p:spTgt>
                                        </p:tgtEl>
                                        <p:attrNameLst>
                                          <p:attrName>style.visibility</p:attrName>
                                        </p:attrNameLst>
                                      </p:cBhvr>
                                      <p:to>
                                        <p:strVal val="visible"/>
                                      </p:to>
                                    </p:set>
                                    <p:animScale>
                                      <p:cBhvr>
                                        <p:cTn id="52" dur="1000" decel="50000" fill="hold">
                                          <p:stCondLst>
                                            <p:cond delay="0"/>
                                          </p:stCondLst>
                                        </p:cTn>
                                        <p:tgtEl>
                                          <p:spTgt spid="24579">
                                            <p:txEl>
                                              <p:pRg st="8" end="8"/>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3" dur="1000" decel="50000" fill="hold">
                                          <p:stCondLst>
                                            <p:cond delay="0"/>
                                          </p:stCondLst>
                                        </p:cTn>
                                        <p:tgtEl>
                                          <p:spTgt spid="24579">
                                            <p:txEl>
                                              <p:pRg st="8" end="8"/>
                                            </p:txEl>
                                          </p:spTgt>
                                        </p:tgtEl>
                                        <p:attrNameLst>
                                          <p:attrName>ppt_x,ppt_y</p:attrName>
                                        </p:attrNameLst>
                                      </p:cBhvr>
                                      <p:rCtr x="0" y="0"/>
                                    </p:animMotion>
                                    <p:animEffect transition="in" filter="fade">
                                      <p:cBhvr>
                                        <p:cTn id="54" dur="1000"/>
                                        <p:tgtEl>
                                          <p:spTgt spid="24579">
                                            <p:txEl>
                                              <p:pRg st="8" end="8"/>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52" presetClass="entr" presetSubtype="0" fill="hold" nodeType="clickEffect">
                                  <p:stCondLst>
                                    <p:cond delay="0"/>
                                  </p:stCondLst>
                                  <p:childTnLst>
                                    <p:set>
                                      <p:cBhvr>
                                        <p:cTn id="58" dur="1" fill="hold">
                                          <p:stCondLst>
                                            <p:cond delay="0"/>
                                          </p:stCondLst>
                                        </p:cTn>
                                        <p:tgtEl>
                                          <p:spTgt spid="24579">
                                            <p:txEl>
                                              <p:pRg st="9" end="9"/>
                                            </p:txEl>
                                          </p:spTgt>
                                        </p:tgtEl>
                                        <p:attrNameLst>
                                          <p:attrName>style.visibility</p:attrName>
                                        </p:attrNameLst>
                                      </p:cBhvr>
                                      <p:to>
                                        <p:strVal val="visible"/>
                                      </p:to>
                                    </p:set>
                                    <p:animScale>
                                      <p:cBhvr>
                                        <p:cTn id="59" dur="1000" decel="50000" fill="hold">
                                          <p:stCondLst>
                                            <p:cond delay="0"/>
                                          </p:stCondLst>
                                        </p:cTn>
                                        <p:tgtEl>
                                          <p:spTgt spid="24579">
                                            <p:txEl>
                                              <p:pRg st="9" end="9"/>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60" dur="1000" decel="50000" fill="hold">
                                          <p:stCondLst>
                                            <p:cond delay="0"/>
                                          </p:stCondLst>
                                        </p:cTn>
                                        <p:tgtEl>
                                          <p:spTgt spid="24579">
                                            <p:txEl>
                                              <p:pRg st="9" end="9"/>
                                            </p:txEl>
                                          </p:spTgt>
                                        </p:tgtEl>
                                        <p:attrNameLst>
                                          <p:attrName>ppt_x,ppt_y</p:attrName>
                                        </p:attrNameLst>
                                      </p:cBhvr>
                                      <p:rCtr x="0" y="0"/>
                                    </p:animMotion>
                                    <p:animEffect transition="in" filter="fade">
                                      <p:cBhvr>
                                        <p:cTn id="61" dur="1000"/>
                                        <p:tgtEl>
                                          <p:spTgt spid="24579">
                                            <p:txEl>
                                              <p:pRg st="9" end="9"/>
                                            </p:txEl>
                                          </p:spTgt>
                                        </p:tgtEl>
                                      </p:cBhvr>
                                    </p:animEffect>
                                  </p:childTnLst>
                                </p:cTn>
                              </p:par>
                            </p:childTnLst>
                          </p:cTn>
                        </p:par>
                      </p:childTnLst>
                    </p:cTn>
                  </p:par>
                  <p:par>
                    <p:cTn id="62" fill="hold">
                      <p:stCondLst>
                        <p:cond delay="indefinite"/>
                      </p:stCondLst>
                      <p:childTnLst>
                        <p:par>
                          <p:cTn id="63" fill="hold">
                            <p:stCondLst>
                              <p:cond delay="0"/>
                            </p:stCondLst>
                            <p:childTnLst>
                              <p:par>
                                <p:cTn id="64" presetID="52" presetClass="entr" presetSubtype="0" fill="hold" nodeType="clickEffect">
                                  <p:stCondLst>
                                    <p:cond delay="0"/>
                                  </p:stCondLst>
                                  <p:childTnLst>
                                    <p:set>
                                      <p:cBhvr>
                                        <p:cTn id="65" dur="1" fill="hold">
                                          <p:stCondLst>
                                            <p:cond delay="0"/>
                                          </p:stCondLst>
                                        </p:cTn>
                                        <p:tgtEl>
                                          <p:spTgt spid="24579">
                                            <p:txEl>
                                              <p:pRg st="10" end="10"/>
                                            </p:txEl>
                                          </p:spTgt>
                                        </p:tgtEl>
                                        <p:attrNameLst>
                                          <p:attrName>style.visibility</p:attrName>
                                        </p:attrNameLst>
                                      </p:cBhvr>
                                      <p:to>
                                        <p:strVal val="visible"/>
                                      </p:to>
                                    </p:set>
                                    <p:animScale>
                                      <p:cBhvr>
                                        <p:cTn id="66" dur="1000" decel="50000" fill="hold">
                                          <p:stCondLst>
                                            <p:cond delay="0"/>
                                          </p:stCondLst>
                                        </p:cTn>
                                        <p:tgtEl>
                                          <p:spTgt spid="24579">
                                            <p:txEl>
                                              <p:pRg st="10" end="1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67" dur="1000" decel="50000" fill="hold">
                                          <p:stCondLst>
                                            <p:cond delay="0"/>
                                          </p:stCondLst>
                                        </p:cTn>
                                        <p:tgtEl>
                                          <p:spTgt spid="24579">
                                            <p:txEl>
                                              <p:pRg st="10" end="10"/>
                                            </p:txEl>
                                          </p:spTgt>
                                        </p:tgtEl>
                                        <p:attrNameLst>
                                          <p:attrName>ppt_x,ppt_y</p:attrName>
                                        </p:attrNameLst>
                                      </p:cBhvr>
                                      <p:rCtr x="0" y="0"/>
                                    </p:animMotion>
                                    <p:animEffect transition="in" filter="fade">
                                      <p:cBhvr>
                                        <p:cTn id="68" dur="1000"/>
                                        <p:tgtEl>
                                          <p:spTgt spid="24579">
                                            <p:txEl>
                                              <p:pRg st="10" end="10"/>
                                            </p:txEl>
                                          </p:spTgt>
                                        </p:tgtEl>
                                      </p:cBhvr>
                                    </p:animEffect>
                                  </p:childTnLst>
                                </p:cTn>
                              </p:par>
                            </p:childTnLst>
                          </p:cTn>
                        </p:par>
                      </p:childTnLst>
                    </p:cTn>
                  </p:par>
                  <p:par>
                    <p:cTn id="69" fill="hold">
                      <p:stCondLst>
                        <p:cond delay="indefinite"/>
                      </p:stCondLst>
                      <p:childTnLst>
                        <p:par>
                          <p:cTn id="70" fill="hold">
                            <p:stCondLst>
                              <p:cond delay="0"/>
                            </p:stCondLst>
                            <p:childTnLst>
                              <p:par>
                                <p:cTn id="71" presetID="52" presetClass="entr" presetSubtype="0" fill="hold" nodeType="clickEffect">
                                  <p:stCondLst>
                                    <p:cond delay="0"/>
                                  </p:stCondLst>
                                  <p:childTnLst>
                                    <p:set>
                                      <p:cBhvr>
                                        <p:cTn id="72" dur="1" fill="hold">
                                          <p:stCondLst>
                                            <p:cond delay="0"/>
                                          </p:stCondLst>
                                        </p:cTn>
                                        <p:tgtEl>
                                          <p:spTgt spid="24579">
                                            <p:txEl>
                                              <p:pRg st="11" end="11"/>
                                            </p:txEl>
                                          </p:spTgt>
                                        </p:tgtEl>
                                        <p:attrNameLst>
                                          <p:attrName>style.visibility</p:attrName>
                                        </p:attrNameLst>
                                      </p:cBhvr>
                                      <p:to>
                                        <p:strVal val="visible"/>
                                      </p:to>
                                    </p:set>
                                    <p:animScale>
                                      <p:cBhvr>
                                        <p:cTn id="73" dur="1000" decel="50000" fill="hold">
                                          <p:stCondLst>
                                            <p:cond delay="0"/>
                                          </p:stCondLst>
                                        </p:cTn>
                                        <p:tgtEl>
                                          <p:spTgt spid="24579">
                                            <p:txEl>
                                              <p:pRg st="11" end="1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74" dur="1000" decel="50000" fill="hold">
                                          <p:stCondLst>
                                            <p:cond delay="0"/>
                                          </p:stCondLst>
                                        </p:cTn>
                                        <p:tgtEl>
                                          <p:spTgt spid="24579">
                                            <p:txEl>
                                              <p:pRg st="11" end="11"/>
                                            </p:txEl>
                                          </p:spTgt>
                                        </p:tgtEl>
                                        <p:attrNameLst>
                                          <p:attrName>ppt_x,ppt_y</p:attrName>
                                        </p:attrNameLst>
                                      </p:cBhvr>
                                      <p:rCtr x="0" y="0"/>
                                    </p:animMotion>
                                    <p:animEffect transition="in" filter="fade">
                                      <p:cBhvr>
                                        <p:cTn id="75" dur="1000"/>
                                        <p:tgtEl>
                                          <p:spTgt spid="24579">
                                            <p:txEl>
                                              <p:pRg st="11" end="11"/>
                                            </p:txEl>
                                          </p:spTgt>
                                        </p:tgtEl>
                                      </p:cBhvr>
                                    </p:animEffect>
                                  </p:childTnLst>
                                </p:cTn>
                              </p:par>
                            </p:childTnLst>
                          </p:cTn>
                        </p:par>
                      </p:childTnLst>
                    </p:cTn>
                  </p:par>
                  <p:par>
                    <p:cTn id="76" fill="hold">
                      <p:stCondLst>
                        <p:cond delay="indefinite"/>
                      </p:stCondLst>
                      <p:childTnLst>
                        <p:par>
                          <p:cTn id="77" fill="hold">
                            <p:stCondLst>
                              <p:cond delay="0"/>
                            </p:stCondLst>
                            <p:childTnLst>
                              <p:par>
                                <p:cTn id="78" presetID="52" presetClass="entr" presetSubtype="0" fill="hold" nodeType="clickEffect">
                                  <p:stCondLst>
                                    <p:cond delay="0"/>
                                  </p:stCondLst>
                                  <p:childTnLst>
                                    <p:set>
                                      <p:cBhvr>
                                        <p:cTn id="79" dur="1" fill="hold">
                                          <p:stCondLst>
                                            <p:cond delay="0"/>
                                          </p:stCondLst>
                                        </p:cTn>
                                        <p:tgtEl>
                                          <p:spTgt spid="24579">
                                            <p:txEl>
                                              <p:pRg st="13" end="13"/>
                                            </p:txEl>
                                          </p:spTgt>
                                        </p:tgtEl>
                                        <p:attrNameLst>
                                          <p:attrName>style.visibility</p:attrName>
                                        </p:attrNameLst>
                                      </p:cBhvr>
                                      <p:to>
                                        <p:strVal val="visible"/>
                                      </p:to>
                                    </p:set>
                                    <p:animScale>
                                      <p:cBhvr>
                                        <p:cTn id="80" dur="1000" decel="50000" fill="hold">
                                          <p:stCondLst>
                                            <p:cond delay="0"/>
                                          </p:stCondLst>
                                        </p:cTn>
                                        <p:tgtEl>
                                          <p:spTgt spid="24579">
                                            <p:txEl>
                                              <p:pRg st="13" end="13"/>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1" dur="1000" decel="50000" fill="hold">
                                          <p:stCondLst>
                                            <p:cond delay="0"/>
                                          </p:stCondLst>
                                        </p:cTn>
                                        <p:tgtEl>
                                          <p:spTgt spid="24579">
                                            <p:txEl>
                                              <p:pRg st="13" end="13"/>
                                            </p:txEl>
                                          </p:spTgt>
                                        </p:tgtEl>
                                        <p:attrNameLst>
                                          <p:attrName>ppt_x,ppt_y</p:attrName>
                                        </p:attrNameLst>
                                      </p:cBhvr>
                                      <p:rCtr x="0" y="0"/>
                                    </p:animMotion>
                                    <p:animEffect transition="in" filter="fade">
                                      <p:cBhvr>
                                        <p:cTn id="82" dur="1000"/>
                                        <p:tgtEl>
                                          <p:spTgt spid="24579">
                                            <p:txEl>
                                              <p:pRg st="13" end="13"/>
                                            </p:txEl>
                                          </p:spTgt>
                                        </p:tgtEl>
                                      </p:cBhvr>
                                    </p:animEffect>
                                  </p:childTnLst>
                                </p:cTn>
                              </p:par>
                            </p:childTnLst>
                          </p:cTn>
                        </p:par>
                      </p:childTnLst>
                    </p:cTn>
                  </p:par>
                  <p:par>
                    <p:cTn id="83" fill="hold">
                      <p:stCondLst>
                        <p:cond delay="indefinite"/>
                      </p:stCondLst>
                      <p:childTnLst>
                        <p:par>
                          <p:cTn id="84" fill="hold">
                            <p:stCondLst>
                              <p:cond delay="0"/>
                            </p:stCondLst>
                            <p:childTnLst>
                              <p:par>
                                <p:cTn id="85" presetID="52" presetClass="entr" presetSubtype="0" fill="hold" nodeType="clickEffect">
                                  <p:stCondLst>
                                    <p:cond delay="0"/>
                                  </p:stCondLst>
                                  <p:childTnLst>
                                    <p:set>
                                      <p:cBhvr>
                                        <p:cTn id="86" dur="1" fill="hold">
                                          <p:stCondLst>
                                            <p:cond delay="0"/>
                                          </p:stCondLst>
                                        </p:cTn>
                                        <p:tgtEl>
                                          <p:spTgt spid="24579">
                                            <p:txEl>
                                              <p:pRg st="14" end="14"/>
                                            </p:txEl>
                                          </p:spTgt>
                                        </p:tgtEl>
                                        <p:attrNameLst>
                                          <p:attrName>style.visibility</p:attrName>
                                        </p:attrNameLst>
                                      </p:cBhvr>
                                      <p:to>
                                        <p:strVal val="visible"/>
                                      </p:to>
                                    </p:set>
                                    <p:animScale>
                                      <p:cBhvr>
                                        <p:cTn id="87" dur="1000" decel="50000" fill="hold">
                                          <p:stCondLst>
                                            <p:cond delay="0"/>
                                          </p:stCondLst>
                                        </p:cTn>
                                        <p:tgtEl>
                                          <p:spTgt spid="24579">
                                            <p:txEl>
                                              <p:pRg st="14" end="14"/>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8" dur="1000" decel="50000" fill="hold">
                                          <p:stCondLst>
                                            <p:cond delay="0"/>
                                          </p:stCondLst>
                                        </p:cTn>
                                        <p:tgtEl>
                                          <p:spTgt spid="24579">
                                            <p:txEl>
                                              <p:pRg st="14" end="14"/>
                                            </p:txEl>
                                          </p:spTgt>
                                        </p:tgtEl>
                                        <p:attrNameLst>
                                          <p:attrName>ppt_x,ppt_y</p:attrName>
                                        </p:attrNameLst>
                                      </p:cBhvr>
                                      <p:rCtr x="0" y="0"/>
                                    </p:animMotion>
                                    <p:animEffect transition="in" filter="fade">
                                      <p:cBhvr>
                                        <p:cTn id="89" dur="1000"/>
                                        <p:tgtEl>
                                          <p:spTgt spid="24579">
                                            <p:txEl>
                                              <p:pRg st="14" end="14"/>
                                            </p:txEl>
                                          </p:spTgt>
                                        </p:tgtEl>
                                      </p:cBhvr>
                                    </p:animEffect>
                                  </p:childTnLst>
                                </p:cTn>
                              </p:par>
                            </p:childTnLst>
                          </p:cTn>
                        </p:par>
                      </p:childTnLst>
                    </p:cTn>
                  </p:par>
                  <p:par>
                    <p:cTn id="90" fill="hold">
                      <p:stCondLst>
                        <p:cond delay="indefinite"/>
                      </p:stCondLst>
                      <p:childTnLst>
                        <p:par>
                          <p:cTn id="91" fill="hold">
                            <p:stCondLst>
                              <p:cond delay="0"/>
                            </p:stCondLst>
                            <p:childTnLst>
                              <p:par>
                                <p:cTn id="92" presetID="52" presetClass="entr" presetSubtype="0" fill="hold" nodeType="clickEffect">
                                  <p:stCondLst>
                                    <p:cond delay="0"/>
                                  </p:stCondLst>
                                  <p:childTnLst>
                                    <p:set>
                                      <p:cBhvr>
                                        <p:cTn id="93" dur="1" fill="hold">
                                          <p:stCondLst>
                                            <p:cond delay="0"/>
                                          </p:stCondLst>
                                        </p:cTn>
                                        <p:tgtEl>
                                          <p:spTgt spid="24579">
                                            <p:txEl>
                                              <p:pRg st="15" end="15"/>
                                            </p:txEl>
                                          </p:spTgt>
                                        </p:tgtEl>
                                        <p:attrNameLst>
                                          <p:attrName>style.visibility</p:attrName>
                                        </p:attrNameLst>
                                      </p:cBhvr>
                                      <p:to>
                                        <p:strVal val="visible"/>
                                      </p:to>
                                    </p:set>
                                    <p:animScale>
                                      <p:cBhvr>
                                        <p:cTn id="94" dur="1000" decel="50000" fill="hold">
                                          <p:stCondLst>
                                            <p:cond delay="0"/>
                                          </p:stCondLst>
                                        </p:cTn>
                                        <p:tgtEl>
                                          <p:spTgt spid="24579">
                                            <p:txEl>
                                              <p:pRg st="15" end="15"/>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95" dur="1000" decel="50000" fill="hold">
                                          <p:stCondLst>
                                            <p:cond delay="0"/>
                                          </p:stCondLst>
                                        </p:cTn>
                                        <p:tgtEl>
                                          <p:spTgt spid="24579">
                                            <p:txEl>
                                              <p:pRg st="15" end="15"/>
                                            </p:txEl>
                                          </p:spTgt>
                                        </p:tgtEl>
                                        <p:attrNameLst>
                                          <p:attrName>ppt_x,ppt_y</p:attrName>
                                        </p:attrNameLst>
                                      </p:cBhvr>
                                      <p:rCtr x="0" y="0"/>
                                    </p:animMotion>
                                    <p:animEffect transition="in" filter="fade">
                                      <p:cBhvr>
                                        <p:cTn id="96" dur="1000"/>
                                        <p:tgtEl>
                                          <p:spTgt spid="24579">
                                            <p:txEl>
                                              <p:pRg st="15" end="15"/>
                                            </p:txEl>
                                          </p:spTgt>
                                        </p:tgtEl>
                                      </p:cBhvr>
                                    </p:animEffect>
                                  </p:childTnLst>
                                </p:cTn>
                              </p:par>
                            </p:childTnLst>
                          </p:cTn>
                        </p:par>
                      </p:childTnLst>
                    </p:cTn>
                  </p:par>
                  <p:par>
                    <p:cTn id="97" fill="hold" nodeType="clickPar">
                      <p:stCondLst>
                        <p:cond delay="indefinite"/>
                      </p:stCondLst>
                      <p:childTnLst>
                        <p:par>
                          <p:cTn id="98" fill="hold" nodeType="withGroup">
                            <p:stCondLst>
                              <p:cond delay="0"/>
                            </p:stCondLst>
                            <p:childTnLst>
                              <p:par>
                                <p:cTn id="99" presetID="31" presetClass="entr" presetSubtype="0" fill="hold" nodeType="clickEffect">
                                  <p:stCondLst>
                                    <p:cond delay="0"/>
                                  </p:stCondLst>
                                  <p:iterate type="lt">
                                    <p:tmPct val="5000"/>
                                  </p:iterate>
                                  <p:childTnLst>
                                    <p:set>
                                      <p:cBhvr>
                                        <p:cTn id="100" dur="1" fill="hold">
                                          <p:stCondLst>
                                            <p:cond delay="0"/>
                                          </p:stCondLst>
                                        </p:cTn>
                                        <p:tgtEl>
                                          <p:spTgt spid="5"/>
                                        </p:tgtEl>
                                        <p:attrNameLst>
                                          <p:attrName>style.visibility</p:attrName>
                                        </p:attrNameLst>
                                      </p:cBhvr>
                                      <p:to>
                                        <p:strVal val="visible"/>
                                      </p:to>
                                    </p:set>
                                    <p:anim calcmode="lin" valueType="num">
                                      <p:cBhvr>
                                        <p:cTn id="101" dur="2000" fill="hold"/>
                                        <p:tgtEl>
                                          <p:spTgt spid="5"/>
                                        </p:tgtEl>
                                        <p:attrNameLst>
                                          <p:attrName>ppt_w</p:attrName>
                                        </p:attrNameLst>
                                      </p:cBhvr>
                                      <p:tavLst>
                                        <p:tav tm="0">
                                          <p:val>
                                            <p:fltVal val="0"/>
                                          </p:val>
                                        </p:tav>
                                        <p:tav tm="100000">
                                          <p:val>
                                            <p:strVal val="#ppt_w"/>
                                          </p:val>
                                        </p:tav>
                                      </p:tavLst>
                                    </p:anim>
                                    <p:anim calcmode="lin" valueType="num">
                                      <p:cBhvr>
                                        <p:cTn id="102" dur="2000" fill="hold"/>
                                        <p:tgtEl>
                                          <p:spTgt spid="5"/>
                                        </p:tgtEl>
                                        <p:attrNameLst>
                                          <p:attrName>ppt_h</p:attrName>
                                        </p:attrNameLst>
                                      </p:cBhvr>
                                      <p:tavLst>
                                        <p:tav tm="0">
                                          <p:val>
                                            <p:fltVal val="0"/>
                                          </p:val>
                                        </p:tav>
                                        <p:tav tm="100000">
                                          <p:val>
                                            <p:strVal val="#ppt_h"/>
                                          </p:val>
                                        </p:tav>
                                      </p:tavLst>
                                    </p:anim>
                                    <p:anim calcmode="lin" valueType="num">
                                      <p:cBhvr>
                                        <p:cTn id="103" dur="2000" fill="hold"/>
                                        <p:tgtEl>
                                          <p:spTgt spid="5"/>
                                        </p:tgtEl>
                                        <p:attrNameLst>
                                          <p:attrName>style.rotation</p:attrName>
                                        </p:attrNameLst>
                                      </p:cBhvr>
                                      <p:tavLst>
                                        <p:tav tm="0">
                                          <p:val>
                                            <p:fltVal val="90"/>
                                          </p:val>
                                        </p:tav>
                                        <p:tav tm="100000">
                                          <p:val>
                                            <p:fltVal val="0"/>
                                          </p:val>
                                        </p:tav>
                                      </p:tavLst>
                                    </p:anim>
                                    <p:animEffect transition="in" filter="fade">
                                      <p:cBhvr>
                                        <p:cTn id="104"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500063" y="0"/>
            <a:ext cx="8229600" cy="642938"/>
          </a:xfrm>
        </p:spPr>
        <p:txBody>
          <a:bodyPr/>
          <a:lstStyle/>
          <a:p>
            <a:pPr eaLnBrk="1" hangingPunct="1">
              <a:buFont typeface="Arial" panose="020B0604020202020204" pitchFamily="34" charset="0"/>
              <a:buNone/>
              <a:defRPr/>
            </a:pPr>
            <a:r>
              <a:rPr lang="sr-Latn-CS" altLang="en-US" sz="2800" b="1" dirty="0">
                <a:solidFill>
                  <a:srgbClr val="FF0000"/>
                </a:solidFill>
              </a:rPr>
              <a:t>N. MEDIANUS</a:t>
            </a:r>
            <a:r>
              <a:rPr lang="en-GB" altLang="en-US" sz="2800" b="1" dirty="0">
                <a:solidFill>
                  <a:srgbClr val="FF0000"/>
                </a:solidFill>
              </a:rPr>
              <a:t> – HAND BRANCHES</a:t>
            </a:r>
            <a:endParaRPr lang="en-US" altLang="en-US" sz="2800" b="1" dirty="0">
              <a:solidFill>
                <a:srgbClr val="FF0000"/>
              </a:solidFill>
            </a:endParaRPr>
          </a:p>
        </p:txBody>
      </p:sp>
      <p:sp>
        <p:nvSpPr>
          <p:cNvPr id="24579" name="Rectangle 3"/>
          <p:cNvSpPr>
            <a:spLocks noGrp="1" noChangeArrowheads="1"/>
          </p:cNvSpPr>
          <p:nvPr>
            <p:ph type="body" sz="half" idx="1"/>
          </p:nvPr>
        </p:nvSpPr>
        <p:spPr>
          <a:xfrm>
            <a:off x="12178" y="690098"/>
            <a:ext cx="6085309" cy="6143625"/>
          </a:xfrm>
        </p:spPr>
        <p:txBody>
          <a:bodyPr/>
          <a:lstStyle/>
          <a:p>
            <a:pPr eaLnBrk="1" hangingPunct="1">
              <a:lnSpc>
                <a:spcPct val="90000"/>
              </a:lnSpc>
              <a:buFont typeface="Wingdings" panose="05000000000000000000" pitchFamily="2" charset="2"/>
              <a:buNone/>
              <a:defRPr/>
            </a:pPr>
            <a:r>
              <a:rPr lang="en-GB" altLang="en-US" sz="2000" b="1" i="1" dirty="0"/>
              <a:t>Terminal branches</a:t>
            </a:r>
            <a:r>
              <a:rPr lang="sr-Cyrl-RS" altLang="en-US" sz="2000" b="1" i="1" dirty="0"/>
              <a:t>: </a:t>
            </a:r>
            <a:endParaRPr lang="en-GB" altLang="en-US" sz="2000" b="1" i="1" dirty="0"/>
          </a:p>
          <a:p>
            <a:pPr eaLnBrk="1" hangingPunct="1">
              <a:lnSpc>
                <a:spcPct val="90000"/>
              </a:lnSpc>
              <a:buFont typeface="Wingdings" panose="05000000000000000000" pitchFamily="2" charset="2"/>
              <a:buNone/>
              <a:defRPr/>
            </a:pPr>
            <a:endParaRPr lang="en-GB" altLang="en-US" sz="2000" b="1" i="1" dirty="0"/>
          </a:p>
          <a:p>
            <a:pPr eaLnBrk="1" hangingPunct="1">
              <a:lnSpc>
                <a:spcPct val="90000"/>
              </a:lnSpc>
              <a:buNone/>
              <a:defRPr/>
            </a:pPr>
            <a:r>
              <a:rPr lang="en-GB" altLang="en-US" sz="2000" b="1" i="1" dirty="0"/>
              <a:t>     </a:t>
            </a:r>
            <a:r>
              <a:rPr lang="sr-Cyrl-RS" altLang="en-US" sz="2000" b="1" i="1" dirty="0"/>
              <a:t>– </a:t>
            </a:r>
            <a:r>
              <a:rPr lang="en-GB" altLang="en-US" sz="2000" dirty="0"/>
              <a:t>below palmar aponeurosis and in front of</a:t>
            </a:r>
            <a:br>
              <a:rPr lang="en-GB" altLang="en-US" sz="2000" dirty="0"/>
            </a:br>
            <a:r>
              <a:rPr lang="en-GB" altLang="en-US" sz="2000" dirty="0"/>
              <a:t>   superficial palmar arch </a:t>
            </a:r>
            <a:br>
              <a:rPr lang="en-GB" altLang="en-US" sz="2000" dirty="0"/>
            </a:br>
            <a:r>
              <a:rPr lang="en-GB" altLang="en-US" sz="2000" dirty="0"/>
              <a:t>  </a:t>
            </a:r>
            <a:r>
              <a:rPr lang="en-GB" altLang="en-US" sz="2000" b="1" i="1" dirty="0"/>
              <a:t>gives 2 terminal trunks: lateral and medial</a:t>
            </a:r>
          </a:p>
          <a:p>
            <a:pPr eaLnBrk="1" hangingPunct="1">
              <a:lnSpc>
                <a:spcPct val="90000"/>
              </a:lnSpc>
              <a:buNone/>
              <a:defRPr/>
            </a:pPr>
            <a:endParaRPr lang="sr-Cyrl-RS" altLang="en-US" sz="2000" dirty="0"/>
          </a:p>
          <a:p>
            <a:pPr eaLnBrk="1" hangingPunct="1">
              <a:lnSpc>
                <a:spcPct val="90000"/>
              </a:lnSpc>
              <a:buFont typeface="Wingdings" panose="05000000000000000000" pitchFamily="2" charset="2"/>
              <a:buNone/>
              <a:defRPr/>
            </a:pPr>
            <a:r>
              <a:rPr lang="en-GB" altLang="en-US" sz="2000" b="1" i="1" dirty="0">
                <a:solidFill>
                  <a:srgbClr val="FF0000"/>
                </a:solidFill>
              </a:rPr>
              <a:t>Lateral terminal trunk</a:t>
            </a:r>
            <a:r>
              <a:rPr lang="sr-Cyrl-RS" altLang="en-US" sz="2000" b="1" i="1" dirty="0">
                <a:solidFill>
                  <a:srgbClr val="FF0000"/>
                </a:solidFill>
              </a:rPr>
              <a:t>:</a:t>
            </a:r>
          </a:p>
          <a:p>
            <a:pPr eaLnBrk="1" hangingPunct="1">
              <a:lnSpc>
                <a:spcPct val="90000"/>
              </a:lnSpc>
              <a:buFont typeface="Wingdings" panose="05000000000000000000" pitchFamily="2" charset="2"/>
              <a:buNone/>
              <a:defRPr/>
            </a:pPr>
            <a:r>
              <a:rPr lang="en-GB" altLang="en-US" sz="2000" b="1" dirty="0">
                <a:solidFill>
                  <a:srgbClr val="FFFF00"/>
                </a:solidFill>
              </a:rPr>
              <a:t>The first branch: </a:t>
            </a:r>
            <a:r>
              <a:rPr lang="en-GB" altLang="en-US" sz="2000" dirty="0">
                <a:solidFill>
                  <a:srgbClr val="FFFF00"/>
                </a:solidFill>
              </a:rPr>
              <a:t>motor branch for thenar</a:t>
            </a:r>
          </a:p>
          <a:p>
            <a:pPr eaLnBrk="1" hangingPunct="1">
              <a:lnSpc>
                <a:spcPct val="90000"/>
              </a:lnSpc>
              <a:buFont typeface="Wingdings" panose="05000000000000000000" pitchFamily="2" charset="2"/>
              <a:buNone/>
              <a:defRPr/>
            </a:pPr>
            <a:r>
              <a:rPr lang="en-GB" altLang="en-US" sz="2000" dirty="0">
                <a:solidFill>
                  <a:srgbClr val="FFFF00"/>
                </a:solidFill>
              </a:rPr>
              <a:t>muscles</a:t>
            </a:r>
            <a:endParaRPr lang="sr-Latn-RS" altLang="en-US" sz="2000" dirty="0">
              <a:solidFill>
                <a:srgbClr val="FFFF00"/>
              </a:solidFill>
            </a:endParaRPr>
          </a:p>
          <a:p>
            <a:pPr eaLnBrk="1" hangingPunct="1">
              <a:lnSpc>
                <a:spcPct val="90000"/>
              </a:lnSpc>
              <a:buFont typeface="Wingdings" panose="05000000000000000000" pitchFamily="2" charset="2"/>
              <a:buNone/>
              <a:defRPr/>
            </a:pPr>
            <a:r>
              <a:rPr lang="en-GB" altLang="en-US" sz="2000" b="1" dirty="0">
                <a:solidFill>
                  <a:srgbClr val="FFFF00"/>
                </a:solidFill>
              </a:rPr>
              <a:t>The second branch </a:t>
            </a:r>
            <a:br>
              <a:rPr lang="en-GB" altLang="en-US" sz="2000" b="1" dirty="0">
                <a:solidFill>
                  <a:srgbClr val="FFFF00"/>
                </a:solidFill>
              </a:rPr>
            </a:br>
            <a:r>
              <a:rPr lang="sr-Cyrl-RS" altLang="en-US" sz="2000" b="1" dirty="0">
                <a:solidFill>
                  <a:srgbClr val="FFFF00"/>
                </a:solidFill>
              </a:rPr>
              <a:t>- </a:t>
            </a:r>
            <a:r>
              <a:rPr lang="sr-Latn-RS" altLang="en-US" sz="2000" dirty="0">
                <a:solidFill>
                  <a:srgbClr val="FFFF00"/>
                </a:solidFill>
              </a:rPr>
              <a:t>n.digitalis palmaris </a:t>
            </a:r>
            <a:r>
              <a:rPr lang="sr-Latn-RS" altLang="en-US" sz="2000" dirty="0" err="1">
                <a:solidFill>
                  <a:srgbClr val="FFFF00"/>
                </a:solidFill>
              </a:rPr>
              <a:t>proprius</a:t>
            </a:r>
            <a:r>
              <a:rPr lang="sr-Latn-RS" altLang="en-US" sz="2000" dirty="0">
                <a:solidFill>
                  <a:srgbClr val="FFFF00"/>
                </a:solidFill>
              </a:rPr>
              <a:t> I</a:t>
            </a:r>
            <a:r>
              <a:rPr lang="en-GB" altLang="en-US" sz="2000" dirty="0">
                <a:solidFill>
                  <a:srgbClr val="FFFF00"/>
                </a:solidFill>
              </a:rPr>
              <a:t> </a:t>
            </a:r>
            <a:r>
              <a:rPr lang="en-GB" altLang="en-US" sz="2000" dirty="0"/>
              <a:t>(sensitive</a:t>
            </a:r>
          </a:p>
          <a:p>
            <a:pPr eaLnBrk="1" hangingPunct="1">
              <a:lnSpc>
                <a:spcPct val="90000"/>
              </a:lnSpc>
              <a:buFont typeface="Wingdings" panose="05000000000000000000" pitchFamily="2" charset="2"/>
              <a:buNone/>
              <a:defRPr/>
            </a:pPr>
            <a:r>
              <a:rPr lang="en-GB" altLang="en-US" sz="2000" dirty="0"/>
              <a:t>     branch for lateral part of palmar side of thumb)</a:t>
            </a:r>
            <a:endParaRPr lang="sr-Latn-RS" altLang="en-US" sz="2000" dirty="0">
              <a:solidFill>
                <a:srgbClr val="FFFF00"/>
              </a:solidFill>
            </a:endParaRPr>
          </a:p>
          <a:p>
            <a:pPr eaLnBrk="1" hangingPunct="1">
              <a:lnSpc>
                <a:spcPct val="90000"/>
              </a:lnSpc>
              <a:buNone/>
              <a:defRPr/>
            </a:pPr>
            <a:r>
              <a:rPr lang="en-GB" altLang="en-US" sz="2000" b="1" dirty="0">
                <a:solidFill>
                  <a:srgbClr val="FFFF00"/>
                </a:solidFill>
              </a:rPr>
              <a:t>The third branch: </a:t>
            </a:r>
            <a:br>
              <a:rPr lang="en-GB" altLang="en-US" sz="2000" b="1" dirty="0">
                <a:solidFill>
                  <a:srgbClr val="FFFF00"/>
                </a:solidFill>
              </a:rPr>
            </a:br>
            <a:r>
              <a:rPr lang="sr-Cyrl-RS" altLang="en-US" sz="2000" b="1" dirty="0">
                <a:solidFill>
                  <a:srgbClr val="FFFF00"/>
                </a:solidFill>
              </a:rPr>
              <a:t>– </a:t>
            </a:r>
            <a:r>
              <a:rPr lang="sr-Latn-RS" altLang="en-US" sz="2000" dirty="0">
                <a:solidFill>
                  <a:srgbClr val="FFFF00"/>
                </a:solidFill>
              </a:rPr>
              <a:t>n.digitalis palmaris </a:t>
            </a:r>
            <a:r>
              <a:rPr lang="sr-Latn-RS" altLang="en-US" sz="2000" dirty="0" err="1">
                <a:solidFill>
                  <a:srgbClr val="FFFF00"/>
                </a:solidFill>
              </a:rPr>
              <a:t>communis</a:t>
            </a:r>
            <a:r>
              <a:rPr lang="sr-Latn-RS" altLang="en-US" sz="2000" dirty="0">
                <a:solidFill>
                  <a:srgbClr val="FFFF00"/>
                </a:solidFill>
              </a:rPr>
              <a:t> I</a:t>
            </a:r>
            <a:r>
              <a:rPr lang="en-GB" altLang="en-US" sz="2000" dirty="0">
                <a:solidFill>
                  <a:srgbClr val="FFFF00"/>
                </a:solidFill>
              </a:rPr>
              <a:t>, that divides</a:t>
            </a:r>
            <a:r>
              <a:rPr lang="sr-Latn-RS" altLang="en-US" sz="2000" dirty="0">
                <a:solidFill>
                  <a:srgbClr val="FFFF00"/>
                </a:solidFill>
              </a:rPr>
              <a:t> </a:t>
            </a:r>
            <a:r>
              <a:rPr lang="en-GB" altLang="en-US" sz="2000" dirty="0">
                <a:solidFill>
                  <a:srgbClr val="FFFF00"/>
                </a:solidFill>
              </a:rPr>
              <a:t>into </a:t>
            </a:r>
            <a:r>
              <a:rPr lang="sr-Latn-RS" altLang="en-US" sz="2000" dirty="0" err="1">
                <a:solidFill>
                  <a:srgbClr val="FFFF00"/>
                </a:solidFill>
              </a:rPr>
              <a:t>n.digitalis</a:t>
            </a:r>
            <a:r>
              <a:rPr lang="sr-Latn-RS" altLang="en-US" sz="2000" dirty="0">
                <a:solidFill>
                  <a:srgbClr val="FFFF00"/>
                </a:solidFill>
              </a:rPr>
              <a:t> palmaris proprius II </a:t>
            </a:r>
            <a:r>
              <a:rPr lang="en-GB" altLang="en-US" sz="2000" dirty="0">
                <a:solidFill>
                  <a:srgbClr val="FFFF00"/>
                </a:solidFill>
              </a:rPr>
              <a:t>and</a:t>
            </a:r>
            <a:r>
              <a:rPr lang="sr-Latn-RS" altLang="en-US" sz="2000" dirty="0">
                <a:solidFill>
                  <a:srgbClr val="FFFF00"/>
                </a:solidFill>
              </a:rPr>
              <a:t> III</a:t>
            </a:r>
            <a:r>
              <a:rPr lang="en-GB" altLang="en-US" sz="2000" dirty="0">
                <a:solidFill>
                  <a:srgbClr val="FFFF00"/>
                </a:solidFill>
              </a:rPr>
              <a:t> </a:t>
            </a:r>
            <a:r>
              <a:rPr lang="en-GB" altLang="en-US" sz="2000" dirty="0"/>
              <a:t>(sensitive branches for medial part of palmar side of thumb and lateral part of palmar side of index finger) </a:t>
            </a:r>
            <a:r>
              <a:rPr lang="en-GB" altLang="en-US" sz="2000" dirty="0">
                <a:solidFill>
                  <a:srgbClr val="FFFF00"/>
                </a:solidFill>
              </a:rPr>
              <a:t>and motor branch for </a:t>
            </a:r>
            <a:r>
              <a:rPr lang="sr-Latn-RS" altLang="en-US" sz="2000" dirty="0" err="1">
                <a:solidFill>
                  <a:srgbClr val="FFFF00"/>
                </a:solidFill>
              </a:rPr>
              <a:t>m.lumbricalis</a:t>
            </a:r>
            <a:r>
              <a:rPr lang="sr-Latn-RS" altLang="en-US" sz="2000" dirty="0">
                <a:solidFill>
                  <a:srgbClr val="FFFF00"/>
                </a:solidFill>
              </a:rPr>
              <a:t> I.</a:t>
            </a:r>
            <a:endParaRPr lang="sr-Cyrl-RS" altLang="en-US" sz="2000" dirty="0">
              <a:solidFill>
                <a:srgbClr val="FFFF00"/>
              </a:solidFill>
            </a:endParaRPr>
          </a:p>
          <a:p>
            <a:pPr eaLnBrk="1" hangingPunct="1">
              <a:lnSpc>
                <a:spcPct val="90000"/>
              </a:lnSpc>
              <a:buFont typeface="Wingdings" panose="05000000000000000000" pitchFamily="2" charset="2"/>
              <a:buNone/>
              <a:defRPr/>
            </a:pPr>
            <a:endParaRPr lang="sr-Latn-CS" altLang="en-US" sz="2400" b="1" dirty="0">
              <a:solidFill>
                <a:srgbClr val="FFFF00"/>
              </a:solidFill>
            </a:endParaRPr>
          </a:p>
        </p:txBody>
      </p:sp>
      <p:pic>
        <p:nvPicPr>
          <p:cNvPr id="5" name="Picture 3" descr="PB 19"/>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6072188" y="979488"/>
            <a:ext cx="3071812" cy="5257800"/>
          </a:xfr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2" presetClass="entr" presetSubtype="0" fill="hold" nodeType="clickEffect">
                                  <p:stCondLst>
                                    <p:cond delay="0"/>
                                  </p:stCondLst>
                                  <p:childTnLst>
                                    <p:set>
                                      <p:cBhvr>
                                        <p:cTn id="6" dur="1" fill="hold">
                                          <p:stCondLst>
                                            <p:cond delay="0"/>
                                          </p:stCondLst>
                                        </p:cTn>
                                        <p:tgtEl>
                                          <p:spTgt spid="24579">
                                            <p:txEl>
                                              <p:pRg st="0" end="0"/>
                                            </p:txEl>
                                          </p:spTgt>
                                        </p:tgtEl>
                                        <p:attrNameLst>
                                          <p:attrName>style.visibility</p:attrName>
                                        </p:attrNameLst>
                                      </p:cBhvr>
                                      <p:to>
                                        <p:strVal val="visible"/>
                                      </p:to>
                                    </p:set>
                                    <p:animScale>
                                      <p:cBhvr>
                                        <p:cTn id="7" dur="1000" decel="50000" fill="hold">
                                          <p:stCondLst>
                                            <p:cond delay="0"/>
                                          </p:stCondLst>
                                        </p:cTn>
                                        <p:tgtEl>
                                          <p:spTgt spid="24579">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24579">
                                            <p:txEl>
                                              <p:pRg st="0" end="0"/>
                                            </p:txEl>
                                          </p:spTgt>
                                        </p:tgtEl>
                                        <p:attrNameLst>
                                          <p:attrName>ppt_x,ppt_y</p:attrName>
                                        </p:attrNameLst>
                                      </p:cBhvr>
                                      <p:rCtr x="0" y="0"/>
                                    </p:animMotion>
                                    <p:animEffect transition="in" filter="fade">
                                      <p:cBhvr>
                                        <p:cTn id="9" dur="1000"/>
                                        <p:tgtEl>
                                          <p:spTgt spid="24579">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nodeType="clickEffect">
                                  <p:stCondLst>
                                    <p:cond delay="0"/>
                                  </p:stCondLst>
                                  <p:childTnLst>
                                    <p:set>
                                      <p:cBhvr>
                                        <p:cTn id="13" dur="1" fill="hold">
                                          <p:stCondLst>
                                            <p:cond delay="0"/>
                                          </p:stCondLst>
                                        </p:cTn>
                                        <p:tgtEl>
                                          <p:spTgt spid="24579">
                                            <p:txEl>
                                              <p:pRg st="2" end="2"/>
                                            </p:txEl>
                                          </p:spTgt>
                                        </p:tgtEl>
                                        <p:attrNameLst>
                                          <p:attrName>style.visibility</p:attrName>
                                        </p:attrNameLst>
                                      </p:cBhvr>
                                      <p:to>
                                        <p:strVal val="visible"/>
                                      </p:to>
                                    </p:set>
                                    <p:animScale>
                                      <p:cBhvr>
                                        <p:cTn id="14" dur="1000" decel="50000" fill="hold">
                                          <p:stCondLst>
                                            <p:cond delay="0"/>
                                          </p:stCondLst>
                                        </p:cTn>
                                        <p:tgtEl>
                                          <p:spTgt spid="24579">
                                            <p:txEl>
                                              <p:pRg st="2" end="2"/>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5" dur="1000" decel="50000" fill="hold">
                                          <p:stCondLst>
                                            <p:cond delay="0"/>
                                          </p:stCondLst>
                                        </p:cTn>
                                        <p:tgtEl>
                                          <p:spTgt spid="24579">
                                            <p:txEl>
                                              <p:pRg st="2" end="2"/>
                                            </p:txEl>
                                          </p:spTgt>
                                        </p:tgtEl>
                                        <p:attrNameLst>
                                          <p:attrName>ppt_x,ppt_y</p:attrName>
                                        </p:attrNameLst>
                                      </p:cBhvr>
                                      <p:rCtr x="0" y="0"/>
                                    </p:animMotion>
                                    <p:animEffect transition="in" filter="fade">
                                      <p:cBhvr>
                                        <p:cTn id="16" dur="1000"/>
                                        <p:tgtEl>
                                          <p:spTgt spid="24579">
                                            <p:txEl>
                                              <p:pRg st="2" end="2"/>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2" presetClass="entr" presetSubtype="0" fill="hold" nodeType="clickEffect">
                                  <p:stCondLst>
                                    <p:cond delay="0"/>
                                  </p:stCondLst>
                                  <p:childTnLst>
                                    <p:set>
                                      <p:cBhvr>
                                        <p:cTn id="20" dur="1" fill="hold">
                                          <p:stCondLst>
                                            <p:cond delay="0"/>
                                          </p:stCondLst>
                                        </p:cTn>
                                        <p:tgtEl>
                                          <p:spTgt spid="24579">
                                            <p:txEl>
                                              <p:pRg st="4" end="4"/>
                                            </p:txEl>
                                          </p:spTgt>
                                        </p:tgtEl>
                                        <p:attrNameLst>
                                          <p:attrName>style.visibility</p:attrName>
                                        </p:attrNameLst>
                                      </p:cBhvr>
                                      <p:to>
                                        <p:strVal val="visible"/>
                                      </p:to>
                                    </p:set>
                                    <p:animScale>
                                      <p:cBhvr>
                                        <p:cTn id="21" dur="1000" decel="50000" fill="hold">
                                          <p:stCondLst>
                                            <p:cond delay="0"/>
                                          </p:stCondLst>
                                        </p:cTn>
                                        <p:tgtEl>
                                          <p:spTgt spid="24579">
                                            <p:txEl>
                                              <p:pRg st="4" end="4"/>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2" dur="1000" decel="50000" fill="hold">
                                          <p:stCondLst>
                                            <p:cond delay="0"/>
                                          </p:stCondLst>
                                        </p:cTn>
                                        <p:tgtEl>
                                          <p:spTgt spid="24579">
                                            <p:txEl>
                                              <p:pRg st="4" end="4"/>
                                            </p:txEl>
                                          </p:spTgt>
                                        </p:tgtEl>
                                        <p:attrNameLst>
                                          <p:attrName>ppt_x,ppt_y</p:attrName>
                                        </p:attrNameLst>
                                      </p:cBhvr>
                                      <p:rCtr x="0" y="0"/>
                                    </p:animMotion>
                                    <p:animEffect transition="in" filter="fade">
                                      <p:cBhvr>
                                        <p:cTn id="23" dur="1000"/>
                                        <p:tgtEl>
                                          <p:spTgt spid="24579">
                                            <p:txEl>
                                              <p:pRg st="4" end="4"/>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52" presetClass="entr" presetSubtype="0" fill="hold" nodeType="clickEffect">
                                  <p:stCondLst>
                                    <p:cond delay="0"/>
                                  </p:stCondLst>
                                  <p:childTnLst>
                                    <p:set>
                                      <p:cBhvr>
                                        <p:cTn id="27" dur="1" fill="hold">
                                          <p:stCondLst>
                                            <p:cond delay="0"/>
                                          </p:stCondLst>
                                        </p:cTn>
                                        <p:tgtEl>
                                          <p:spTgt spid="24579">
                                            <p:txEl>
                                              <p:pRg st="5" end="5"/>
                                            </p:txEl>
                                          </p:spTgt>
                                        </p:tgtEl>
                                        <p:attrNameLst>
                                          <p:attrName>style.visibility</p:attrName>
                                        </p:attrNameLst>
                                      </p:cBhvr>
                                      <p:to>
                                        <p:strVal val="visible"/>
                                      </p:to>
                                    </p:set>
                                    <p:animScale>
                                      <p:cBhvr>
                                        <p:cTn id="28" dur="1000" decel="50000" fill="hold">
                                          <p:stCondLst>
                                            <p:cond delay="0"/>
                                          </p:stCondLst>
                                        </p:cTn>
                                        <p:tgtEl>
                                          <p:spTgt spid="24579">
                                            <p:txEl>
                                              <p:pRg st="5" end="5"/>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9" dur="1000" decel="50000" fill="hold">
                                          <p:stCondLst>
                                            <p:cond delay="0"/>
                                          </p:stCondLst>
                                        </p:cTn>
                                        <p:tgtEl>
                                          <p:spTgt spid="24579">
                                            <p:txEl>
                                              <p:pRg st="5" end="5"/>
                                            </p:txEl>
                                          </p:spTgt>
                                        </p:tgtEl>
                                        <p:attrNameLst>
                                          <p:attrName>ppt_x,ppt_y</p:attrName>
                                        </p:attrNameLst>
                                      </p:cBhvr>
                                      <p:rCtr x="0" y="0"/>
                                    </p:animMotion>
                                    <p:animEffect transition="in" filter="fade">
                                      <p:cBhvr>
                                        <p:cTn id="30" dur="1000"/>
                                        <p:tgtEl>
                                          <p:spTgt spid="24579">
                                            <p:txEl>
                                              <p:pRg st="5" end="5"/>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2" presetClass="entr" presetSubtype="0" fill="hold" nodeType="clickEffect">
                                  <p:stCondLst>
                                    <p:cond delay="0"/>
                                  </p:stCondLst>
                                  <p:childTnLst>
                                    <p:set>
                                      <p:cBhvr>
                                        <p:cTn id="34" dur="1" fill="hold">
                                          <p:stCondLst>
                                            <p:cond delay="0"/>
                                          </p:stCondLst>
                                        </p:cTn>
                                        <p:tgtEl>
                                          <p:spTgt spid="24579">
                                            <p:txEl>
                                              <p:pRg st="6" end="6"/>
                                            </p:txEl>
                                          </p:spTgt>
                                        </p:tgtEl>
                                        <p:attrNameLst>
                                          <p:attrName>style.visibility</p:attrName>
                                        </p:attrNameLst>
                                      </p:cBhvr>
                                      <p:to>
                                        <p:strVal val="visible"/>
                                      </p:to>
                                    </p:set>
                                    <p:animScale>
                                      <p:cBhvr>
                                        <p:cTn id="35" dur="1000" decel="50000" fill="hold">
                                          <p:stCondLst>
                                            <p:cond delay="0"/>
                                          </p:stCondLst>
                                        </p:cTn>
                                        <p:tgtEl>
                                          <p:spTgt spid="24579">
                                            <p:txEl>
                                              <p:pRg st="6" end="6"/>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6" dur="1000" decel="50000" fill="hold">
                                          <p:stCondLst>
                                            <p:cond delay="0"/>
                                          </p:stCondLst>
                                        </p:cTn>
                                        <p:tgtEl>
                                          <p:spTgt spid="24579">
                                            <p:txEl>
                                              <p:pRg st="6" end="6"/>
                                            </p:txEl>
                                          </p:spTgt>
                                        </p:tgtEl>
                                        <p:attrNameLst>
                                          <p:attrName>ppt_x,ppt_y</p:attrName>
                                        </p:attrNameLst>
                                      </p:cBhvr>
                                      <p:rCtr x="0" y="0"/>
                                    </p:animMotion>
                                    <p:animEffect transition="in" filter="fade">
                                      <p:cBhvr>
                                        <p:cTn id="37" dur="1000"/>
                                        <p:tgtEl>
                                          <p:spTgt spid="24579">
                                            <p:txEl>
                                              <p:pRg st="6" end="6"/>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52" presetClass="entr" presetSubtype="0" fill="hold" nodeType="clickEffect">
                                  <p:stCondLst>
                                    <p:cond delay="0"/>
                                  </p:stCondLst>
                                  <p:childTnLst>
                                    <p:set>
                                      <p:cBhvr>
                                        <p:cTn id="41" dur="1" fill="hold">
                                          <p:stCondLst>
                                            <p:cond delay="0"/>
                                          </p:stCondLst>
                                        </p:cTn>
                                        <p:tgtEl>
                                          <p:spTgt spid="24579">
                                            <p:txEl>
                                              <p:pRg st="7" end="7"/>
                                            </p:txEl>
                                          </p:spTgt>
                                        </p:tgtEl>
                                        <p:attrNameLst>
                                          <p:attrName>style.visibility</p:attrName>
                                        </p:attrNameLst>
                                      </p:cBhvr>
                                      <p:to>
                                        <p:strVal val="visible"/>
                                      </p:to>
                                    </p:set>
                                    <p:animScale>
                                      <p:cBhvr>
                                        <p:cTn id="42" dur="1000" decel="50000" fill="hold">
                                          <p:stCondLst>
                                            <p:cond delay="0"/>
                                          </p:stCondLst>
                                        </p:cTn>
                                        <p:tgtEl>
                                          <p:spTgt spid="24579">
                                            <p:txEl>
                                              <p:pRg st="7" end="7"/>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3" dur="1000" decel="50000" fill="hold">
                                          <p:stCondLst>
                                            <p:cond delay="0"/>
                                          </p:stCondLst>
                                        </p:cTn>
                                        <p:tgtEl>
                                          <p:spTgt spid="24579">
                                            <p:txEl>
                                              <p:pRg st="7" end="7"/>
                                            </p:txEl>
                                          </p:spTgt>
                                        </p:tgtEl>
                                        <p:attrNameLst>
                                          <p:attrName>ppt_x,ppt_y</p:attrName>
                                        </p:attrNameLst>
                                      </p:cBhvr>
                                      <p:rCtr x="0" y="0"/>
                                    </p:animMotion>
                                    <p:animEffect transition="in" filter="fade">
                                      <p:cBhvr>
                                        <p:cTn id="44" dur="1000"/>
                                        <p:tgtEl>
                                          <p:spTgt spid="24579">
                                            <p:txEl>
                                              <p:pRg st="7" end="7"/>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52" presetClass="entr" presetSubtype="0" fill="hold" nodeType="clickEffect">
                                  <p:stCondLst>
                                    <p:cond delay="0"/>
                                  </p:stCondLst>
                                  <p:childTnLst>
                                    <p:set>
                                      <p:cBhvr>
                                        <p:cTn id="48" dur="1" fill="hold">
                                          <p:stCondLst>
                                            <p:cond delay="0"/>
                                          </p:stCondLst>
                                        </p:cTn>
                                        <p:tgtEl>
                                          <p:spTgt spid="24579">
                                            <p:txEl>
                                              <p:pRg st="8" end="8"/>
                                            </p:txEl>
                                          </p:spTgt>
                                        </p:tgtEl>
                                        <p:attrNameLst>
                                          <p:attrName>style.visibility</p:attrName>
                                        </p:attrNameLst>
                                      </p:cBhvr>
                                      <p:to>
                                        <p:strVal val="visible"/>
                                      </p:to>
                                    </p:set>
                                    <p:animScale>
                                      <p:cBhvr>
                                        <p:cTn id="49" dur="1000" decel="50000" fill="hold">
                                          <p:stCondLst>
                                            <p:cond delay="0"/>
                                          </p:stCondLst>
                                        </p:cTn>
                                        <p:tgtEl>
                                          <p:spTgt spid="24579">
                                            <p:txEl>
                                              <p:pRg st="8" end="8"/>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0" dur="1000" decel="50000" fill="hold">
                                          <p:stCondLst>
                                            <p:cond delay="0"/>
                                          </p:stCondLst>
                                        </p:cTn>
                                        <p:tgtEl>
                                          <p:spTgt spid="24579">
                                            <p:txEl>
                                              <p:pRg st="8" end="8"/>
                                            </p:txEl>
                                          </p:spTgt>
                                        </p:tgtEl>
                                        <p:attrNameLst>
                                          <p:attrName>ppt_x,ppt_y</p:attrName>
                                        </p:attrNameLst>
                                      </p:cBhvr>
                                      <p:rCtr x="0" y="0"/>
                                    </p:animMotion>
                                    <p:animEffect transition="in" filter="fade">
                                      <p:cBhvr>
                                        <p:cTn id="51" dur="1000"/>
                                        <p:tgtEl>
                                          <p:spTgt spid="24579">
                                            <p:txEl>
                                              <p:pRg st="8" end="8"/>
                                            </p:txEl>
                                          </p:spTgt>
                                        </p:tgtEl>
                                      </p:cBhvr>
                                    </p:animEffect>
                                  </p:childTnLst>
                                </p:cTn>
                              </p:par>
                            </p:childTnLst>
                          </p:cTn>
                        </p:par>
                      </p:childTnLst>
                    </p:cTn>
                  </p:par>
                  <p:par>
                    <p:cTn id="52" fill="hold" nodeType="clickPar">
                      <p:stCondLst>
                        <p:cond delay="indefinite"/>
                      </p:stCondLst>
                      <p:childTnLst>
                        <p:par>
                          <p:cTn id="53" fill="hold" nodeType="withGroup">
                            <p:stCondLst>
                              <p:cond delay="0"/>
                            </p:stCondLst>
                            <p:childTnLst>
                              <p:par>
                                <p:cTn id="54" presetID="52" presetClass="entr" presetSubtype="0" fill="hold" nodeType="clickEffect">
                                  <p:stCondLst>
                                    <p:cond delay="0"/>
                                  </p:stCondLst>
                                  <p:childTnLst>
                                    <p:set>
                                      <p:cBhvr>
                                        <p:cTn id="55" dur="1" fill="hold">
                                          <p:stCondLst>
                                            <p:cond delay="0"/>
                                          </p:stCondLst>
                                        </p:cTn>
                                        <p:tgtEl>
                                          <p:spTgt spid="24579">
                                            <p:txEl>
                                              <p:pRg st="9" end="9"/>
                                            </p:txEl>
                                          </p:spTgt>
                                        </p:tgtEl>
                                        <p:attrNameLst>
                                          <p:attrName>style.visibility</p:attrName>
                                        </p:attrNameLst>
                                      </p:cBhvr>
                                      <p:to>
                                        <p:strVal val="visible"/>
                                      </p:to>
                                    </p:set>
                                    <p:animScale>
                                      <p:cBhvr>
                                        <p:cTn id="56" dur="1000" decel="50000" fill="hold">
                                          <p:stCondLst>
                                            <p:cond delay="0"/>
                                          </p:stCondLst>
                                        </p:cTn>
                                        <p:tgtEl>
                                          <p:spTgt spid="24579">
                                            <p:txEl>
                                              <p:pRg st="9" end="9"/>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7" dur="1000" decel="50000" fill="hold">
                                          <p:stCondLst>
                                            <p:cond delay="0"/>
                                          </p:stCondLst>
                                        </p:cTn>
                                        <p:tgtEl>
                                          <p:spTgt spid="24579">
                                            <p:txEl>
                                              <p:pRg st="9" end="9"/>
                                            </p:txEl>
                                          </p:spTgt>
                                        </p:tgtEl>
                                        <p:attrNameLst>
                                          <p:attrName>ppt_x,ppt_y</p:attrName>
                                        </p:attrNameLst>
                                      </p:cBhvr>
                                      <p:rCtr x="0" y="0"/>
                                    </p:animMotion>
                                    <p:animEffect transition="in" filter="fade">
                                      <p:cBhvr>
                                        <p:cTn id="58" dur="1000"/>
                                        <p:tgtEl>
                                          <p:spTgt spid="24579">
                                            <p:txEl>
                                              <p:pRg st="9" end="9"/>
                                            </p:txEl>
                                          </p:spTgt>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31" presetClass="entr" presetSubtype="0" fill="hold" nodeType="clickEffect">
                                  <p:stCondLst>
                                    <p:cond delay="0"/>
                                  </p:stCondLst>
                                  <p:iterate type="lt">
                                    <p:tmPct val="5000"/>
                                  </p:iterate>
                                  <p:childTnLst>
                                    <p:set>
                                      <p:cBhvr>
                                        <p:cTn id="62" dur="1" fill="hold">
                                          <p:stCondLst>
                                            <p:cond delay="0"/>
                                          </p:stCondLst>
                                        </p:cTn>
                                        <p:tgtEl>
                                          <p:spTgt spid="5"/>
                                        </p:tgtEl>
                                        <p:attrNameLst>
                                          <p:attrName>style.visibility</p:attrName>
                                        </p:attrNameLst>
                                      </p:cBhvr>
                                      <p:to>
                                        <p:strVal val="visible"/>
                                      </p:to>
                                    </p:set>
                                    <p:anim calcmode="lin" valueType="num">
                                      <p:cBhvr>
                                        <p:cTn id="63" dur="2000" fill="hold"/>
                                        <p:tgtEl>
                                          <p:spTgt spid="5"/>
                                        </p:tgtEl>
                                        <p:attrNameLst>
                                          <p:attrName>ppt_w</p:attrName>
                                        </p:attrNameLst>
                                      </p:cBhvr>
                                      <p:tavLst>
                                        <p:tav tm="0">
                                          <p:val>
                                            <p:fltVal val="0"/>
                                          </p:val>
                                        </p:tav>
                                        <p:tav tm="100000">
                                          <p:val>
                                            <p:strVal val="#ppt_w"/>
                                          </p:val>
                                        </p:tav>
                                      </p:tavLst>
                                    </p:anim>
                                    <p:anim calcmode="lin" valueType="num">
                                      <p:cBhvr>
                                        <p:cTn id="64" dur="2000" fill="hold"/>
                                        <p:tgtEl>
                                          <p:spTgt spid="5"/>
                                        </p:tgtEl>
                                        <p:attrNameLst>
                                          <p:attrName>ppt_h</p:attrName>
                                        </p:attrNameLst>
                                      </p:cBhvr>
                                      <p:tavLst>
                                        <p:tav tm="0">
                                          <p:val>
                                            <p:fltVal val="0"/>
                                          </p:val>
                                        </p:tav>
                                        <p:tav tm="100000">
                                          <p:val>
                                            <p:strVal val="#ppt_h"/>
                                          </p:val>
                                        </p:tav>
                                      </p:tavLst>
                                    </p:anim>
                                    <p:anim calcmode="lin" valueType="num">
                                      <p:cBhvr>
                                        <p:cTn id="65" dur="2000" fill="hold"/>
                                        <p:tgtEl>
                                          <p:spTgt spid="5"/>
                                        </p:tgtEl>
                                        <p:attrNameLst>
                                          <p:attrName>style.rotation</p:attrName>
                                        </p:attrNameLst>
                                      </p:cBhvr>
                                      <p:tavLst>
                                        <p:tav tm="0">
                                          <p:val>
                                            <p:fltVal val="90"/>
                                          </p:val>
                                        </p:tav>
                                        <p:tav tm="100000">
                                          <p:val>
                                            <p:fltVal val="0"/>
                                          </p:val>
                                        </p:tav>
                                      </p:tavLst>
                                    </p:anim>
                                    <p:animEffect transition="in" filter="fade">
                                      <p:cBhvr>
                                        <p:cTn id="66"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500063" y="0"/>
            <a:ext cx="8229600" cy="642938"/>
          </a:xfrm>
        </p:spPr>
        <p:txBody>
          <a:bodyPr/>
          <a:lstStyle/>
          <a:p>
            <a:pPr eaLnBrk="1" hangingPunct="1">
              <a:buFont typeface="Arial" panose="020B0604020202020204" pitchFamily="34" charset="0"/>
              <a:buNone/>
              <a:defRPr/>
            </a:pPr>
            <a:r>
              <a:rPr lang="sr-Latn-CS" altLang="en-US" sz="2800" b="1" dirty="0">
                <a:solidFill>
                  <a:srgbClr val="FF0000"/>
                </a:solidFill>
              </a:rPr>
              <a:t>N. MEDIANUS</a:t>
            </a:r>
            <a:r>
              <a:rPr lang="en-GB" altLang="en-US" sz="2800" b="1" dirty="0">
                <a:solidFill>
                  <a:srgbClr val="FF0000"/>
                </a:solidFill>
              </a:rPr>
              <a:t> – HAND BRANCHES</a:t>
            </a:r>
            <a:endParaRPr lang="en-US" altLang="en-US" sz="2800" b="1" dirty="0">
              <a:solidFill>
                <a:srgbClr val="FF0000"/>
              </a:solidFill>
            </a:endParaRPr>
          </a:p>
        </p:txBody>
      </p:sp>
      <p:sp>
        <p:nvSpPr>
          <p:cNvPr id="24579" name="Rectangle 3"/>
          <p:cNvSpPr>
            <a:spLocks noGrp="1" noChangeArrowheads="1"/>
          </p:cNvSpPr>
          <p:nvPr>
            <p:ph type="body" sz="half" idx="1"/>
          </p:nvPr>
        </p:nvSpPr>
        <p:spPr>
          <a:xfrm>
            <a:off x="0" y="642938"/>
            <a:ext cx="5786438" cy="6143625"/>
          </a:xfrm>
        </p:spPr>
        <p:txBody>
          <a:bodyPr/>
          <a:lstStyle/>
          <a:p>
            <a:pPr eaLnBrk="1" hangingPunct="1">
              <a:lnSpc>
                <a:spcPct val="90000"/>
              </a:lnSpc>
              <a:buFont typeface="Wingdings" panose="05000000000000000000" pitchFamily="2" charset="2"/>
              <a:buNone/>
              <a:defRPr/>
            </a:pPr>
            <a:r>
              <a:rPr lang="en-GB" altLang="en-US" sz="2000" b="1" dirty="0">
                <a:solidFill>
                  <a:srgbClr val="FF0000"/>
                </a:solidFill>
              </a:rPr>
              <a:t>Medial terminal trunk</a:t>
            </a:r>
            <a:r>
              <a:rPr lang="sr-Cyrl-RS" altLang="en-US" sz="2000" b="1" dirty="0">
                <a:solidFill>
                  <a:srgbClr val="FF0000"/>
                </a:solidFill>
              </a:rPr>
              <a:t>:</a:t>
            </a:r>
            <a:endParaRPr lang="en-GB" altLang="en-US" sz="2000" b="1" dirty="0">
              <a:solidFill>
                <a:srgbClr val="FF0000"/>
              </a:solidFill>
            </a:endParaRPr>
          </a:p>
          <a:p>
            <a:pPr eaLnBrk="1" hangingPunct="1">
              <a:lnSpc>
                <a:spcPct val="90000"/>
              </a:lnSpc>
              <a:buFont typeface="Wingdings" panose="05000000000000000000" pitchFamily="2" charset="2"/>
              <a:buNone/>
              <a:defRPr/>
            </a:pPr>
            <a:endParaRPr lang="sr-Cyrl-RS" altLang="en-US" sz="2000" b="1" dirty="0">
              <a:solidFill>
                <a:srgbClr val="FF0000"/>
              </a:solidFill>
            </a:endParaRPr>
          </a:p>
          <a:p>
            <a:pPr eaLnBrk="1" hangingPunct="1">
              <a:lnSpc>
                <a:spcPct val="90000"/>
              </a:lnSpc>
              <a:buFont typeface="Wingdings" panose="05000000000000000000" pitchFamily="2" charset="2"/>
              <a:buNone/>
              <a:defRPr/>
            </a:pPr>
            <a:r>
              <a:rPr lang="sr-Latn-RS" altLang="en-US" sz="2000" b="1" dirty="0">
                <a:solidFill>
                  <a:srgbClr val="FFFF00"/>
                </a:solidFill>
              </a:rPr>
              <a:t>nn.digitales palmares </a:t>
            </a:r>
            <a:r>
              <a:rPr lang="sr-Latn-RS" altLang="en-US" sz="2000" b="1" dirty="0" err="1">
                <a:solidFill>
                  <a:srgbClr val="FFFF00"/>
                </a:solidFill>
              </a:rPr>
              <a:t>communes</a:t>
            </a:r>
            <a:r>
              <a:rPr lang="sr-Latn-RS" altLang="en-US" sz="2000" b="1" dirty="0">
                <a:solidFill>
                  <a:srgbClr val="FFFF00"/>
                </a:solidFill>
              </a:rPr>
              <a:t> II</a:t>
            </a:r>
            <a:r>
              <a:rPr lang="en-GB" altLang="en-US" sz="2000" b="1" dirty="0">
                <a:solidFill>
                  <a:srgbClr val="FFFF00"/>
                </a:solidFill>
              </a:rPr>
              <a:t>:</a:t>
            </a:r>
            <a:br>
              <a:rPr lang="en-GB" altLang="en-US" sz="2000" b="1" dirty="0">
                <a:solidFill>
                  <a:srgbClr val="FFFF00"/>
                </a:solidFill>
              </a:rPr>
            </a:br>
            <a:r>
              <a:rPr lang="en-GB" altLang="en-US" sz="2000" b="1" dirty="0">
                <a:solidFill>
                  <a:srgbClr val="FFFF00"/>
                </a:solidFill>
              </a:rPr>
              <a:t>-</a:t>
            </a:r>
            <a:r>
              <a:rPr lang="sr-Latn-RS" altLang="en-US" sz="2000" b="1" dirty="0">
                <a:solidFill>
                  <a:srgbClr val="FFFF00"/>
                </a:solidFill>
              </a:rPr>
              <a:t> </a:t>
            </a:r>
            <a:r>
              <a:rPr lang="en-GB" altLang="en-US" sz="2000" dirty="0">
                <a:solidFill>
                  <a:srgbClr val="FFFF00"/>
                </a:solidFill>
              </a:rPr>
              <a:t>motor branch to </a:t>
            </a:r>
            <a:r>
              <a:rPr lang="sr-Latn-RS" altLang="en-US" sz="2000" dirty="0" err="1">
                <a:solidFill>
                  <a:srgbClr val="FFFF00"/>
                </a:solidFill>
              </a:rPr>
              <a:t>m.lumbricalis</a:t>
            </a:r>
            <a:r>
              <a:rPr lang="sr-Latn-RS" altLang="en-US" sz="2000" dirty="0">
                <a:solidFill>
                  <a:srgbClr val="FFFF00"/>
                </a:solidFill>
              </a:rPr>
              <a:t> II</a:t>
            </a:r>
            <a:r>
              <a:rPr lang="en-GB" altLang="en-US" sz="2000" dirty="0">
                <a:solidFill>
                  <a:srgbClr val="FFFF00"/>
                </a:solidFill>
              </a:rPr>
              <a:t> </a:t>
            </a:r>
          </a:p>
          <a:p>
            <a:pPr eaLnBrk="1" hangingPunct="1">
              <a:lnSpc>
                <a:spcPct val="90000"/>
              </a:lnSpc>
              <a:buFont typeface="Wingdings" panose="05000000000000000000" pitchFamily="2" charset="2"/>
              <a:buNone/>
              <a:defRPr/>
            </a:pPr>
            <a:r>
              <a:rPr lang="en-GB" altLang="en-US" sz="2000" b="1" dirty="0">
                <a:solidFill>
                  <a:srgbClr val="FFFF00"/>
                </a:solidFill>
              </a:rPr>
              <a:t>     </a:t>
            </a:r>
            <a:r>
              <a:rPr lang="sr-Latn-RS" altLang="en-US" sz="2000" b="1" dirty="0">
                <a:solidFill>
                  <a:srgbClr val="FFFF00"/>
                </a:solidFill>
              </a:rPr>
              <a:t>– </a:t>
            </a:r>
            <a:r>
              <a:rPr lang="sr-Latn-RS" altLang="en-US" sz="2000" dirty="0">
                <a:solidFill>
                  <a:srgbClr val="FFFF00"/>
                </a:solidFill>
              </a:rPr>
              <a:t>nn.digitales palmares proprii IV,V,VI,VII.</a:t>
            </a:r>
            <a:br>
              <a:rPr lang="en-GB" altLang="en-US" sz="2000" dirty="0">
                <a:solidFill>
                  <a:srgbClr val="FFFF00"/>
                </a:solidFill>
              </a:rPr>
            </a:br>
            <a:r>
              <a:rPr lang="en-GB" altLang="en-US" sz="2000" dirty="0">
                <a:solidFill>
                  <a:srgbClr val="FFFF00"/>
                </a:solidFill>
              </a:rPr>
              <a:t>  (for sensitive innervation of palmar side of 2</a:t>
            </a:r>
            <a:r>
              <a:rPr lang="en-GB" altLang="en-US" sz="2000" baseline="30000" dirty="0">
                <a:solidFill>
                  <a:srgbClr val="FFFF00"/>
                </a:solidFill>
              </a:rPr>
              <a:t>nd</a:t>
            </a:r>
            <a:r>
              <a:rPr lang="en-GB" altLang="en-US" sz="2000" dirty="0">
                <a:solidFill>
                  <a:srgbClr val="FFFF00"/>
                </a:solidFill>
              </a:rPr>
              <a:t>, 3</a:t>
            </a:r>
            <a:r>
              <a:rPr lang="en-GB" altLang="en-US" sz="2000" baseline="30000" dirty="0">
                <a:solidFill>
                  <a:srgbClr val="FFFF00"/>
                </a:solidFill>
              </a:rPr>
              <a:t>rd</a:t>
            </a:r>
            <a:r>
              <a:rPr lang="en-GB" altLang="en-US" sz="2000" dirty="0">
                <a:solidFill>
                  <a:srgbClr val="FFFF00"/>
                </a:solidFill>
              </a:rPr>
              <a:t> and lateral part 4</a:t>
            </a:r>
            <a:r>
              <a:rPr lang="en-GB" altLang="en-US" sz="2000" baseline="30000" dirty="0">
                <a:solidFill>
                  <a:srgbClr val="FFFF00"/>
                </a:solidFill>
              </a:rPr>
              <a:t>th</a:t>
            </a:r>
            <a:r>
              <a:rPr lang="en-GB" altLang="en-US" sz="2000" dirty="0">
                <a:solidFill>
                  <a:srgbClr val="FFFF00"/>
                </a:solidFill>
              </a:rPr>
              <a:t> finger)</a:t>
            </a:r>
          </a:p>
          <a:p>
            <a:pPr eaLnBrk="1" hangingPunct="1">
              <a:lnSpc>
                <a:spcPct val="90000"/>
              </a:lnSpc>
              <a:buFont typeface="Wingdings" panose="05000000000000000000" pitchFamily="2" charset="2"/>
              <a:buNone/>
              <a:defRPr/>
            </a:pPr>
            <a:r>
              <a:rPr lang="en-GB" altLang="en-US" sz="2000" dirty="0">
                <a:solidFill>
                  <a:srgbClr val="FFFF00"/>
                </a:solidFill>
              </a:rPr>
              <a:t>     </a:t>
            </a:r>
            <a:r>
              <a:rPr lang="en-GB" altLang="en-US" sz="2000" dirty="0"/>
              <a:t>palmar branches of  median nerve also innervates dorsal side of 2</a:t>
            </a:r>
            <a:r>
              <a:rPr lang="en-GB" altLang="en-US" sz="2000" baseline="30000" dirty="0"/>
              <a:t>nd</a:t>
            </a:r>
            <a:r>
              <a:rPr lang="en-GB" altLang="en-US" sz="2000" dirty="0"/>
              <a:t> and 3</a:t>
            </a:r>
            <a:r>
              <a:rPr lang="en-GB" altLang="en-US" sz="2000" baseline="30000" dirty="0"/>
              <a:t>rd</a:t>
            </a:r>
            <a:r>
              <a:rPr lang="en-GB" altLang="en-US" sz="2000" dirty="0"/>
              <a:t> phalanx </a:t>
            </a:r>
          </a:p>
          <a:p>
            <a:pPr eaLnBrk="1" hangingPunct="1">
              <a:lnSpc>
                <a:spcPct val="90000"/>
              </a:lnSpc>
              <a:buFont typeface="Wingdings" panose="05000000000000000000" pitchFamily="2" charset="2"/>
              <a:buNone/>
              <a:defRPr/>
            </a:pPr>
            <a:r>
              <a:rPr lang="en-GB" altLang="en-US" sz="2000" dirty="0"/>
              <a:t>     of 2</a:t>
            </a:r>
            <a:r>
              <a:rPr lang="en-GB" altLang="en-US" sz="2000" baseline="30000" dirty="0"/>
              <a:t>nd</a:t>
            </a:r>
            <a:r>
              <a:rPr lang="en-GB" altLang="en-US" sz="2000" dirty="0"/>
              <a:t>, 3</a:t>
            </a:r>
            <a:r>
              <a:rPr lang="en-GB" altLang="en-US" sz="2000" baseline="30000" dirty="0"/>
              <a:t>rd</a:t>
            </a:r>
            <a:r>
              <a:rPr lang="en-GB" altLang="en-US" sz="2000" dirty="0"/>
              <a:t> and 4</a:t>
            </a:r>
            <a:r>
              <a:rPr lang="en-GB" altLang="en-US" sz="2000" baseline="30000" dirty="0"/>
              <a:t>th</a:t>
            </a:r>
            <a:r>
              <a:rPr lang="en-GB" altLang="en-US" sz="2000" dirty="0"/>
              <a:t> finger</a:t>
            </a:r>
          </a:p>
          <a:p>
            <a:pPr eaLnBrk="1" hangingPunct="1">
              <a:lnSpc>
                <a:spcPct val="90000"/>
              </a:lnSpc>
              <a:buFont typeface="Wingdings" panose="05000000000000000000" pitchFamily="2" charset="2"/>
              <a:buNone/>
              <a:defRPr/>
            </a:pPr>
            <a:endParaRPr lang="sr-Latn-RS" altLang="en-US" sz="2000" dirty="0"/>
          </a:p>
          <a:p>
            <a:pPr eaLnBrk="1" hangingPunct="1">
              <a:lnSpc>
                <a:spcPct val="90000"/>
              </a:lnSpc>
              <a:buFont typeface="Wingdings" panose="05000000000000000000" pitchFamily="2" charset="2"/>
              <a:buNone/>
              <a:defRPr/>
            </a:pPr>
            <a:r>
              <a:rPr lang="en-GB" altLang="en-US" sz="2000" b="1" dirty="0" err="1">
                <a:solidFill>
                  <a:srgbClr val="FFFF00"/>
                </a:solidFill>
              </a:rPr>
              <a:t>Nn</a:t>
            </a:r>
            <a:r>
              <a:rPr lang="en-GB" altLang="en-US" sz="2000" b="1" dirty="0">
                <a:solidFill>
                  <a:srgbClr val="FFFF00"/>
                </a:solidFill>
              </a:rPr>
              <a:t>. </a:t>
            </a:r>
            <a:r>
              <a:rPr lang="en-GB" altLang="en-US" sz="2000" b="1" dirty="0" err="1">
                <a:solidFill>
                  <a:srgbClr val="FFFF00"/>
                </a:solidFill>
              </a:rPr>
              <a:t>digitales</a:t>
            </a:r>
            <a:r>
              <a:rPr lang="en-GB" altLang="en-US" sz="2000" b="1" dirty="0">
                <a:solidFill>
                  <a:srgbClr val="FFFF00"/>
                </a:solidFill>
              </a:rPr>
              <a:t> </a:t>
            </a:r>
            <a:r>
              <a:rPr lang="en-GB" altLang="en-US" sz="2000" b="1" dirty="0" err="1">
                <a:solidFill>
                  <a:srgbClr val="FFFF00"/>
                </a:solidFill>
              </a:rPr>
              <a:t>palmares</a:t>
            </a:r>
            <a:r>
              <a:rPr lang="en-GB" altLang="en-US" sz="2000" b="1" dirty="0">
                <a:solidFill>
                  <a:srgbClr val="FFFF00"/>
                </a:solidFill>
              </a:rPr>
              <a:t> </a:t>
            </a:r>
            <a:r>
              <a:rPr lang="en-GB" altLang="en-US" sz="2000" dirty="0">
                <a:solidFill>
                  <a:srgbClr val="FFFF00"/>
                </a:solidFill>
              </a:rPr>
              <a:t>innervates 1</a:t>
            </a:r>
            <a:r>
              <a:rPr lang="en-GB" altLang="en-US" sz="2000" baseline="30000" dirty="0">
                <a:solidFill>
                  <a:srgbClr val="FFFF00"/>
                </a:solidFill>
              </a:rPr>
              <a:t>st</a:t>
            </a:r>
            <a:r>
              <a:rPr lang="en-GB" altLang="en-US" sz="2000" dirty="0">
                <a:solidFill>
                  <a:srgbClr val="FFFF00"/>
                </a:solidFill>
              </a:rPr>
              <a:t> and 2</a:t>
            </a:r>
            <a:r>
              <a:rPr lang="en-GB" altLang="en-US" sz="2000" baseline="30000" dirty="0">
                <a:solidFill>
                  <a:srgbClr val="FFFF00"/>
                </a:solidFill>
              </a:rPr>
              <a:t>nd</a:t>
            </a:r>
            <a:endParaRPr lang="en-GB" altLang="en-US" sz="2000" dirty="0">
              <a:solidFill>
                <a:srgbClr val="FFFF00"/>
              </a:solidFill>
            </a:endParaRPr>
          </a:p>
          <a:p>
            <a:pPr eaLnBrk="1" hangingPunct="1">
              <a:lnSpc>
                <a:spcPct val="90000"/>
              </a:lnSpc>
              <a:buFont typeface="Wingdings" panose="05000000000000000000" pitchFamily="2" charset="2"/>
              <a:buNone/>
              <a:defRPr/>
            </a:pPr>
            <a:r>
              <a:rPr lang="en-GB" altLang="en-US" sz="2000" dirty="0">
                <a:solidFill>
                  <a:srgbClr val="FFFF00"/>
                </a:solidFill>
              </a:rPr>
              <a:t>lumbrical muscles</a:t>
            </a:r>
            <a:r>
              <a:rPr lang="sr-Cyrl-RS" altLang="en-US" sz="2000" dirty="0">
                <a:solidFill>
                  <a:srgbClr val="FFFF00"/>
                </a:solidFill>
              </a:rPr>
              <a:t>, </a:t>
            </a:r>
            <a:r>
              <a:rPr lang="en-GB" altLang="en-US" sz="2000" dirty="0">
                <a:solidFill>
                  <a:srgbClr val="FFFF00"/>
                </a:solidFill>
              </a:rPr>
              <a:t>and also have sensitive fibres</a:t>
            </a:r>
          </a:p>
          <a:p>
            <a:pPr eaLnBrk="1" hangingPunct="1">
              <a:lnSpc>
                <a:spcPct val="90000"/>
              </a:lnSpc>
              <a:buFont typeface="Wingdings" panose="05000000000000000000" pitchFamily="2" charset="2"/>
              <a:buNone/>
              <a:defRPr/>
            </a:pPr>
            <a:r>
              <a:rPr lang="en-GB" altLang="en-US" sz="2000" dirty="0">
                <a:solidFill>
                  <a:srgbClr val="FFFF00"/>
                </a:solidFill>
              </a:rPr>
              <a:t>for palmar side of 1</a:t>
            </a:r>
            <a:r>
              <a:rPr lang="en-GB" altLang="en-US" sz="2000" baseline="30000" dirty="0">
                <a:solidFill>
                  <a:srgbClr val="FFFF00"/>
                </a:solidFill>
              </a:rPr>
              <a:t>st</a:t>
            </a:r>
            <a:r>
              <a:rPr lang="en-GB" altLang="en-US" sz="2000" dirty="0">
                <a:solidFill>
                  <a:srgbClr val="FFFF00"/>
                </a:solidFill>
              </a:rPr>
              <a:t>, 2</a:t>
            </a:r>
            <a:r>
              <a:rPr lang="en-GB" altLang="en-US" sz="2000" baseline="30000" dirty="0">
                <a:solidFill>
                  <a:srgbClr val="FFFF00"/>
                </a:solidFill>
              </a:rPr>
              <a:t>nd</a:t>
            </a:r>
            <a:r>
              <a:rPr lang="en-GB" altLang="en-US" sz="2000" dirty="0">
                <a:solidFill>
                  <a:srgbClr val="FFFF00"/>
                </a:solidFill>
              </a:rPr>
              <a:t>, 3</a:t>
            </a:r>
            <a:r>
              <a:rPr lang="en-GB" altLang="en-US" sz="2000" baseline="30000" dirty="0">
                <a:solidFill>
                  <a:srgbClr val="FFFF00"/>
                </a:solidFill>
              </a:rPr>
              <a:t>rd</a:t>
            </a:r>
            <a:r>
              <a:rPr lang="en-GB" altLang="en-US" sz="2000" dirty="0">
                <a:solidFill>
                  <a:srgbClr val="FFFF00"/>
                </a:solidFill>
              </a:rPr>
              <a:t>  and lateral part of</a:t>
            </a:r>
          </a:p>
          <a:p>
            <a:pPr eaLnBrk="1" hangingPunct="1">
              <a:lnSpc>
                <a:spcPct val="90000"/>
              </a:lnSpc>
              <a:buFont typeface="Wingdings" panose="05000000000000000000" pitchFamily="2" charset="2"/>
              <a:buNone/>
              <a:defRPr/>
            </a:pPr>
            <a:r>
              <a:rPr lang="en-GB" altLang="en-US" sz="2000" dirty="0">
                <a:solidFill>
                  <a:srgbClr val="FFFF00"/>
                </a:solidFill>
              </a:rPr>
              <a:t>4</a:t>
            </a:r>
            <a:r>
              <a:rPr lang="en-GB" altLang="en-US" sz="2000" baseline="30000" dirty="0">
                <a:solidFill>
                  <a:srgbClr val="FFFF00"/>
                </a:solidFill>
              </a:rPr>
              <a:t>th</a:t>
            </a:r>
            <a:r>
              <a:rPr lang="en-GB" altLang="en-US" sz="2000" dirty="0">
                <a:solidFill>
                  <a:srgbClr val="FFFF00"/>
                </a:solidFill>
              </a:rPr>
              <a:t> finger, as for the dorsal side of 1</a:t>
            </a:r>
            <a:r>
              <a:rPr lang="en-GB" altLang="en-US" sz="2000" baseline="30000" dirty="0">
                <a:solidFill>
                  <a:srgbClr val="FFFF00"/>
                </a:solidFill>
              </a:rPr>
              <a:t>st</a:t>
            </a:r>
            <a:r>
              <a:rPr lang="en-GB" altLang="en-US" sz="2000" dirty="0">
                <a:solidFill>
                  <a:srgbClr val="FFFF00"/>
                </a:solidFill>
              </a:rPr>
              <a:t> and 2</a:t>
            </a:r>
            <a:r>
              <a:rPr lang="en-GB" altLang="en-US" sz="2000" baseline="30000" dirty="0">
                <a:solidFill>
                  <a:srgbClr val="FFFF00"/>
                </a:solidFill>
              </a:rPr>
              <a:t>nd</a:t>
            </a:r>
            <a:endParaRPr lang="en-GB" altLang="en-US" sz="2000" dirty="0">
              <a:solidFill>
                <a:srgbClr val="FFFF00"/>
              </a:solidFill>
            </a:endParaRPr>
          </a:p>
          <a:p>
            <a:pPr eaLnBrk="1" hangingPunct="1">
              <a:lnSpc>
                <a:spcPct val="90000"/>
              </a:lnSpc>
              <a:buFont typeface="Wingdings" panose="05000000000000000000" pitchFamily="2" charset="2"/>
              <a:buNone/>
              <a:defRPr/>
            </a:pPr>
            <a:r>
              <a:rPr lang="en-GB" altLang="en-US" sz="2000" dirty="0">
                <a:solidFill>
                  <a:srgbClr val="FFFF00"/>
                </a:solidFill>
              </a:rPr>
              <a:t>phalanx  of 2</a:t>
            </a:r>
            <a:r>
              <a:rPr lang="en-GB" altLang="en-US" sz="2000" baseline="30000" dirty="0">
                <a:solidFill>
                  <a:srgbClr val="FFFF00"/>
                </a:solidFill>
              </a:rPr>
              <a:t>nd</a:t>
            </a:r>
            <a:r>
              <a:rPr lang="en-GB" altLang="en-US" sz="2000" dirty="0">
                <a:solidFill>
                  <a:srgbClr val="FFFF00"/>
                </a:solidFill>
              </a:rPr>
              <a:t> , 3</a:t>
            </a:r>
            <a:r>
              <a:rPr lang="en-GB" altLang="en-US" sz="2000" baseline="30000" dirty="0">
                <a:solidFill>
                  <a:srgbClr val="FFFF00"/>
                </a:solidFill>
              </a:rPr>
              <a:t>rd</a:t>
            </a:r>
            <a:r>
              <a:rPr lang="en-GB" altLang="en-US" sz="2000" dirty="0">
                <a:solidFill>
                  <a:srgbClr val="FFFF00"/>
                </a:solidFill>
              </a:rPr>
              <a:t>, and lateral part of 4</a:t>
            </a:r>
            <a:r>
              <a:rPr lang="en-GB" altLang="en-US" sz="2000" baseline="30000" dirty="0">
                <a:solidFill>
                  <a:srgbClr val="FFFF00"/>
                </a:solidFill>
              </a:rPr>
              <a:t>th</a:t>
            </a:r>
            <a:r>
              <a:rPr lang="en-GB" altLang="en-US" sz="2000" dirty="0">
                <a:solidFill>
                  <a:srgbClr val="FFFF00"/>
                </a:solidFill>
              </a:rPr>
              <a:t> finger;</a:t>
            </a:r>
          </a:p>
          <a:p>
            <a:pPr eaLnBrk="1" hangingPunct="1">
              <a:lnSpc>
                <a:spcPct val="90000"/>
              </a:lnSpc>
              <a:buFont typeface="Wingdings" panose="05000000000000000000" pitchFamily="2" charset="2"/>
              <a:buNone/>
              <a:defRPr/>
            </a:pPr>
            <a:r>
              <a:rPr lang="en-GB" altLang="en-US" sz="2000" dirty="0">
                <a:solidFill>
                  <a:srgbClr val="FFFF00"/>
                </a:solidFill>
              </a:rPr>
              <a:t>have branches for bones and joints branches for</a:t>
            </a:r>
          </a:p>
          <a:p>
            <a:pPr eaLnBrk="1" hangingPunct="1">
              <a:lnSpc>
                <a:spcPct val="90000"/>
              </a:lnSpc>
              <a:buNone/>
              <a:defRPr/>
            </a:pPr>
            <a:r>
              <a:rPr lang="en-GB" altLang="en-US" sz="2000" dirty="0">
                <a:solidFill>
                  <a:srgbClr val="FFFF00"/>
                </a:solidFill>
              </a:rPr>
              <a:t>- gets </a:t>
            </a:r>
            <a:r>
              <a:rPr lang="en-GB" altLang="en-US" sz="2000" dirty="0" err="1">
                <a:solidFill>
                  <a:srgbClr val="FFFF00"/>
                </a:solidFill>
              </a:rPr>
              <a:t>symphathetic</a:t>
            </a:r>
            <a:r>
              <a:rPr lang="en-GB" altLang="en-US" sz="2000" dirty="0">
                <a:solidFill>
                  <a:srgbClr val="FFFF00"/>
                </a:solidFill>
              </a:rPr>
              <a:t> fibres (from cervical</a:t>
            </a:r>
          </a:p>
          <a:p>
            <a:pPr eaLnBrk="1" hangingPunct="1">
              <a:lnSpc>
                <a:spcPct val="90000"/>
              </a:lnSpc>
              <a:buNone/>
              <a:defRPr/>
            </a:pPr>
            <a:r>
              <a:rPr lang="en-GB" altLang="en-US" sz="2000" dirty="0" err="1">
                <a:solidFill>
                  <a:srgbClr val="FFFF00"/>
                </a:solidFill>
              </a:rPr>
              <a:t>symphathetic</a:t>
            </a:r>
            <a:r>
              <a:rPr lang="en-GB" altLang="en-US" sz="2000" dirty="0">
                <a:solidFill>
                  <a:srgbClr val="FFFF00"/>
                </a:solidFill>
              </a:rPr>
              <a:t> ganglia) for arterial walls</a:t>
            </a:r>
            <a:endParaRPr lang="sr-Latn-CS" altLang="en-US" sz="2000" b="1" dirty="0">
              <a:solidFill>
                <a:srgbClr val="FFFF00"/>
              </a:solidFill>
            </a:endParaRPr>
          </a:p>
        </p:txBody>
      </p:sp>
      <p:pic>
        <p:nvPicPr>
          <p:cNvPr id="187396" name="Picture 4"/>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l="35417" t="14745" r="12019" b="6837"/>
          <a:stretch>
            <a:fillRect/>
          </a:stretch>
        </p:blipFill>
        <p:spPr>
          <a:xfrm>
            <a:off x="5577077" y="1268760"/>
            <a:ext cx="3571875" cy="3997325"/>
          </a:xfrm>
          <a:noFill/>
          <a:extLst>
            <a:ext uri="{909E8E84-426E-40DD-AFC4-6F175D3DCCD1}">
              <a14:hiddenFill xmlns:a14="http://schemas.microsoft.com/office/drawing/2010/main">
                <a:solidFill>
                  <a:srgbClr val="FFFFFF"/>
                </a:solidFill>
              </a14:hiddenFill>
            </a:ext>
          </a:extLst>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2" presetClass="entr" presetSubtype="0" fill="hold" nodeType="clickEffect">
                                  <p:stCondLst>
                                    <p:cond delay="0"/>
                                  </p:stCondLst>
                                  <p:childTnLst>
                                    <p:set>
                                      <p:cBhvr>
                                        <p:cTn id="6" dur="1" fill="hold">
                                          <p:stCondLst>
                                            <p:cond delay="0"/>
                                          </p:stCondLst>
                                        </p:cTn>
                                        <p:tgtEl>
                                          <p:spTgt spid="24579">
                                            <p:txEl>
                                              <p:pRg st="0" end="0"/>
                                            </p:txEl>
                                          </p:spTgt>
                                        </p:tgtEl>
                                        <p:attrNameLst>
                                          <p:attrName>style.visibility</p:attrName>
                                        </p:attrNameLst>
                                      </p:cBhvr>
                                      <p:to>
                                        <p:strVal val="visible"/>
                                      </p:to>
                                    </p:set>
                                    <p:animScale>
                                      <p:cBhvr>
                                        <p:cTn id="7" dur="1000" decel="50000" fill="hold">
                                          <p:stCondLst>
                                            <p:cond delay="0"/>
                                          </p:stCondLst>
                                        </p:cTn>
                                        <p:tgtEl>
                                          <p:spTgt spid="24579">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24579">
                                            <p:txEl>
                                              <p:pRg st="0" end="0"/>
                                            </p:txEl>
                                          </p:spTgt>
                                        </p:tgtEl>
                                        <p:attrNameLst>
                                          <p:attrName>ppt_x,ppt_y</p:attrName>
                                        </p:attrNameLst>
                                      </p:cBhvr>
                                      <p:rCtr x="0" y="0"/>
                                    </p:animMotion>
                                    <p:animEffect transition="in" filter="fade">
                                      <p:cBhvr>
                                        <p:cTn id="9" dur="1000"/>
                                        <p:tgtEl>
                                          <p:spTgt spid="24579">
                                            <p:txEl>
                                              <p:pRg st="0" end="0"/>
                                            </p:txEl>
                                          </p:spTgt>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2" presetClass="entr" presetSubtype="0" fill="hold" nodeType="clickEffect">
                                  <p:stCondLst>
                                    <p:cond delay="0"/>
                                  </p:stCondLst>
                                  <p:childTnLst>
                                    <p:set>
                                      <p:cBhvr>
                                        <p:cTn id="13" dur="1" fill="hold">
                                          <p:stCondLst>
                                            <p:cond delay="0"/>
                                          </p:stCondLst>
                                        </p:cTn>
                                        <p:tgtEl>
                                          <p:spTgt spid="24579">
                                            <p:txEl>
                                              <p:pRg st="2" end="2"/>
                                            </p:txEl>
                                          </p:spTgt>
                                        </p:tgtEl>
                                        <p:attrNameLst>
                                          <p:attrName>style.visibility</p:attrName>
                                        </p:attrNameLst>
                                      </p:cBhvr>
                                      <p:to>
                                        <p:strVal val="visible"/>
                                      </p:to>
                                    </p:set>
                                    <p:animScale>
                                      <p:cBhvr>
                                        <p:cTn id="14" dur="1000" decel="50000" fill="hold">
                                          <p:stCondLst>
                                            <p:cond delay="0"/>
                                          </p:stCondLst>
                                        </p:cTn>
                                        <p:tgtEl>
                                          <p:spTgt spid="24579">
                                            <p:txEl>
                                              <p:pRg st="2" end="2"/>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5" dur="1000" decel="50000" fill="hold">
                                          <p:stCondLst>
                                            <p:cond delay="0"/>
                                          </p:stCondLst>
                                        </p:cTn>
                                        <p:tgtEl>
                                          <p:spTgt spid="24579">
                                            <p:txEl>
                                              <p:pRg st="2" end="2"/>
                                            </p:txEl>
                                          </p:spTgt>
                                        </p:tgtEl>
                                        <p:attrNameLst>
                                          <p:attrName>ppt_x,ppt_y</p:attrName>
                                        </p:attrNameLst>
                                      </p:cBhvr>
                                      <p:rCtr x="0" y="0"/>
                                    </p:animMotion>
                                    <p:animEffect transition="in" filter="fade">
                                      <p:cBhvr>
                                        <p:cTn id="16" dur="1000"/>
                                        <p:tgtEl>
                                          <p:spTgt spid="24579">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2" presetClass="entr" presetSubtype="0" fill="hold" nodeType="clickEffect">
                                  <p:stCondLst>
                                    <p:cond delay="0"/>
                                  </p:stCondLst>
                                  <p:childTnLst>
                                    <p:set>
                                      <p:cBhvr>
                                        <p:cTn id="20" dur="1" fill="hold">
                                          <p:stCondLst>
                                            <p:cond delay="0"/>
                                          </p:stCondLst>
                                        </p:cTn>
                                        <p:tgtEl>
                                          <p:spTgt spid="24579">
                                            <p:txEl>
                                              <p:pRg st="3" end="3"/>
                                            </p:txEl>
                                          </p:spTgt>
                                        </p:tgtEl>
                                        <p:attrNameLst>
                                          <p:attrName>style.visibility</p:attrName>
                                        </p:attrNameLst>
                                      </p:cBhvr>
                                      <p:to>
                                        <p:strVal val="visible"/>
                                      </p:to>
                                    </p:set>
                                    <p:animScale>
                                      <p:cBhvr>
                                        <p:cTn id="21" dur="1000" decel="50000" fill="hold">
                                          <p:stCondLst>
                                            <p:cond delay="0"/>
                                          </p:stCondLst>
                                        </p:cTn>
                                        <p:tgtEl>
                                          <p:spTgt spid="24579">
                                            <p:txEl>
                                              <p:pRg st="3" end="3"/>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2" dur="1000" decel="50000" fill="hold">
                                          <p:stCondLst>
                                            <p:cond delay="0"/>
                                          </p:stCondLst>
                                        </p:cTn>
                                        <p:tgtEl>
                                          <p:spTgt spid="24579">
                                            <p:txEl>
                                              <p:pRg st="3" end="3"/>
                                            </p:txEl>
                                          </p:spTgt>
                                        </p:tgtEl>
                                        <p:attrNameLst>
                                          <p:attrName>ppt_x,ppt_y</p:attrName>
                                        </p:attrNameLst>
                                      </p:cBhvr>
                                      <p:rCtr x="0" y="0"/>
                                    </p:animMotion>
                                    <p:animEffect transition="in" filter="fade">
                                      <p:cBhvr>
                                        <p:cTn id="23" dur="1000"/>
                                        <p:tgtEl>
                                          <p:spTgt spid="24579">
                                            <p:txEl>
                                              <p:pRg st="3" end="3"/>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2" presetClass="entr" presetSubtype="0" fill="hold" nodeType="clickEffect">
                                  <p:stCondLst>
                                    <p:cond delay="0"/>
                                  </p:stCondLst>
                                  <p:childTnLst>
                                    <p:set>
                                      <p:cBhvr>
                                        <p:cTn id="27" dur="1" fill="hold">
                                          <p:stCondLst>
                                            <p:cond delay="0"/>
                                          </p:stCondLst>
                                        </p:cTn>
                                        <p:tgtEl>
                                          <p:spTgt spid="24579">
                                            <p:txEl>
                                              <p:pRg st="4" end="4"/>
                                            </p:txEl>
                                          </p:spTgt>
                                        </p:tgtEl>
                                        <p:attrNameLst>
                                          <p:attrName>style.visibility</p:attrName>
                                        </p:attrNameLst>
                                      </p:cBhvr>
                                      <p:to>
                                        <p:strVal val="visible"/>
                                      </p:to>
                                    </p:set>
                                    <p:animScale>
                                      <p:cBhvr>
                                        <p:cTn id="28" dur="1000" decel="50000" fill="hold">
                                          <p:stCondLst>
                                            <p:cond delay="0"/>
                                          </p:stCondLst>
                                        </p:cTn>
                                        <p:tgtEl>
                                          <p:spTgt spid="24579">
                                            <p:txEl>
                                              <p:pRg st="4" end="4"/>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9" dur="1000" decel="50000" fill="hold">
                                          <p:stCondLst>
                                            <p:cond delay="0"/>
                                          </p:stCondLst>
                                        </p:cTn>
                                        <p:tgtEl>
                                          <p:spTgt spid="24579">
                                            <p:txEl>
                                              <p:pRg st="4" end="4"/>
                                            </p:txEl>
                                          </p:spTgt>
                                        </p:tgtEl>
                                        <p:attrNameLst>
                                          <p:attrName>ppt_x,ppt_y</p:attrName>
                                        </p:attrNameLst>
                                      </p:cBhvr>
                                      <p:rCtr x="0" y="0"/>
                                    </p:animMotion>
                                    <p:animEffect transition="in" filter="fade">
                                      <p:cBhvr>
                                        <p:cTn id="30" dur="1000"/>
                                        <p:tgtEl>
                                          <p:spTgt spid="24579">
                                            <p:txEl>
                                              <p:pRg st="4" end="4"/>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2" presetClass="entr" presetSubtype="0" fill="hold" nodeType="clickEffect">
                                  <p:stCondLst>
                                    <p:cond delay="0"/>
                                  </p:stCondLst>
                                  <p:childTnLst>
                                    <p:set>
                                      <p:cBhvr>
                                        <p:cTn id="34" dur="1" fill="hold">
                                          <p:stCondLst>
                                            <p:cond delay="0"/>
                                          </p:stCondLst>
                                        </p:cTn>
                                        <p:tgtEl>
                                          <p:spTgt spid="24579">
                                            <p:txEl>
                                              <p:pRg st="5" end="5"/>
                                            </p:txEl>
                                          </p:spTgt>
                                        </p:tgtEl>
                                        <p:attrNameLst>
                                          <p:attrName>style.visibility</p:attrName>
                                        </p:attrNameLst>
                                      </p:cBhvr>
                                      <p:to>
                                        <p:strVal val="visible"/>
                                      </p:to>
                                    </p:set>
                                    <p:animScale>
                                      <p:cBhvr>
                                        <p:cTn id="35" dur="1000" decel="50000" fill="hold">
                                          <p:stCondLst>
                                            <p:cond delay="0"/>
                                          </p:stCondLst>
                                        </p:cTn>
                                        <p:tgtEl>
                                          <p:spTgt spid="24579">
                                            <p:txEl>
                                              <p:pRg st="5" end="5"/>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6" dur="1000" decel="50000" fill="hold">
                                          <p:stCondLst>
                                            <p:cond delay="0"/>
                                          </p:stCondLst>
                                        </p:cTn>
                                        <p:tgtEl>
                                          <p:spTgt spid="24579">
                                            <p:txEl>
                                              <p:pRg st="5" end="5"/>
                                            </p:txEl>
                                          </p:spTgt>
                                        </p:tgtEl>
                                        <p:attrNameLst>
                                          <p:attrName>ppt_x,ppt_y</p:attrName>
                                        </p:attrNameLst>
                                      </p:cBhvr>
                                      <p:rCtr x="0" y="0"/>
                                    </p:animMotion>
                                    <p:animEffect transition="in" filter="fade">
                                      <p:cBhvr>
                                        <p:cTn id="37" dur="1000"/>
                                        <p:tgtEl>
                                          <p:spTgt spid="24579">
                                            <p:txEl>
                                              <p:pRg st="5" end="5"/>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52" presetClass="entr" presetSubtype="0" fill="hold" nodeType="clickEffect">
                                  <p:stCondLst>
                                    <p:cond delay="0"/>
                                  </p:stCondLst>
                                  <p:childTnLst>
                                    <p:set>
                                      <p:cBhvr>
                                        <p:cTn id="41" dur="1" fill="hold">
                                          <p:stCondLst>
                                            <p:cond delay="0"/>
                                          </p:stCondLst>
                                        </p:cTn>
                                        <p:tgtEl>
                                          <p:spTgt spid="24579">
                                            <p:txEl>
                                              <p:pRg st="7" end="7"/>
                                            </p:txEl>
                                          </p:spTgt>
                                        </p:tgtEl>
                                        <p:attrNameLst>
                                          <p:attrName>style.visibility</p:attrName>
                                        </p:attrNameLst>
                                      </p:cBhvr>
                                      <p:to>
                                        <p:strVal val="visible"/>
                                      </p:to>
                                    </p:set>
                                    <p:animScale>
                                      <p:cBhvr>
                                        <p:cTn id="42" dur="1000" decel="50000" fill="hold">
                                          <p:stCondLst>
                                            <p:cond delay="0"/>
                                          </p:stCondLst>
                                        </p:cTn>
                                        <p:tgtEl>
                                          <p:spTgt spid="24579">
                                            <p:txEl>
                                              <p:pRg st="7" end="7"/>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3" dur="1000" decel="50000" fill="hold">
                                          <p:stCondLst>
                                            <p:cond delay="0"/>
                                          </p:stCondLst>
                                        </p:cTn>
                                        <p:tgtEl>
                                          <p:spTgt spid="24579">
                                            <p:txEl>
                                              <p:pRg st="7" end="7"/>
                                            </p:txEl>
                                          </p:spTgt>
                                        </p:tgtEl>
                                        <p:attrNameLst>
                                          <p:attrName>ppt_x,ppt_y</p:attrName>
                                        </p:attrNameLst>
                                      </p:cBhvr>
                                      <p:rCtr x="0" y="0"/>
                                    </p:animMotion>
                                    <p:animEffect transition="in" filter="fade">
                                      <p:cBhvr>
                                        <p:cTn id="44" dur="1000"/>
                                        <p:tgtEl>
                                          <p:spTgt spid="24579">
                                            <p:txEl>
                                              <p:pRg st="7" end="7"/>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52" presetClass="entr" presetSubtype="0" fill="hold" nodeType="clickEffect">
                                  <p:stCondLst>
                                    <p:cond delay="0"/>
                                  </p:stCondLst>
                                  <p:childTnLst>
                                    <p:set>
                                      <p:cBhvr>
                                        <p:cTn id="48" dur="1" fill="hold">
                                          <p:stCondLst>
                                            <p:cond delay="0"/>
                                          </p:stCondLst>
                                        </p:cTn>
                                        <p:tgtEl>
                                          <p:spTgt spid="24579">
                                            <p:txEl>
                                              <p:pRg st="8" end="8"/>
                                            </p:txEl>
                                          </p:spTgt>
                                        </p:tgtEl>
                                        <p:attrNameLst>
                                          <p:attrName>style.visibility</p:attrName>
                                        </p:attrNameLst>
                                      </p:cBhvr>
                                      <p:to>
                                        <p:strVal val="visible"/>
                                      </p:to>
                                    </p:set>
                                    <p:animScale>
                                      <p:cBhvr>
                                        <p:cTn id="49" dur="1000" decel="50000" fill="hold">
                                          <p:stCondLst>
                                            <p:cond delay="0"/>
                                          </p:stCondLst>
                                        </p:cTn>
                                        <p:tgtEl>
                                          <p:spTgt spid="24579">
                                            <p:txEl>
                                              <p:pRg st="8" end="8"/>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0" dur="1000" decel="50000" fill="hold">
                                          <p:stCondLst>
                                            <p:cond delay="0"/>
                                          </p:stCondLst>
                                        </p:cTn>
                                        <p:tgtEl>
                                          <p:spTgt spid="24579">
                                            <p:txEl>
                                              <p:pRg st="8" end="8"/>
                                            </p:txEl>
                                          </p:spTgt>
                                        </p:tgtEl>
                                        <p:attrNameLst>
                                          <p:attrName>ppt_x,ppt_y</p:attrName>
                                        </p:attrNameLst>
                                      </p:cBhvr>
                                      <p:rCtr x="0" y="0"/>
                                    </p:animMotion>
                                    <p:animEffect transition="in" filter="fade">
                                      <p:cBhvr>
                                        <p:cTn id="51" dur="1000"/>
                                        <p:tgtEl>
                                          <p:spTgt spid="24579">
                                            <p:txEl>
                                              <p:pRg st="8" end="8"/>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52" presetClass="entr" presetSubtype="0" fill="hold" nodeType="clickEffect">
                                  <p:stCondLst>
                                    <p:cond delay="0"/>
                                  </p:stCondLst>
                                  <p:childTnLst>
                                    <p:set>
                                      <p:cBhvr>
                                        <p:cTn id="55" dur="1" fill="hold">
                                          <p:stCondLst>
                                            <p:cond delay="0"/>
                                          </p:stCondLst>
                                        </p:cTn>
                                        <p:tgtEl>
                                          <p:spTgt spid="24579">
                                            <p:txEl>
                                              <p:pRg st="9" end="9"/>
                                            </p:txEl>
                                          </p:spTgt>
                                        </p:tgtEl>
                                        <p:attrNameLst>
                                          <p:attrName>style.visibility</p:attrName>
                                        </p:attrNameLst>
                                      </p:cBhvr>
                                      <p:to>
                                        <p:strVal val="visible"/>
                                      </p:to>
                                    </p:set>
                                    <p:animScale>
                                      <p:cBhvr>
                                        <p:cTn id="56" dur="1000" decel="50000" fill="hold">
                                          <p:stCondLst>
                                            <p:cond delay="0"/>
                                          </p:stCondLst>
                                        </p:cTn>
                                        <p:tgtEl>
                                          <p:spTgt spid="24579">
                                            <p:txEl>
                                              <p:pRg st="9" end="9"/>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7" dur="1000" decel="50000" fill="hold">
                                          <p:stCondLst>
                                            <p:cond delay="0"/>
                                          </p:stCondLst>
                                        </p:cTn>
                                        <p:tgtEl>
                                          <p:spTgt spid="24579">
                                            <p:txEl>
                                              <p:pRg st="9" end="9"/>
                                            </p:txEl>
                                          </p:spTgt>
                                        </p:tgtEl>
                                        <p:attrNameLst>
                                          <p:attrName>ppt_x,ppt_y</p:attrName>
                                        </p:attrNameLst>
                                      </p:cBhvr>
                                      <p:rCtr x="0" y="0"/>
                                    </p:animMotion>
                                    <p:animEffect transition="in" filter="fade">
                                      <p:cBhvr>
                                        <p:cTn id="58" dur="1000"/>
                                        <p:tgtEl>
                                          <p:spTgt spid="24579">
                                            <p:txEl>
                                              <p:pRg st="9" end="9"/>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52" presetClass="entr" presetSubtype="0" fill="hold" nodeType="clickEffect">
                                  <p:stCondLst>
                                    <p:cond delay="0"/>
                                  </p:stCondLst>
                                  <p:childTnLst>
                                    <p:set>
                                      <p:cBhvr>
                                        <p:cTn id="62" dur="1" fill="hold">
                                          <p:stCondLst>
                                            <p:cond delay="0"/>
                                          </p:stCondLst>
                                        </p:cTn>
                                        <p:tgtEl>
                                          <p:spTgt spid="24579">
                                            <p:txEl>
                                              <p:pRg st="10" end="10"/>
                                            </p:txEl>
                                          </p:spTgt>
                                        </p:tgtEl>
                                        <p:attrNameLst>
                                          <p:attrName>style.visibility</p:attrName>
                                        </p:attrNameLst>
                                      </p:cBhvr>
                                      <p:to>
                                        <p:strVal val="visible"/>
                                      </p:to>
                                    </p:set>
                                    <p:animScale>
                                      <p:cBhvr>
                                        <p:cTn id="63" dur="1000" decel="50000" fill="hold">
                                          <p:stCondLst>
                                            <p:cond delay="0"/>
                                          </p:stCondLst>
                                        </p:cTn>
                                        <p:tgtEl>
                                          <p:spTgt spid="24579">
                                            <p:txEl>
                                              <p:pRg st="10" end="1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64" dur="1000" decel="50000" fill="hold">
                                          <p:stCondLst>
                                            <p:cond delay="0"/>
                                          </p:stCondLst>
                                        </p:cTn>
                                        <p:tgtEl>
                                          <p:spTgt spid="24579">
                                            <p:txEl>
                                              <p:pRg st="10" end="10"/>
                                            </p:txEl>
                                          </p:spTgt>
                                        </p:tgtEl>
                                        <p:attrNameLst>
                                          <p:attrName>ppt_x,ppt_y</p:attrName>
                                        </p:attrNameLst>
                                      </p:cBhvr>
                                      <p:rCtr x="0" y="0"/>
                                    </p:animMotion>
                                    <p:animEffect transition="in" filter="fade">
                                      <p:cBhvr>
                                        <p:cTn id="65" dur="1000"/>
                                        <p:tgtEl>
                                          <p:spTgt spid="24579">
                                            <p:txEl>
                                              <p:pRg st="10" end="10"/>
                                            </p:txEl>
                                          </p:spTgt>
                                        </p:tgtEl>
                                      </p:cBhvr>
                                    </p:animEffect>
                                  </p:childTnLst>
                                </p:cTn>
                              </p:par>
                            </p:childTnLst>
                          </p:cTn>
                        </p:par>
                      </p:childTnLst>
                    </p:cTn>
                  </p:par>
                  <p:par>
                    <p:cTn id="66" fill="hold">
                      <p:stCondLst>
                        <p:cond delay="indefinite"/>
                      </p:stCondLst>
                      <p:childTnLst>
                        <p:par>
                          <p:cTn id="67" fill="hold">
                            <p:stCondLst>
                              <p:cond delay="0"/>
                            </p:stCondLst>
                            <p:childTnLst>
                              <p:par>
                                <p:cTn id="68" presetID="52" presetClass="entr" presetSubtype="0" fill="hold" nodeType="clickEffect">
                                  <p:stCondLst>
                                    <p:cond delay="0"/>
                                  </p:stCondLst>
                                  <p:childTnLst>
                                    <p:set>
                                      <p:cBhvr>
                                        <p:cTn id="69" dur="1" fill="hold">
                                          <p:stCondLst>
                                            <p:cond delay="0"/>
                                          </p:stCondLst>
                                        </p:cTn>
                                        <p:tgtEl>
                                          <p:spTgt spid="24579">
                                            <p:txEl>
                                              <p:pRg st="11" end="11"/>
                                            </p:txEl>
                                          </p:spTgt>
                                        </p:tgtEl>
                                        <p:attrNameLst>
                                          <p:attrName>style.visibility</p:attrName>
                                        </p:attrNameLst>
                                      </p:cBhvr>
                                      <p:to>
                                        <p:strVal val="visible"/>
                                      </p:to>
                                    </p:set>
                                    <p:animScale>
                                      <p:cBhvr>
                                        <p:cTn id="70" dur="1000" decel="50000" fill="hold">
                                          <p:stCondLst>
                                            <p:cond delay="0"/>
                                          </p:stCondLst>
                                        </p:cTn>
                                        <p:tgtEl>
                                          <p:spTgt spid="24579">
                                            <p:txEl>
                                              <p:pRg st="11" end="1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71" dur="1000" decel="50000" fill="hold">
                                          <p:stCondLst>
                                            <p:cond delay="0"/>
                                          </p:stCondLst>
                                        </p:cTn>
                                        <p:tgtEl>
                                          <p:spTgt spid="24579">
                                            <p:txEl>
                                              <p:pRg st="11" end="11"/>
                                            </p:txEl>
                                          </p:spTgt>
                                        </p:tgtEl>
                                        <p:attrNameLst>
                                          <p:attrName>ppt_x,ppt_y</p:attrName>
                                        </p:attrNameLst>
                                      </p:cBhvr>
                                      <p:rCtr x="0" y="0"/>
                                    </p:animMotion>
                                    <p:animEffect transition="in" filter="fade">
                                      <p:cBhvr>
                                        <p:cTn id="72" dur="1000"/>
                                        <p:tgtEl>
                                          <p:spTgt spid="24579">
                                            <p:txEl>
                                              <p:pRg st="11" end="11"/>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52" presetClass="entr" presetSubtype="0" fill="hold" nodeType="clickEffect">
                                  <p:stCondLst>
                                    <p:cond delay="0"/>
                                  </p:stCondLst>
                                  <p:childTnLst>
                                    <p:set>
                                      <p:cBhvr>
                                        <p:cTn id="76" dur="1" fill="hold">
                                          <p:stCondLst>
                                            <p:cond delay="0"/>
                                          </p:stCondLst>
                                        </p:cTn>
                                        <p:tgtEl>
                                          <p:spTgt spid="24579">
                                            <p:txEl>
                                              <p:pRg st="12" end="12"/>
                                            </p:txEl>
                                          </p:spTgt>
                                        </p:tgtEl>
                                        <p:attrNameLst>
                                          <p:attrName>style.visibility</p:attrName>
                                        </p:attrNameLst>
                                      </p:cBhvr>
                                      <p:to>
                                        <p:strVal val="visible"/>
                                      </p:to>
                                    </p:set>
                                    <p:animScale>
                                      <p:cBhvr>
                                        <p:cTn id="77" dur="1000" decel="50000" fill="hold">
                                          <p:stCondLst>
                                            <p:cond delay="0"/>
                                          </p:stCondLst>
                                        </p:cTn>
                                        <p:tgtEl>
                                          <p:spTgt spid="24579">
                                            <p:txEl>
                                              <p:pRg st="12" end="12"/>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78" dur="1000" decel="50000" fill="hold">
                                          <p:stCondLst>
                                            <p:cond delay="0"/>
                                          </p:stCondLst>
                                        </p:cTn>
                                        <p:tgtEl>
                                          <p:spTgt spid="24579">
                                            <p:txEl>
                                              <p:pRg st="12" end="12"/>
                                            </p:txEl>
                                          </p:spTgt>
                                        </p:tgtEl>
                                        <p:attrNameLst>
                                          <p:attrName>ppt_x,ppt_y</p:attrName>
                                        </p:attrNameLst>
                                      </p:cBhvr>
                                      <p:rCtr x="0" y="0"/>
                                    </p:animMotion>
                                    <p:animEffect transition="in" filter="fade">
                                      <p:cBhvr>
                                        <p:cTn id="79" dur="1000"/>
                                        <p:tgtEl>
                                          <p:spTgt spid="24579">
                                            <p:txEl>
                                              <p:pRg st="12" end="12"/>
                                            </p:txEl>
                                          </p:spTgt>
                                        </p:tgtEl>
                                      </p:cBhvr>
                                    </p:animEffect>
                                  </p:childTnLst>
                                </p:cTn>
                              </p:par>
                            </p:childTnLst>
                          </p:cTn>
                        </p:par>
                      </p:childTnLst>
                    </p:cTn>
                  </p:par>
                  <p:par>
                    <p:cTn id="80" fill="hold">
                      <p:stCondLst>
                        <p:cond delay="indefinite"/>
                      </p:stCondLst>
                      <p:childTnLst>
                        <p:par>
                          <p:cTn id="81" fill="hold">
                            <p:stCondLst>
                              <p:cond delay="0"/>
                            </p:stCondLst>
                            <p:childTnLst>
                              <p:par>
                                <p:cTn id="82" presetID="52" presetClass="entr" presetSubtype="0" fill="hold" nodeType="clickEffect">
                                  <p:stCondLst>
                                    <p:cond delay="0"/>
                                  </p:stCondLst>
                                  <p:childTnLst>
                                    <p:set>
                                      <p:cBhvr>
                                        <p:cTn id="83" dur="1" fill="hold">
                                          <p:stCondLst>
                                            <p:cond delay="0"/>
                                          </p:stCondLst>
                                        </p:cTn>
                                        <p:tgtEl>
                                          <p:spTgt spid="24579">
                                            <p:txEl>
                                              <p:pRg st="14" end="14"/>
                                            </p:txEl>
                                          </p:spTgt>
                                        </p:tgtEl>
                                        <p:attrNameLst>
                                          <p:attrName>style.visibility</p:attrName>
                                        </p:attrNameLst>
                                      </p:cBhvr>
                                      <p:to>
                                        <p:strVal val="visible"/>
                                      </p:to>
                                    </p:set>
                                    <p:animScale>
                                      <p:cBhvr>
                                        <p:cTn id="84" dur="1000" decel="50000" fill="hold">
                                          <p:stCondLst>
                                            <p:cond delay="0"/>
                                          </p:stCondLst>
                                        </p:cTn>
                                        <p:tgtEl>
                                          <p:spTgt spid="24579">
                                            <p:txEl>
                                              <p:pRg st="14" end="14"/>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5" dur="1000" decel="50000" fill="hold">
                                          <p:stCondLst>
                                            <p:cond delay="0"/>
                                          </p:stCondLst>
                                        </p:cTn>
                                        <p:tgtEl>
                                          <p:spTgt spid="24579">
                                            <p:txEl>
                                              <p:pRg st="14" end="14"/>
                                            </p:txEl>
                                          </p:spTgt>
                                        </p:tgtEl>
                                        <p:attrNameLst>
                                          <p:attrName>ppt_x,ppt_y</p:attrName>
                                        </p:attrNameLst>
                                      </p:cBhvr>
                                      <p:rCtr x="0" y="0"/>
                                    </p:animMotion>
                                    <p:animEffect transition="in" filter="fade">
                                      <p:cBhvr>
                                        <p:cTn id="86" dur="1000"/>
                                        <p:tgtEl>
                                          <p:spTgt spid="24579">
                                            <p:txEl>
                                              <p:pRg st="14" end="14"/>
                                            </p:txEl>
                                          </p:spTgt>
                                        </p:tgtEl>
                                      </p:cBhvr>
                                    </p:animEffect>
                                  </p:childTnLst>
                                </p:cTn>
                              </p:par>
                            </p:childTnLst>
                          </p:cTn>
                        </p:par>
                      </p:childTnLst>
                    </p:cTn>
                  </p:par>
                  <p:par>
                    <p:cTn id="87" fill="hold">
                      <p:stCondLst>
                        <p:cond delay="indefinite"/>
                      </p:stCondLst>
                      <p:childTnLst>
                        <p:par>
                          <p:cTn id="88" fill="hold">
                            <p:stCondLst>
                              <p:cond delay="0"/>
                            </p:stCondLst>
                            <p:childTnLst>
                              <p:par>
                                <p:cTn id="89" presetID="52" presetClass="entr" presetSubtype="0" fill="hold" nodeType="clickEffect">
                                  <p:stCondLst>
                                    <p:cond delay="0"/>
                                  </p:stCondLst>
                                  <p:childTnLst>
                                    <p:set>
                                      <p:cBhvr>
                                        <p:cTn id="90" dur="1" fill="hold">
                                          <p:stCondLst>
                                            <p:cond delay="0"/>
                                          </p:stCondLst>
                                        </p:cTn>
                                        <p:tgtEl>
                                          <p:spTgt spid="24579">
                                            <p:txEl>
                                              <p:pRg st="13" end="13"/>
                                            </p:txEl>
                                          </p:spTgt>
                                        </p:tgtEl>
                                        <p:attrNameLst>
                                          <p:attrName>style.visibility</p:attrName>
                                        </p:attrNameLst>
                                      </p:cBhvr>
                                      <p:to>
                                        <p:strVal val="visible"/>
                                      </p:to>
                                    </p:set>
                                    <p:animScale>
                                      <p:cBhvr>
                                        <p:cTn id="91" dur="1000" decel="50000" fill="hold">
                                          <p:stCondLst>
                                            <p:cond delay="0"/>
                                          </p:stCondLst>
                                        </p:cTn>
                                        <p:tgtEl>
                                          <p:spTgt spid="24579">
                                            <p:txEl>
                                              <p:pRg st="13" end="13"/>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92" dur="1000" decel="50000" fill="hold">
                                          <p:stCondLst>
                                            <p:cond delay="0"/>
                                          </p:stCondLst>
                                        </p:cTn>
                                        <p:tgtEl>
                                          <p:spTgt spid="24579">
                                            <p:txEl>
                                              <p:pRg st="13" end="13"/>
                                            </p:txEl>
                                          </p:spTgt>
                                        </p:tgtEl>
                                        <p:attrNameLst>
                                          <p:attrName>ppt_x,ppt_y</p:attrName>
                                        </p:attrNameLst>
                                      </p:cBhvr>
                                      <p:rCtr x="0" y="0"/>
                                    </p:animMotion>
                                    <p:animEffect transition="in" filter="fade">
                                      <p:cBhvr>
                                        <p:cTn id="93" dur="1000"/>
                                        <p:tgtEl>
                                          <p:spTgt spid="24579">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500063" y="0"/>
            <a:ext cx="8229600" cy="642938"/>
          </a:xfrm>
        </p:spPr>
        <p:txBody>
          <a:bodyPr/>
          <a:lstStyle/>
          <a:p>
            <a:pPr eaLnBrk="1" hangingPunct="1">
              <a:buFont typeface="Arial" panose="020B0604020202020204" pitchFamily="34" charset="0"/>
              <a:buNone/>
              <a:defRPr/>
            </a:pPr>
            <a:r>
              <a:rPr lang="sr-Latn-CS" altLang="en-US" sz="2800" b="1" dirty="0">
                <a:solidFill>
                  <a:srgbClr val="FF0000"/>
                </a:solidFill>
              </a:rPr>
              <a:t>N. MEDIANUS</a:t>
            </a:r>
            <a:endParaRPr lang="en-US" altLang="en-US" sz="2800" b="1" dirty="0">
              <a:solidFill>
                <a:srgbClr val="FF0000"/>
              </a:solidFill>
            </a:endParaRPr>
          </a:p>
        </p:txBody>
      </p:sp>
      <p:sp>
        <p:nvSpPr>
          <p:cNvPr id="24579" name="Rectangle 3"/>
          <p:cNvSpPr>
            <a:spLocks noGrp="1" noChangeArrowheads="1"/>
          </p:cNvSpPr>
          <p:nvPr>
            <p:ph type="body" sz="half" idx="1"/>
          </p:nvPr>
        </p:nvSpPr>
        <p:spPr>
          <a:xfrm>
            <a:off x="0" y="642938"/>
            <a:ext cx="9252520" cy="6143625"/>
          </a:xfrm>
        </p:spPr>
        <p:txBody>
          <a:bodyPr/>
          <a:lstStyle/>
          <a:p>
            <a:pPr eaLnBrk="1" hangingPunct="1">
              <a:lnSpc>
                <a:spcPct val="90000"/>
              </a:lnSpc>
              <a:buNone/>
              <a:defRPr/>
            </a:pPr>
            <a:r>
              <a:rPr lang="en-GB" altLang="en-US" sz="2000" b="1" i="1" dirty="0"/>
              <a:t>Motor branches</a:t>
            </a:r>
            <a:r>
              <a:rPr lang="sr-Latn-CS" altLang="en-US" sz="2000" b="1" i="1" dirty="0"/>
              <a:t>:</a:t>
            </a:r>
          </a:p>
          <a:p>
            <a:pPr eaLnBrk="1" hangingPunct="1">
              <a:lnSpc>
                <a:spcPct val="90000"/>
              </a:lnSpc>
              <a:buNone/>
              <a:defRPr/>
            </a:pPr>
            <a:r>
              <a:rPr lang="en-GB" altLang="en-US" sz="2000" dirty="0">
                <a:solidFill>
                  <a:srgbClr val="FFFF00"/>
                </a:solidFill>
              </a:rPr>
              <a:t>- muscles of anterior forearm compartment </a:t>
            </a:r>
          </a:p>
          <a:p>
            <a:pPr eaLnBrk="1" hangingPunct="1">
              <a:lnSpc>
                <a:spcPct val="90000"/>
              </a:lnSpc>
              <a:buNone/>
              <a:defRPr/>
            </a:pPr>
            <a:r>
              <a:rPr lang="en-GB" altLang="en-US" sz="2000" dirty="0">
                <a:solidFill>
                  <a:srgbClr val="FFFF00"/>
                </a:solidFill>
              </a:rPr>
              <a:t>  </a:t>
            </a:r>
            <a:r>
              <a:rPr lang="sr-Cyrl-RS" altLang="en-US" sz="2000" dirty="0">
                <a:solidFill>
                  <a:srgbClr val="FFFF00"/>
                </a:solidFill>
              </a:rPr>
              <a:t>(</a:t>
            </a:r>
            <a:r>
              <a:rPr lang="en-GB" altLang="en-US" sz="2000" dirty="0">
                <a:solidFill>
                  <a:srgbClr val="FFFF00"/>
                </a:solidFill>
              </a:rPr>
              <a:t>all </a:t>
            </a:r>
            <a:r>
              <a:rPr lang="en-GB" altLang="en-US" sz="2000" dirty="0" err="1">
                <a:solidFill>
                  <a:srgbClr val="FFFF00"/>
                </a:solidFill>
              </a:rPr>
              <a:t>exept</a:t>
            </a:r>
            <a:r>
              <a:rPr lang="sr-Latn-CS" altLang="en-US" sz="2000" dirty="0">
                <a:solidFill>
                  <a:srgbClr val="FFFF00"/>
                </a:solidFill>
              </a:rPr>
              <a:t> m. </a:t>
            </a:r>
            <a:r>
              <a:rPr lang="sr-Latn-CS" altLang="en-US" sz="2000" dirty="0" err="1">
                <a:solidFill>
                  <a:srgbClr val="FFFF00"/>
                </a:solidFill>
              </a:rPr>
              <a:t>flexor</a:t>
            </a:r>
            <a:r>
              <a:rPr lang="sr-Latn-CS" altLang="en-US" sz="2000" dirty="0">
                <a:solidFill>
                  <a:srgbClr val="FFFF00"/>
                </a:solidFill>
              </a:rPr>
              <a:t> </a:t>
            </a:r>
            <a:r>
              <a:rPr lang="sr-Latn-CS" altLang="en-US" sz="2000" dirty="0" err="1">
                <a:solidFill>
                  <a:srgbClr val="FFFF00"/>
                </a:solidFill>
              </a:rPr>
              <a:t>carpi</a:t>
            </a:r>
            <a:r>
              <a:rPr lang="sr-Latn-CS" altLang="en-US" sz="2000" dirty="0">
                <a:solidFill>
                  <a:srgbClr val="FFFF00"/>
                </a:solidFill>
              </a:rPr>
              <a:t> </a:t>
            </a:r>
            <a:r>
              <a:rPr lang="sr-Latn-CS" altLang="en-US" sz="2000" dirty="0" err="1">
                <a:solidFill>
                  <a:srgbClr val="FFFF00"/>
                </a:solidFill>
              </a:rPr>
              <a:t>ulnaris</a:t>
            </a:r>
            <a:endParaRPr lang="en-GB" altLang="en-US" sz="2000" dirty="0">
              <a:solidFill>
                <a:srgbClr val="FFFF00"/>
              </a:solidFill>
            </a:endParaRPr>
          </a:p>
          <a:p>
            <a:pPr eaLnBrk="1" hangingPunct="1">
              <a:lnSpc>
                <a:spcPct val="90000"/>
              </a:lnSpc>
              <a:buNone/>
              <a:defRPr/>
            </a:pPr>
            <a:r>
              <a:rPr lang="en-GB" altLang="en-US" sz="2000" dirty="0">
                <a:solidFill>
                  <a:srgbClr val="FFFF00"/>
                </a:solidFill>
              </a:rPr>
              <a:t>  and medial half of </a:t>
            </a:r>
            <a:r>
              <a:rPr lang="sr-Latn-CS" altLang="en-US" sz="2000" dirty="0">
                <a:solidFill>
                  <a:srgbClr val="FFFF00"/>
                </a:solidFill>
              </a:rPr>
              <a:t>m. </a:t>
            </a:r>
            <a:r>
              <a:rPr lang="sr-Latn-CS" altLang="en-US" sz="2000" dirty="0" err="1">
                <a:solidFill>
                  <a:srgbClr val="FFFF00"/>
                </a:solidFill>
              </a:rPr>
              <a:t>flexor</a:t>
            </a:r>
            <a:r>
              <a:rPr lang="sr-Latn-CS" altLang="en-US" sz="2000" dirty="0">
                <a:solidFill>
                  <a:srgbClr val="FFFF00"/>
                </a:solidFill>
              </a:rPr>
              <a:t> </a:t>
            </a:r>
            <a:r>
              <a:rPr lang="sr-Latn-CS" altLang="en-US" sz="2000" dirty="0" err="1">
                <a:solidFill>
                  <a:srgbClr val="FFFF00"/>
                </a:solidFill>
              </a:rPr>
              <a:t>digitorum</a:t>
            </a:r>
            <a:r>
              <a:rPr lang="sr-Latn-CS" altLang="en-US" sz="2000" dirty="0">
                <a:solidFill>
                  <a:srgbClr val="FFFF00"/>
                </a:solidFill>
              </a:rPr>
              <a:t> </a:t>
            </a:r>
            <a:r>
              <a:rPr lang="sr-Latn-CS" altLang="en-US" sz="2000" dirty="0" err="1">
                <a:solidFill>
                  <a:srgbClr val="FFFF00"/>
                </a:solidFill>
              </a:rPr>
              <a:t>profundus</a:t>
            </a:r>
            <a:r>
              <a:rPr lang="sr-Cyrl-RS" altLang="en-US" sz="2000" dirty="0">
                <a:solidFill>
                  <a:srgbClr val="FFFF00"/>
                </a:solidFill>
              </a:rPr>
              <a:t>)</a:t>
            </a:r>
            <a:endParaRPr lang="sr-Latn-CS" altLang="en-US" sz="2000" dirty="0">
              <a:solidFill>
                <a:srgbClr val="FFFF00"/>
              </a:solidFill>
            </a:endParaRPr>
          </a:p>
          <a:p>
            <a:pPr eaLnBrk="1" hangingPunct="1">
              <a:lnSpc>
                <a:spcPct val="90000"/>
              </a:lnSpc>
              <a:buNone/>
              <a:defRPr/>
            </a:pPr>
            <a:r>
              <a:rPr lang="sr-Cyrl-RS" altLang="en-US" sz="2000" dirty="0">
                <a:solidFill>
                  <a:srgbClr val="FFFF00"/>
                </a:solidFill>
              </a:rPr>
              <a:t>- </a:t>
            </a:r>
            <a:r>
              <a:rPr lang="sr-Latn-CS" altLang="en-US" sz="2000" dirty="0">
                <a:solidFill>
                  <a:srgbClr val="FFFF00"/>
                </a:solidFill>
              </a:rPr>
              <a:t>mm. </a:t>
            </a:r>
            <a:r>
              <a:rPr lang="sr-Latn-CS" altLang="en-US" sz="2000" dirty="0" err="1">
                <a:solidFill>
                  <a:srgbClr val="FFFF00"/>
                </a:solidFill>
              </a:rPr>
              <a:t>eminentiae</a:t>
            </a:r>
            <a:r>
              <a:rPr lang="sr-Latn-CS" altLang="en-US" sz="2000" dirty="0">
                <a:solidFill>
                  <a:srgbClr val="FFFF00"/>
                </a:solidFill>
              </a:rPr>
              <a:t> </a:t>
            </a:r>
            <a:r>
              <a:rPr lang="sr-Latn-CS" altLang="en-US" sz="2000" dirty="0" err="1">
                <a:solidFill>
                  <a:srgbClr val="FFFF00"/>
                </a:solidFill>
              </a:rPr>
              <a:t>thenaris</a:t>
            </a:r>
            <a:r>
              <a:rPr lang="sr-Latn-CS" altLang="en-US" sz="2000" dirty="0">
                <a:solidFill>
                  <a:srgbClr val="FFFF00"/>
                </a:solidFill>
              </a:rPr>
              <a:t> </a:t>
            </a:r>
            <a:r>
              <a:rPr lang="sr-Cyrl-RS" altLang="en-US" sz="2000" dirty="0">
                <a:solidFill>
                  <a:srgbClr val="FFFF00"/>
                </a:solidFill>
              </a:rPr>
              <a:t>(</a:t>
            </a:r>
            <a:r>
              <a:rPr lang="en-GB" altLang="en-US" sz="2000" dirty="0" err="1">
                <a:solidFill>
                  <a:srgbClr val="FFFF00"/>
                </a:solidFill>
              </a:rPr>
              <a:t>exept</a:t>
            </a:r>
            <a:r>
              <a:rPr lang="en-GB" altLang="en-US" sz="2000" dirty="0">
                <a:solidFill>
                  <a:srgbClr val="FFFF00"/>
                </a:solidFill>
              </a:rPr>
              <a:t> </a:t>
            </a:r>
            <a:r>
              <a:rPr lang="sr-Latn-CS" altLang="en-US" sz="2000" dirty="0">
                <a:solidFill>
                  <a:srgbClr val="FFFF00"/>
                </a:solidFill>
              </a:rPr>
              <a:t> </a:t>
            </a:r>
            <a:r>
              <a:rPr lang="sr-Latn-CS" altLang="en-US" sz="2000" dirty="0" err="1">
                <a:solidFill>
                  <a:srgbClr val="FFFF00"/>
                </a:solidFill>
              </a:rPr>
              <a:t>m.adductor</a:t>
            </a:r>
            <a:endParaRPr lang="en-GB" altLang="en-US" sz="2000" dirty="0">
              <a:solidFill>
                <a:srgbClr val="FFFF00"/>
              </a:solidFill>
            </a:endParaRPr>
          </a:p>
          <a:p>
            <a:pPr eaLnBrk="1" hangingPunct="1">
              <a:lnSpc>
                <a:spcPct val="90000"/>
              </a:lnSpc>
              <a:buNone/>
              <a:defRPr/>
            </a:pPr>
            <a:r>
              <a:rPr lang="en-GB" altLang="en-US" sz="2000" dirty="0">
                <a:solidFill>
                  <a:srgbClr val="FFFF00"/>
                </a:solidFill>
              </a:rPr>
              <a:t>  </a:t>
            </a:r>
            <a:r>
              <a:rPr lang="sr-Latn-CS" altLang="en-US" sz="2000" dirty="0" err="1">
                <a:solidFill>
                  <a:srgbClr val="FFFF00"/>
                </a:solidFill>
              </a:rPr>
              <a:t>pollicis</a:t>
            </a:r>
            <a:r>
              <a:rPr lang="sr-Cyrl-RS" altLang="en-US" sz="2000" dirty="0">
                <a:solidFill>
                  <a:srgbClr val="FFFF00"/>
                </a:solidFill>
              </a:rPr>
              <a:t>)</a:t>
            </a:r>
            <a:endParaRPr lang="en-GB" altLang="en-US" sz="2000" dirty="0">
              <a:solidFill>
                <a:srgbClr val="FFFF00"/>
              </a:solidFill>
            </a:endParaRPr>
          </a:p>
          <a:p>
            <a:pPr eaLnBrk="1" hangingPunct="1">
              <a:lnSpc>
                <a:spcPct val="90000"/>
              </a:lnSpc>
              <a:buNone/>
              <a:defRPr/>
            </a:pPr>
            <a:r>
              <a:rPr lang="en-GB" altLang="en-US" sz="2000" dirty="0">
                <a:solidFill>
                  <a:srgbClr val="FFFF00"/>
                </a:solidFill>
              </a:rPr>
              <a:t>- </a:t>
            </a:r>
            <a:r>
              <a:rPr lang="sr-Latn-CS" altLang="en-US" sz="2000" dirty="0">
                <a:solidFill>
                  <a:srgbClr val="FFFF00"/>
                </a:solidFill>
              </a:rPr>
              <a:t>mm. </a:t>
            </a:r>
            <a:r>
              <a:rPr lang="sr-Latn-CS" altLang="en-US" sz="2000" dirty="0" err="1">
                <a:solidFill>
                  <a:srgbClr val="FFFF00"/>
                </a:solidFill>
              </a:rPr>
              <a:t>lumbricales</a:t>
            </a:r>
            <a:r>
              <a:rPr lang="sr-Latn-CS" altLang="en-US" sz="2000" dirty="0">
                <a:solidFill>
                  <a:srgbClr val="FFFF00"/>
                </a:solidFill>
              </a:rPr>
              <a:t> I,II</a:t>
            </a:r>
            <a:endParaRPr lang="sr-Cyrl-RS" altLang="en-US" sz="2000" dirty="0">
              <a:solidFill>
                <a:srgbClr val="FFFF00"/>
              </a:solidFill>
            </a:endParaRPr>
          </a:p>
          <a:p>
            <a:pPr eaLnBrk="1" hangingPunct="1">
              <a:lnSpc>
                <a:spcPct val="90000"/>
              </a:lnSpc>
              <a:buFont typeface="Wingdings" panose="05000000000000000000" pitchFamily="2" charset="2"/>
              <a:buNone/>
              <a:defRPr/>
            </a:pPr>
            <a:endParaRPr lang="sr-Latn-RS" altLang="en-US" sz="2000" dirty="0"/>
          </a:p>
          <a:p>
            <a:pPr eaLnBrk="1" hangingPunct="1">
              <a:lnSpc>
                <a:spcPct val="90000"/>
              </a:lnSpc>
              <a:buNone/>
              <a:defRPr/>
            </a:pPr>
            <a:r>
              <a:rPr lang="en-GB" altLang="en-US" sz="2000" b="1" i="1" dirty="0"/>
              <a:t>Sensitive branches</a:t>
            </a:r>
            <a:r>
              <a:rPr lang="sr-Latn-CS" altLang="en-US" sz="2000" b="1" i="1" dirty="0"/>
              <a:t>:</a:t>
            </a:r>
            <a:endParaRPr lang="en-GB" altLang="en-US" sz="2000" b="1" i="1" dirty="0"/>
          </a:p>
          <a:p>
            <a:pPr eaLnBrk="1" hangingPunct="1">
              <a:lnSpc>
                <a:spcPct val="90000"/>
              </a:lnSpc>
              <a:buNone/>
              <a:defRPr/>
            </a:pPr>
            <a:r>
              <a:rPr lang="sr-Latn-CS" altLang="en-US" sz="2000" b="1" dirty="0">
                <a:solidFill>
                  <a:srgbClr val="FFFF00"/>
                </a:solidFill>
              </a:rPr>
              <a:t>- r. </a:t>
            </a:r>
            <a:r>
              <a:rPr lang="sr-Latn-CS" altLang="en-US" sz="2000" b="1" dirty="0" err="1">
                <a:solidFill>
                  <a:srgbClr val="FFFF00"/>
                </a:solidFill>
              </a:rPr>
              <a:t>palmaris</a:t>
            </a:r>
            <a:r>
              <a:rPr lang="sr-Latn-CS" altLang="en-US" sz="2000" b="1" dirty="0">
                <a:solidFill>
                  <a:srgbClr val="FFFF00"/>
                </a:solidFill>
              </a:rPr>
              <a:t> n. </a:t>
            </a:r>
            <a:r>
              <a:rPr lang="sr-Cyrl-RS" altLang="en-US" sz="2000" b="1" dirty="0">
                <a:solidFill>
                  <a:srgbClr val="FFFF00"/>
                </a:solidFill>
              </a:rPr>
              <a:t>м</a:t>
            </a:r>
            <a:r>
              <a:rPr lang="sr-Latn-CS" altLang="en-US" sz="2000" b="1" dirty="0" err="1">
                <a:solidFill>
                  <a:srgbClr val="FFFF00"/>
                </a:solidFill>
              </a:rPr>
              <a:t>ediani</a:t>
            </a:r>
            <a:r>
              <a:rPr lang="sr-Cyrl-RS" altLang="en-US" sz="2000" b="1" dirty="0">
                <a:solidFill>
                  <a:srgbClr val="FFFF00"/>
                </a:solidFill>
              </a:rPr>
              <a:t> – </a:t>
            </a:r>
            <a:r>
              <a:rPr lang="en-GB" altLang="en-US" sz="2000" dirty="0">
                <a:solidFill>
                  <a:srgbClr val="FFFF00"/>
                </a:solidFill>
              </a:rPr>
              <a:t>for lateral part of</a:t>
            </a:r>
          </a:p>
          <a:p>
            <a:pPr eaLnBrk="1" hangingPunct="1">
              <a:lnSpc>
                <a:spcPct val="90000"/>
              </a:lnSpc>
              <a:buNone/>
              <a:defRPr/>
            </a:pPr>
            <a:r>
              <a:rPr lang="en-GB" altLang="en-US" sz="2000" dirty="0">
                <a:solidFill>
                  <a:srgbClr val="FFFF00"/>
                </a:solidFill>
              </a:rPr>
              <a:t>  </a:t>
            </a:r>
            <a:r>
              <a:rPr lang="en-GB" altLang="en-US" sz="2000" dirty="0" err="1">
                <a:solidFill>
                  <a:srgbClr val="FFFF00"/>
                </a:solidFill>
              </a:rPr>
              <a:t>plamar</a:t>
            </a:r>
            <a:r>
              <a:rPr lang="en-GB" altLang="en-US" sz="2000" dirty="0">
                <a:solidFill>
                  <a:srgbClr val="FFFF00"/>
                </a:solidFill>
              </a:rPr>
              <a:t> side of hand</a:t>
            </a:r>
            <a:endParaRPr lang="en-GB" altLang="en-US" sz="2000" b="1" dirty="0">
              <a:solidFill>
                <a:srgbClr val="FFFF00"/>
              </a:solidFill>
            </a:endParaRPr>
          </a:p>
          <a:p>
            <a:pPr eaLnBrk="1" hangingPunct="1">
              <a:lnSpc>
                <a:spcPct val="90000"/>
              </a:lnSpc>
              <a:buFont typeface="Wingdings" panose="05000000000000000000" pitchFamily="2" charset="2"/>
              <a:buNone/>
              <a:defRPr/>
            </a:pPr>
            <a:r>
              <a:rPr lang="en-GB" altLang="en-US" sz="2000" b="1" dirty="0">
                <a:solidFill>
                  <a:srgbClr val="FFFF00"/>
                </a:solidFill>
              </a:rPr>
              <a:t>- </a:t>
            </a:r>
            <a:r>
              <a:rPr lang="en-GB" altLang="en-US" sz="2000" b="1" dirty="0" err="1">
                <a:solidFill>
                  <a:srgbClr val="FFFF00"/>
                </a:solidFill>
              </a:rPr>
              <a:t>Nn</a:t>
            </a:r>
            <a:r>
              <a:rPr lang="en-GB" altLang="en-US" sz="2000" b="1" dirty="0">
                <a:solidFill>
                  <a:srgbClr val="FFFF00"/>
                </a:solidFill>
              </a:rPr>
              <a:t>. </a:t>
            </a:r>
            <a:r>
              <a:rPr lang="en-GB" altLang="en-US" sz="2000" b="1" dirty="0" err="1">
                <a:solidFill>
                  <a:srgbClr val="FFFF00"/>
                </a:solidFill>
              </a:rPr>
              <a:t>digitales</a:t>
            </a:r>
            <a:r>
              <a:rPr lang="en-GB" altLang="en-US" sz="2000" b="1" dirty="0">
                <a:solidFill>
                  <a:srgbClr val="FFFF00"/>
                </a:solidFill>
              </a:rPr>
              <a:t> </a:t>
            </a:r>
            <a:r>
              <a:rPr lang="en-GB" altLang="en-US" sz="2000" b="1" dirty="0" err="1">
                <a:solidFill>
                  <a:srgbClr val="FFFF00"/>
                </a:solidFill>
              </a:rPr>
              <a:t>palmares</a:t>
            </a:r>
            <a:r>
              <a:rPr lang="en-GB" altLang="en-US" sz="2000" b="1" dirty="0">
                <a:solidFill>
                  <a:srgbClr val="FFFF00"/>
                </a:solidFill>
              </a:rPr>
              <a:t> </a:t>
            </a:r>
            <a:r>
              <a:rPr lang="en-GB" altLang="en-US" sz="2000" dirty="0">
                <a:solidFill>
                  <a:srgbClr val="FFFF00"/>
                </a:solidFill>
              </a:rPr>
              <a:t>innervates palmar side</a:t>
            </a:r>
          </a:p>
          <a:p>
            <a:pPr eaLnBrk="1" hangingPunct="1">
              <a:lnSpc>
                <a:spcPct val="90000"/>
              </a:lnSpc>
              <a:buFont typeface="Wingdings" panose="05000000000000000000" pitchFamily="2" charset="2"/>
              <a:buNone/>
              <a:defRPr/>
            </a:pPr>
            <a:r>
              <a:rPr lang="en-GB" altLang="en-US" sz="2000" dirty="0">
                <a:solidFill>
                  <a:srgbClr val="FFFF00"/>
                </a:solidFill>
              </a:rPr>
              <a:t> of 1</a:t>
            </a:r>
            <a:r>
              <a:rPr lang="en-GB" altLang="en-US" sz="2000" baseline="30000" dirty="0">
                <a:solidFill>
                  <a:srgbClr val="FFFF00"/>
                </a:solidFill>
              </a:rPr>
              <a:t>st</a:t>
            </a:r>
            <a:r>
              <a:rPr lang="en-GB" altLang="en-US" sz="2000" dirty="0">
                <a:solidFill>
                  <a:srgbClr val="FFFF00"/>
                </a:solidFill>
              </a:rPr>
              <a:t>, 2</a:t>
            </a:r>
            <a:r>
              <a:rPr lang="en-GB" altLang="en-US" sz="2000" baseline="30000" dirty="0">
                <a:solidFill>
                  <a:srgbClr val="FFFF00"/>
                </a:solidFill>
              </a:rPr>
              <a:t>nd</a:t>
            </a:r>
            <a:r>
              <a:rPr lang="en-GB" altLang="en-US" sz="2000" dirty="0">
                <a:solidFill>
                  <a:srgbClr val="FFFF00"/>
                </a:solidFill>
              </a:rPr>
              <a:t>, 3</a:t>
            </a:r>
            <a:r>
              <a:rPr lang="en-GB" altLang="en-US" sz="2000" baseline="30000" dirty="0">
                <a:solidFill>
                  <a:srgbClr val="FFFF00"/>
                </a:solidFill>
              </a:rPr>
              <a:t>rd</a:t>
            </a:r>
            <a:r>
              <a:rPr lang="en-GB" altLang="en-US" sz="2000" dirty="0">
                <a:solidFill>
                  <a:srgbClr val="FFFF00"/>
                </a:solidFill>
              </a:rPr>
              <a:t>  and lateral part of 4</a:t>
            </a:r>
            <a:r>
              <a:rPr lang="en-GB" altLang="en-US" sz="2000" baseline="30000" dirty="0">
                <a:solidFill>
                  <a:srgbClr val="FFFF00"/>
                </a:solidFill>
              </a:rPr>
              <a:t>th</a:t>
            </a:r>
            <a:r>
              <a:rPr lang="en-GB" altLang="en-US" sz="2000" dirty="0">
                <a:solidFill>
                  <a:srgbClr val="FFFF00"/>
                </a:solidFill>
              </a:rPr>
              <a:t> finger, as</a:t>
            </a:r>
          </a:p>
          <a:p>
            <a:pPr eaLnBrk="1" hangingPunct="1">
              <a:lnSpc>
                <a:spcPct val="90000"/>
              </a:lnSpc>
              <a:buFont typeface="Wingdings" panose="05000000000000000000" pitchFamily="2" charset="2"/>
              <a:buNone/>
              <a:defRPr/>
            </a:pPr>
            <a:r>
              <a:rPr lang="en-GB" altLang="en-US" sz="2000" dirty="0">
                <a:solidFill>
                  <a:srgbClr val="FFFF00"/>
                </a:solidFill>
              </a:rPr>
              <a:t>  well as the dorsal side of 1</a:t>
            </a:r>
            <a:r>
              <a:rPr lang="en-GB" altLang="en-US" sz="2000" baseline="30000" dirty="0">
                <a:solidFill>
                  <a:srgbClr val="FFFF00"/>
                </a:solidFill>
              </a:rPr>
              <a:t>st</a:t>
            </a:r>
            <a:r>
              <a:rPr lang="en-GB" altLang="en-US" sz="2000" dirty="0">
                <a:solidFill>
                  <a:srgbClr val="FFFF00"/>
                </a:solidFill>
              </a:rPr>
              <a:t> and 2</a:t>
            </a:r>
            <a:r>
              <a:rPr lang="en-GB" altLang="en-US" sz="2000" baseline="30000" dirty="0">
                <a:solidFill>
                  <a:srgbClr val="FFFF00"/>
                </a:solidFill>
              </a:rPr>
              <a:t>nd</a:t>
            </a:r>
            <a:r>
              <a:rPr lang="en-GB" altLang="en-US" sz="2000" dirty="0">
                <a:solidFill>
                  <a:srgbClr val="FFFF00"/>
                </a:solidFill>
              </a:rPr>
              <a:t> phalanx  of</a:t>
            </a:r>
          </a:p>
          <a:p>
            <a:pPr eaLnBrk="1" hangingPunct="1">
              <a:lnSpc>
                <a:spcPct val="90000"/>
              </a:lnSpc>
              <a:buFont typeface="Wingdings" panose="05000000000000000000" pitchFamily="2" charset="2"/>
              <a:buNone/>
              <a:defRPr/>
            </a:pPr>
            <a:r>
              <a:rPr lang="en-GB" altLang="en-US" sz="2000" dirty="0">
                <a:solidFill>
                  <a:srgbClr val="FFFF00"/>
                </a:solidFill>
              </a:rPr>
              <a:t>  2</a:t>
            </a:r>
            <a:r>
              <a:rPr lang="en-GB" altLang="en-US" sz="2000" baseline="30000" dirty="0">
                <a:solidFill>
                  <a:srgbClr val="FFFF00"/>
                </a:solidFill>
              </a:rPr>
              <a:t>nd</a:t>
            </a:r>
            <a:r>
              <a:rPr lang="en-GB" altLang="en-US" sz="2000" dirty="0">
                <a:solidFill>
                  <a:srgbClr val="FFFF00"/>
                </a:solidFill>
              </a:rPr>
              <a:t> , 3</a:t>
            </a:r>
            <a:r>
              <a:rPr lang="en-GB" altLang="en-US" sz="2000" baseline="30000" dirty="0">
                <a:solidFill>
                  <a:srgbClr val="FFFF00"/>
                </a:solidFill>
              </a:rPr>
              <a:t>rd</a:t>
            </a:r>
            <a:r>
              <a:rPr lang="en-GB" altLang="en-US" sz="2000" dirty="0">
                <a:solidFill>
                  <a:srgbClr val="FFFF00"/>
                </a:solidFill>
              </a:rPr>
              <a:t>, and lateral part of 4</a:t>
            </a:r>
            <a:r>
              <a:rPr lang="en-GB" altLang="en-US" sz="2000" baseline="30000" dirty="0">
                <a:solidFill>
                  <a:srgbClr val="FFFF00"/>
                </a:solidFill>
              </a:rPr>
              <a:t>th</a:t>
            </a:r>
            <a:r>
              <a:rPr lang="en-GB" altLang="en-US" sz="2000" dirty="0">
                <a:solidFill>
                  <a:srgbClr val="FFFF00"/>
                </a:solidFill>
              </a:rPr>
              <a:t> finger;</a:t>
            </a:r>
          </a:p>
          <a:p>
            <a:pPr eaLnBrk="1" hangingPunct="1">
              <a:lnSpc>
                <a:spcPct val="90000"/>
              </a:lnSpc>
              <a:buFont typeface="Wingdings" panose="05000000000000000000" pitchFamily="2" charset="2"/>
              <a:buNone/>
              <a:defRPr/>
            </a:pPr>
            <a:r>
              <a:rPr lang="en-GB" altLang="en-US" sz="2000" dirty="0">
                <a:solidFill>
                  <a:srgbClr val="FFFF00"/>
                </a:solidFill>
              </a:rPr>
              <a:t> have branches for bones and joints branches</a:t>
            </a:r>
          </a:p>
          <a:p>
            <a:pPr eaLnBrk="1" hangingPunct="1">
              <a:lnSpc>
                <a:spcPct val="90000"/>
              </a:lnSpc>
              <a:buFont typeface="Wingdings" panose="05000000000000000000" pitchFamily="2" charset="2"/>
              <a:buNone/>
              <a:defRPr/>
            </a:pPr>
            <a:endParaRPr lang="en-GB" altLang="en-US" sz="2000" dirty="0">
              <a:solidFill>
                <a:srgbClr val="FFFF00"/>
              </a:solidFill>
            </a:endParaRPr>
          </a:p>
          <a:p>
            <a:pPr eaLnBrk="1" hangingPunct="1">
              <a:lnSpc>
                <a:spcPct val="90000"/>
              </a:lnSpc>
              <a:buNone/>
              <a:defRPr/>
            </a:pPr>
            <a:r>
              <a:rPr lang="en-GB" altLang="en-US" sz="2000" dirty="0">
                <a:solidFill>
                  <a:srgbClr val="FFFF00"/>
                </a:solidFill>
              </a:rPr>
              <a:t>- gets </a:t>
            </a:r>
            <a:r>
              <a:rPr lang="en-GB" altLang="en-US" sz="2000" dirty="0" err="1">
                <a:solidFill>
                  <a:srgbClr val="FFFF00"/>
                </a:solidFill>
              </a:rPr>
              <a:t>symphathetic</a:t>
            </a:r>
            <a:r>
              <a:rPr lang="en-GB" altLang="en-US" sz="2000" dirty="0">
                <a:solidFill>
                  <a:srgbClr val="FFFF00"/>
                </a:solidFill>
              </a:rPr>
              <a:t> fibres (from cervical </a:t>
            </a:r>
            <a:r>
              <a:rPr lang="en-GB" altLang="en-US" sz="2000" dirty="0" err="1">
                <a:solidFill>
                  <a:srgbClr val="FFFF00"/>
                </a:solidFill>
              </a:rPr>
              <a:t>symphathetic</a:t>
            </a:r>
            <a:r>
              <a:rPr lang="en-GB" altLang="en-US" sz="2000" dirty="0">
                <a:solidFill>
                  <a:srgbClr val="FFFF00"/>
                </a:solidFill>
              </a:rPr>
              <a:t> ganglia) for arterial walls</a:t>
            </a:r>
            <a:endParaRPr lang="sr-Latn-CS" altLang="en-US" sz="2000" b="1" dirty="0">
              <a:solidFill>
                <a:srgbClr val="FFFF00"/>
              </a:solidFill>
            </a:endParaRPr>
          </a:p>
        </p:txBody>
      </p:sp>
      <p:pic>
        <p:nvPicPr>
          <p:cNvPr id="187396" name="Picture 4"/>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l="35417" t="14745" r="12019" b="6837"/>
          <a:stretch>
            <a:fillRect/>
          </a:stretch>
        </p:blipFill>
        <p:spPr>
          <a:xfrm>
            <a:off x="5577077" y="1268760"/>
            <a:ext cx="3571875" cy="3997325"/>
          </a:xfr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71554782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2" presetClass="entr" presetSubtype="0" fill="hold" nodeType="clickEffect">
                                  <p:stCondLst>
                                    <p:cond delay="0"/>
                                  </p:stCondLst>
                                  <p:childTnLst>
                                    <p:set>
                                      <p:cBhvr>
                                        <p:cTn id="6" dur="1" fill="hold">
                                          <p:stCondLst>
                                            <p:cond delay="0"/>
                                          </p:stCondLst>
                                        </p:cTn>
                                        <p:tgtEl>
                                          <p:spTgt spid="24579">
                                            <p:txEl>
                                              <p:pRg st="11" end="11"/>
                                            </p:txEl>
                                          </p:spTgt>
                                        </p:tgtEl>
                                        <p:attrNameLst>
                                          <p:attrName>style.visibility</p:attrName>
                                        </p:attrNameLst>
                                      </p:cBhvr>
                                      <p:to>
                                        <p:strVal val="visible"/>
                                      </p:to>
                                    </p:set>
                                    <p:animScale>
                                      <p:cBhvr>
                                        <p:cTn id="7" dur="1000" decel="50000" fill="hold">
                                          <p:stCondLst>
                                            <p:cond delay="0"/>
                                          </p:stCondLst>
                                        </p:cTn>
                                        <p:tgtEl>
                                          <p:spTgt spid="24579">
                                            <p:txEl>
                                              <p:pRg st="11" end="1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24579">
                                            <p:txEl>
                                              <p:pRg st="11" end="11"/>
                                            </p:txEl>
                                          </p:spTgt>
                                        </p:tgtEl>
                                        <p:attrNameLst>
                                          <p:attrName>ppt_x,ppt_y</p:attrName>
                                        </p:attrNameLst>
                                      </p:cBhvr>
                                      <p:rCtr x="0" y="0"/>
                                    </p:animMotion>
                                    <p:animEffect transition="in" filter="fade">
                                      <p:cBhvr>
                                        <p:cTn id="9" dur="1000"/>
                                        <p:tgtEl>
                                          <p:spTgt spid="24579">
                                            <p:txEl>
                                              <p:pRg st="11" end="11"/>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nodeType="clickEffect">
                                  <p:stCondLst>
                                    <p:cond delay="0"/>
                                  </p:stCondLst>
                                  <p:childTnLst>
                                    <p:set>
                                      <p:cBhvr>
                                        <p:cTn id="13" dur="1" fill="hold">
                                          <p:stCondLst>
                                            <p:cond delay="0"/>
                                          </p:stCondLst>
                                        </p:cTn>
                                        <p:tgtEl>
                                          <p:spTgt spid="24579">
                                            <p:txEl>
                                              <p:pRg st="12" end="12"/>
                                            </p:txEl>
                                          </p:spTgt>
                                        </p:tgtEl>
                                        <p:attrNameLst>
                                          <p:attrName>style.visibility</p:attrName>
                                        </p:attrNameLst>
                                      </p:cBhvr>
                                      <p:to>
                                        <p:strVal val="visible"/>
                                      </p:to>
                                    </p:set>
                                    <p:animScale>
                                      <p:cBhvr>
                                        <p:cTn id="14" dur="1000" decel="50000" fill="hold">
                                          <p:stCondLst>
                                            <p:cond delay="0"/>
                                          </p:stCondLst>
                                        </p:cTn>
                                        <p:tgtEl>
                                          <p:spTgt spid="24579">
                                            <p:txEl>
                                              <p:pRg st="12" end="12"/>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5" dur="1000" decel="50000" fill="hold">
                                          <p:stCondLst>
                                            <p:cond delay="0"/>
                                          </p:stCondLst>
                                        </p:cTn>
                                        <p:tgtEl>
                                          <p:spTgt spid="24579">
                                            <p:txEl>
                                              <p:pRg st="12" end="12"/>
                                            </p:txEl>
                                          </p:spTgt>
                                        </p:tgtEl>
                                        <p:attrNameLst>
                                          <p:attrName>ppt_x,ppt_y</p:attrName>
                                        </p:attrNameLst>
                                      </p:cBhvr>
                                      <p:rCtr x="0" y="0"/>
                                    </p:animMotion>
                                    <p:animEffect transition="in" filter="fade">
                                      <p:cBhvr>
                                        <p:cTn id="16" dur="1000"/>
                                        <p:tgtEl>
                                          <p:spTgt spid="24579">
                                            <p:txEl>
                                              <p:pRg st="12" end="1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2" presetClass="entr" presetSubtype="0" fill="hold" nodeType="clickEffect">
                                  <p:stCondLst>
                                    <p:cond delay="0"/>
                                  </p:stCondLst>
                                  <p:childTnLst>
                                    <p:set>
                                      <p:cBhvr>
                                        <p:cTn id="20" dur="1" fill="hold">
                                          <p:stCondLst>
                                            <p:cond delay="0"/>
                                          </p:stCondLst>
                                        </p:cTn>
                                        <p:tgtEl>
                                          <p:spTgt spid="24579">
                                            <p:txEl>
                                              <p:pRg st="13" end="13"/>
                                            </p:txEl>
                                          </p:spTgt>
                                        </p:tgtEl>
                                        <p:attrNameLst>
                                          <p:attrName>style.visibility</p:attrName>
                                        </p:attrNameLst>
                                      </p:cBhvr>
                                      <p:to>
                                        <p:strVal val="visible"/>
                                      </p:to>
                                    </p:set>
                                    <p:animScale>
                                      <p:cBhvr>
                                        <p:cTn id="21" dur="1000" decel="50000" fill="hold">
                                          <p:stCondLst>
                                            <p:cond delay="0"/>
                                          </p:stCondLst>
                                        </p:cTn>
                                        <p:tgtEl>
                                          <p:spTgt spid="24579">
                                            <p:txEl>
                                              <p:pRg st="13" end="13"/>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2" dur="1000" decel="50000" fill="hold">
                                          <p:stCondLst>
                                            <p:cond delay="0"/>
                                          </p:stCondLst>
                                        </p:cTn>
                                        <p:tgtEl>
                                          <p:spTgt spid="24579">
                                            <p:txEl>
                                              <p:pRg st="13" end="13"/>
                                            </p:txEl>
                                          </p:spTgt>
                                        </p:tgtEl>
                                        <p:attrNameLst>
                                          <p:attrName>ppt_x,ppt_y</p:attrName>
                                        </p:attrNameLst>
                                      </p:cBhvr>
                                      <p:rCtr x="0" y="0"/>
                                    </p:animMotion>
                                    <p:animEffect transition="in" filter="fade">
                                      <p:cBhvr>
                                        <p:cTn id="23" dur="1000"/>
                                        <p:tgtEl>
                                          <p:spTgt spid="24579">
                                            <p:txEl>
                                              <p:pRg st="13" end="13"/>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2" presetClass="entr" presetSubtype="0" fill="hold" nodeType="clickEffect">
                                  <p:stCondLst>
                                    <p:cond delay="0"/>
                                  </p:stCondLst>
                                  <p:childTnLst>
                                    <p:set>
                                      <p:cBhvr>
                                        <p:cTn id="27" dur="1" fill="hold">
                                          <p:stCondLst>
                                            <p:cond delay="0"/>
                                          </p:stCondLst>
                                        </p:cTn>
                                        <p:tgtEl>
                                          <p:spTgt spid="24579">
                                            <p:txEl>
                                              <p:pRg st="14" end="14"/>
                                            </p:txEl>
                                          </p:spTgt>
                                        </p:tgtEl>
                                        <p:attrNameLst>
                                          <p:attrName>style.visibility</p:attrName>
                                        </p:attrNameLst>
                                      </p:cBhvr>
                                      <p:to>
                                        <p:strVal val="visible"/>
                                      </p:to>
                                    </p:set>
                                    <p:animScale>
                                      <p:cBhvr>
                                        <p:cTn id="28" dur="1000" decel="50000" fill="hold">
                                          <p:stCondLst>
                                            <p:cond delay="0"/>
                                          </p:stCondLst>
                                        </p:cTn>
                                        <p:tgtEl>
                                          <p:spTgt spid="24579">
                                            <p:txEl>
                                              <p:pRg st="14" end="14"/>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9" dur="1000" decel="50000" fill="hold">
                                          <p:stCondLst>
                                            <p:cond delay="0"/>
                                          </p:stCondLst>
                                        </p:cTn>
                                        <p:tgtEl>
                                          <p:spTgt spid="24579">
                                            <p:txEl>
                                              <p:pRg st="14" end="14"/>
                                            </p:txEl>
                                          </p:spTgt>
                                        </p:tgtEl>
                                        <p:attrNameLst>
                                          <p:attrName>ppt_x,ppt_y</p:attrName>
                                        </p:attrNameLst>
                                      </p:cBhvr>
                                      <p:rCtr x="0" y="0"/>
                                    </p:animMotion>
                                    <p:animEffect transition="in" filter="fade">
                                      <p:cBhvr>
                                        <p:cTn id="30" dur="1000"/>
                                        <p:tgtEl>
                                          <p:spTgt spid="24579">
                                            <p:txEl>
                                              <p:pRg st="14" end="14"/>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2" presetClass="entr" presetSubtype="0" fill="hold" nodeType="clickEffect">
                                  <p:stCondLst>
                                    <p:cond delay="0"/>
                                  </p:stCondLst>
                                  <p:childTnLst>
                                    <p:set>
                                      <p:cBhvr>
                                        <p:cTn id="34" dur="1" fill="hold">
                                          <p:stCondLst>
                                            <p:cond delay="0"/>
                                          </p:stCondLst>
                                        </p:cTn>
                                        <p:tgtEl>
                                          <p:spTgt spid="24579">
                                            <p:txEl>
                                              <p:pRg st="15" end="15"/>
                                            </p:txEl>
                                          </p:spTgt>
                                        </p:tgtEl>
                                        <p:attrNameLst>
                                          <p:attrName>style.visibility</p:attrName>
                                        </p:attrNameLst>
                                      </p:cBhvr>
                                      <p:to>
                                        <p:strVal val="visible"/>
                                      </p:to>
                                    </p:set>
                                    <p:animScale>
                                      <p:cBhvr>
                                        <p:cTn id="35" dur="1000" decel="50000" fill="hold">
                                          <p:stCondLst>
                                            <p:cond delay="0"/>
                                          </p:stCondLst>
                                        </p:cTn>
                                        <p:tgtEl>
                                          <p:spTgt spid="24579">
                                            <p:txEl>
                                              <p:pRg st="15" end="15"/>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6" dur="1000" decel="50000" fill="hold">
                                          <p:stCondLst>
                                            <p:cond delay="0"/>
                                          </p:stCondLst>
                                        </p:cTn>
                                        <p:tgtEl>
                                          <p:spTgt spid="24579">
                                            <p:txEl>
                                              <p:pRg st="15" end="15"/>
                                            </p:txEl>
                                          </p:spTgt>
                                        </p:tgtEl>
                                        <p:attrNameLst>
                                          <p:attrName>ppt_x,ppt_y</p:attrName>
                                        </p:attrNameLst>
                                      </p:cBhvr>
                                      <p:rCtr x="0" y="0"/>
                                    </p:animMotion>
                                    <p:animEffect transition="in" filter="fade">
                                      <p:cBhvr>
                                        <p:cTn id="37" dur="1000"/>
                                        <p:tgtEl>
                                          <p:spTgt spid="24579">
                                            <p:txEl>
                                              <p:pRg st="15" end="1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2" presetClass="entr" presetSubtype="0" fill="hold" nodeType="clickEffect">
                                  <p:stCondLst>
                                    <p:cond delay="0"/>
                                  </p:stCondLst>
                                  <p:childTnLst>
                                    <p:set>
                                      <p:cBhvr>
                                        <p:cTn id="41" dur="1" fill="hold">
                                          <p:stCondLst>
                                            <p:cond delay="0"/>
                                          </p:stCondLst>
                                        </p:cTn>
                                        <p:tgtEl>
                                          <p:spTgt spid="24579">
                                            <p:txEl>
                                              <p:pRg st="17" end="17"/>
                                            </p:txEl>
                                          </p:spTgt>
                                        </p:tgtEl>
                                        <p:attrNameLst>
                                          <p:attrName>style.visibility</p:attrName>
                                        </p:attrNameLst>
                                      </p:cBhvr>
                                      <p:to>
                                        <p:strVal val="visible"/>
                                      </p:to>
                                    </p:set>
                                    <p:animScale>
                                      <p:cBhvr>
                                        <p:cTn id="42" dur="1000" decel="50000" fill="hold">
                                          <p:stCondLst>
                                            <p:cond delay="0"/>
                                          </p:stCondLst>
                                        </p:cTn>
                                        <p:tgtEl>
                                          <p:spTgt spid="24579">
                                            <p:txEl>
                                              <p:pRg st="17" end="17"/>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3" dur="1000" decel="50000" fill="hold">
                                          <p:stCondLst>
                                            <p:cond delay="0"/>
                                          </p:stCondLst>
                                        </p:cTn>
                                        <p:tgtEl>
                                          <p:spTgt spid="24579">
                                            <p:txEl>
                                              <p:pRg st="17" end="17"/>
                                            </p:txEl>
                                          </p:spTgt>
                                        </p:tgtEl>
                                        <p:attrNameLst>
                                          <p:attrName>ppt_x,ppt_y</p:attrName>
                                        </p:attrNameLst>
                                      </p:cBhvr>
                                      <p:rCtr x="0" y="0"/>
                                    </p:animMotion>
                                    <p:animEffect transition="in" filter="fade">
                                      <p:cBhvr>
                                        <p:cTn id="44" dur="1000"/>
                                        <p:tgtEl>
                                          <p:spTgt spid="24579">
                                            <p:txEl>
                                              <p:pRg st="17" end="1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3B6005D-4EB0-5401-661F-6957BC1313BF}"/>
              </a:ext>
            </a:extLst>
          </p:cNvPr>
          <p:cNvPicPr>
            <a:picLocks noChangeAspect="1"/>
          </p:cNvPicPr>
          <p:nvPr/>
        </p:nvPicPr>
        <p:blipFill>
          <a:blip r:embed="rId2"/>
          <a:stretch>
            <a:fillRect/>
          </a:stretch>
        </p:blipFill>
        <p:spPr>
          <a:xfrm>
            <a:off x="-49088" y="1109226"/>
            <a:ext cx="9036496" cy="2023947"/>
          </a:xfrm>
          <a:prstGeom prst="rect">
            <a:avLst/>
          </a:prstGeom>
        </p:spPr>
      </p:pic>
      <p:pic>
        <p:nvPicPr>
          <p:cNvPr id="4" name="Picture 3">
            <a:extLst>
              <a:ext uri="{FF2B5EF4-FFF2-40B4-BE49-F238E27FC236}">
                <a16:creationId xmlns:a16="http://schemas.microsoft.com/office/drawing/2014/main" id="{A1BF70A6-C372-6C43-F125-3C0105B8230E}"/>
              </a:ext>
            </a:extLst>
          </p:cNvPr>
          <p:cNvPicPr>
            <a:picLocks noChangeAspect="1"/>
          </p:cNvPicPr>
          <p:nvPr/>
        </p:nvPicPr>
        <p:blipFill>
          <a:blip r:embed="rId3"/>
          <a:stretch>
            <a:fillRect/>
          </a:stretch>
        </p:blipFill>
        <p:spPr>
          <a:xfrm>
            <a:off x="-21898" y="-8787"/>
            <a:ext cx="9109532" cy="1080432"/>
          </a:xfrm>
          <a:prstGeom prst="rect">
            <a:avLst/>
          </a:prstGeom>
        </p:spPr>
      </p:pic>
      <p:pic>
        <p:nvPicPr>
          <p:cNvPr id="6" name="Picture 5">
            <a:extLst>
              <a:ext uri="{FF2B5EF4-FFF2-40B4-BE49-F238E27FC236}">
                <a16:creationId xmlns:a16="http://schemas.microsoft.com/office/drawing/2014/main" id="{276CB06A-F37C-1B49-8D03-865DEB8DDCE9}"/>
              </a:ext>
            </a:extLst>
          </p:cNvPr>
          <p:cNvPicPr>
            <a:picLocks noChangeAspect="1"/>
          </p:cNvPicPr>
          <p:nvPr/>
        </p:nvPicPr>
        <p:blipFill>
          <a:blip r:embed="rId4"/>
          <a:stretch>
            <a:fillRect/>
          </a:stretch>
        </p:blipFill>
        <p:spPr>
          <a:xfrm>
            <a:off x="316288" y="3122782"/>
            <a:ext cx="8511423" cy="3608310"/>
          </a:xfrm>
          <a:prstGeom prst="rect">
            <a:avLst/>
          </a:prstGeom>
        </p:spPr>
      </p:pic>
    </p:spTree>
    <p:extLst>
      <p:ext uri="{BB962C8B-B14F-4D97-AF65-F5344CB8AC3E}">
        <p14:creationId xmlns:p14="http://schemas.microsoft.com/office/powerpoint/2010/main" val="241719523"/>
      </p:ext>
    </p:extLst>
  </p:cSld>
  <p:clrMapOvr>
    <a:masterClrMapping/>
  </p:clrMapOvr>
  <p:transition spd="slow">
    <p:strips dir="rd"/>
  </p:transition>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4CF5BE3-61B1-5653-E419-8BC4B875A1E2}"/>
              </a:ext>
            </a:extLst>
          </p:cNvPr>
          <p:cNvPicPr>
            <a:picLocks noChangeAspect="1"/>
          </p:cNvPicPr>
          <p:nvPr/>
        </p:nvPicPr>
        <p:blipFill>
          <a:blip r:embed="rId2"/>
          <a:stretch>
            <a:fillRect/>
          </a:stretch>
        </p:blipFill>
        <p:spPr>
          <a:xfrm>
            <a:off x="30453" y="1052736"/>
            <a:ext cx="9113547" cy="5147854"/>
          </a:xfrm>
          <a:prstGeom prst="rect">
            <a:avLst/>
          </a:prstGeom>
        </p:spPr>
      </p:pic>
    </p:spTree>
    <p:extLst>
      <p:ext uri="{BB962C8B-B14F-4D97-AF65-F5344CB8AC3E}">
        <p14:creationId xmlns:p14="http://schemas.microsoft.com/office/powerpoint/2010/main" val="4232031511"/>
      </p:ext>
    </p:extLst>
  </p:cSld>
  <p:clrMapOvr>
    <a:masterClrMapping/>
  </p:clrMapOvr>
  <p:transition spd="slow">
    <p:strips dir="rd"/>
  </p:transition>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8D8B26B-58BC-D3EA-3A01-BAE3DE67C743}"/>
              </a:ext>
            </a:extLst>
          </p:cNvPr>
          <p:cNvPicPr>
            <a:picLocks noChangeAspect="1"/>
          </p:cNvPicPr>
          <p:nvPr/>
        </p:nvPicPr>
        <p:blipFill>
          <a:blip r:embed="rId2"/>
          <a:stretch>
            <a:fillRect/>
          </a:stretch>
        </p:blipFill>
        <p:spPr>
          <a:xfrm>
            <a:off x="88507" y="980728"/>
            <a:ext cx="8966985" cy="5217460"/>
          </a:xfrm>
          <a:prstGeom prst="rect">
            <a:avLst/>
          </a:prstGeom>
        </p:spPr>
      </p:pic>
    </p:spTree>
    <p:extLst>
      <p:ext uri="{BB962C8B-B14F-4D97-AF65-F5344CB8AC3E}">
        <p14:creationId xmlns:p14="http://schemas.microsoft.com/office/powerpoint/2010/main" val="2036462099"/>
      </p:ext>
    </p:extLst>
  </p:cSld>
  <p:clrMapOvr>
    <a:masterClrMapping/>
  </p:clrMapOvr>
  <p:transition spd="slow">
    <p:strips dir="rd"/>
  </p:transition>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EBE1AD9-4ED9-CF74-349A-152E9EDDFD70}"/>
              </a:ext>
            </a:extLst>
          </p:cNvPr>
          <p:cNvPicPr>
            <a:picLocks noChangeAspect="1"/>
          </p:cNvPicPr>
          <p:nvPr/>
        </p:nvPicPr>
        <p:blipFill>
          <a:blip r:embed="rId2"/>
          <a:stretch>
            <a:fillRect/>
          </a:stretch>
        </p:blipFill>
        <p:spPr>
          <a:xfrm>
            <a:off x="1403648" y="188640"/>
            <a:ext cx="6477561" cy="4724809"/>
          </a:xfrm>
          <a:prstGeom prst="rect">
            <a:avLst/>
          </a:prstGeom>
        </p:spPr>
      </p:pic>
      <p:pic>
        <p:nvPicPr>
          <p:cNvPr id="7" name="Picture 6">
            <a:extLst>
              <a:ext uri="{FF2B5EF4-FFF2-40B4-BE49-F238E27FC236}">
                <a16:creationId xmlns:a16="http://schemas.microsoft.com/office/drawing/2014/main" id="{B8DDC6AD-2537-78CE-395D-877D0F388881}"/>
              </a:ext>
            </a:extLst>
          </p:cNvPr>
          <p:cNvPicPr>
            <a:picLocks noChangeAspect="1"/>
          </p:cNvPicPr>
          <p:nvPr/>
        </p:nvPicPr>
        <p:blipFill>
          <a:blip r:embed="rId3"/>
          <a:stretch>
            <a:fillRect/>
          </a:stretch>
        </p:blipFill>
        <p:spPr>
          <a:xfrm>
            <a:off x="0" y="4851273"/>
            <a:ext cx="2803578" cy="1912786"/>
          </a:xfrm>
          <a:prstGeom prst="rect">
            <a:avLst/>
          </a:prstGeom>
        </p:spPr>
      </p:pic>
      <p:pic>
        <p:nvPicPr>
          <p:cNvPr id="9" name="Picture 8">
            <a:extLst>
              <a:ext uri="{FF2B5EF4-FFF2-40B4-BE49-F238E27FC236}">
                <a16:creationId xmlns:a16="http://schemas.microsoft.com/office/drawing/2014/main" id="{C3ABB2BA-7F1E-8D88-736C-42435B89DE89}"/>
              </a:ext>
            </a:extLst>
          </p:cNvPr>
          <p:cNvPicPr>
            <a:picLocks noChangeAspect="1"/>
          </p:cNvPicPr>
          <p:nvPr/>
        </p:nvPicPr>
        <p:blipFill>
          <a:blip r:embed="rId4"/>
          <a:stretch>
            <a:fillRect/>
          </a:stretch>
        </p:blipFill>
        <p:spPr>
          <a:xfrm>
            <a:off x="2699792" y="4928857"/>
            <a:ext cx="2960824" cy="1752752"/>
          </a:xfrm>
          <a:prstGeom prst="rect">
            <a:avLst/>
          </a:prstGeom>
        </p:spPr>
      </p:pic>
      <p:pic>
        <p:nvPicPr>
          <p:cNvPr id="11" name="Picture 10">
            <a:extLst>
              <a:ext uri="{FF2B5EF4-FFF2-40B4-BE49-F238E27FC236}">
                <a16:creationId xmlns:a16="http://schemas.microsoft.com/office/drawing/2014/main" id="{18760FAF-4641-12EF-BA8C-7306A8DC49C0}"/>
              </a:ext>
            </a:extLst>
          </p:cNvPr>
          <p:cNvPicPr>
            <a:picLocks noChangeAspect="1"/>
          </p:cNvPicPr>
          <p:nvPr/>
        </p:nvPicPr>
        <p:blipFill>
          <a:blip r:embed="rId5"/>
          <a:stretch>
            <a:fillRect/>
          </a:stretch>
        </p:blipFill>
        <p:spPr>
          <a:xfrm>
            <a:off x="5570102" y="5008874"/>
            <a:ext cx="3551228" cy="1592718"/>
          </a:xfrm>
          <a:prstGeom prst="rect">
            <a:avLst/>
          </a:prstGeom>
        </p:spPr>
      </p:pic>
    </p:spTree>
    <p:extLst>
      <p:ext uri="{BB962C8B-B14F-4D97-AF65-F5344CB8AC3E}">
        <p14:creationId xmlns:p14="http://schemas.microsoft.com/office/powerpoint/2010/main" val="3925035768"/>
      </p:ext>
    </p:extLst>
  </p:cSld>
  <p:clrMapOvr>
    <a:masterClrMapping/>
  </p:clrMapOvr>
  <p:transition spd="slow">
    <p:strips dir="rd"/>
  </p:transition>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09753D9-79B1-9718-A9CB-B49D0C6EE4A2}"/>
              </a:ext>
            </a:extLst>
          </p:cNvPr>
          <p:cNvPicPr>
            <a:picLocks noChangeAspect="1"/>
          </p:cNvPicPr>
          <p:nvPr/>
        </p:nvPicPr>
        <p:blipFill>
          <a:blip r:embed="rId2"/>
          <a:stretch>
            <a:fillRect/>
          </a:stretch>
        </p:blipFill>
        <p:spPr>
          <a:xfrm>
            <a:off x="1259632" y="204311"/>
            <a:ext cx="6767146" cy="4907705"/>
          </a:xfrm>
          <a:prstGeom prst="rect">
            <a:avLst/>
          </a:prstGeom>
        </p:spPr>
      </p:pic>
      <p:pic>
        <p:nvPicPr>
          <p:cNvPr id="5" name="Picture 4">
            <a:extLst>
              <a:ext uri="{FF2B5EF4-FFF2-40B4-BE49-F238E27FC236}">
                <a16:creationId xmlns:a16="http://schemas.microsoft.com/office/drawing/2014/main" id="{29E9948B-4B37-0611-5E2B-F81952545BD3}"/>
              </a:ext>
            </a:extLst>
          </p:cNvPr>
          <p:cNvPicPr>
            <a:picLocks noChangeAspect="1"/>
          </p:cNvPicPr>
          <p:nvPr/>
        </p:nvPicPr>
        <p:blipFill>
          <a:blip r:embed="rId3"/>
          <a:stretch>
            <a:fillRect/>
          </a:stretch>
        </p:blipFill>
        <p:spPr>
          <a:xfrm>
            <a:off x="2773524" y="5160040"/>
            <a:ext cx="3596952" cy="1493649"/>
          </a:xfrm>
          <a:prstGeom prst="rect">
            <a:avLst/>
          </a:prstGeom>
        </p:spPr>
      </p:pic>
    </p:spTree>
    <p:extLst>
      <p:ext uri="{BB962C8B-B14F-4D97-AF65-F5344CB8AC3E}">
        <p14:creationId xmlns:p14="http://schemas.microsoft.com/office/powerpoint/2010/main" val="2442011688"/>
      </p:ext>
    </p:extLst>
  </p:cSld>
  <p:clrMapOvr>
    <a:masterClrMapping/>
  </p:clrMapOvr>
  <p:transition spd="slow">
    <p:strips dir="rd"/>
  </p:transition>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B9ED019-A6D0-1A6A-0FCB-0438E640E7E9}"/>
              </a:ext>
            </a:extLst>
          </p:cNvPr>
          <p:cNvPicPr>
            <a:picLocks noChangeAspect="1"/>
          </p:cNvPicPr>
          <p:nvPr/>
        </p:nvPicPr>
        <p:blipFill>
          <a:blip r:embed="rId2"/>
          <a:stretch>
            <a:fillRect/>
          </a:stretch>
        </p:blipFill>
        <p:spPr>
          <a:xfrm>
            <a:off x="179512" y="116632"/>
            <a:ext cx="6142252" cy="3924640"/>
          </a:xfrm>
          <a:prstGeom prst="rect">
            <a:avLst/>
          </a:prstGeom>
        </p:spPr>
      </p:pic>
      <p:pic>
        <p:nvPicPr>
          <p:cNvPr id="7" name="Picture 6">
            <a:extLst>
              <a:ext uri="{FF2B5EF4-FFF2-40B4-BE49-F238E27FC236}">
                <a16:creationId xmlns:a16="http://schemas.microsoft.com/office/drawing/2014/main" id="{B976CB9F-A91A-70C1-28BB-21C9547DAFC6}"/>
              </a:ext>
            </a:extLst>
          </p:cNvPr>
          <p:cNvPicPr>
            <a:picLocks noChangeAspect="1"/>
          </p:cNvPicPr>
          <p:nvPr/>
        </p:nvPicPr>
        <p:blipFill>
          <a:blip r:embed="rId3"/>
          <a:stretch>
            <a:fillRect/>
          </a:stretch>
        </p:blipFill>
        <p:spPr>
          <a:xfrm>
            <a:off x="4211960" y="4130346"/>
            <a:ext cx="4806162" cy="2727654"/>
          </a:xfrm>
          <a:prstGeom prst="rect">
            <a:avLst/>
          </a:prstGeom>
        </p:spPr>
      </p:pic>
    </p:spTree>
    <p:extLst>
      <p:ext uri="{BB962C8B-B14F-4D97-AF65-F5344CB8AC3E}">
        <p14:creationId xmlns:p14="http://schemas.microsoft.com/office/powerpoint/2010/main" val="2329603134"/>
      </p:ext>
    </p:extLst>
  </p:cSld>
  <p:clrMapOvr>
    <a:masterClrMapping/>
  </p:clrMapOvr>
  <p:transition spd="slow">
    <p:strips dir="rd"/>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28588"/>
            <a:ext cx="8686800" cy="1143000"/>
          </a:xfrm>
        </p:spPr>
        <p:txBody>
          <a:bodyPr/>
          <a:lstStyle/>
          <a:p>
            <a:pPr>
              <a:defRPr/>
            </a:pPr>
            <a:r>
              <a:rPr lang="en-GB" b="1" i="1" dirty="0">
                <a:solidFill>
                  <a:srgbClr val="FF0000"/>
                </a:solidFill>
              </a:rPr>
              <a:t>Side branches of </a:t>
            </a:r>
            <a:r>
              <a:rPr lang="sr-Latn-CS" b="1" i="1" dirty="0">
                <a:solidFill>
                  <a:srgbClr val="FF0000"/>
                </a:solidFill>
              </a:rPr>
              <a:t>a. </a:t>
            </a:r>
            <a:r>
              <a:rPr lang="sr-Latn-CS" b="1" i="1" dirty="0" err="1">
                <a:solidFill>
                  <a:srgbClr val="FF0000"/>
                </a:solidFill>
              </a:rPr>
              <a:t>axillaris</a:t>
            </a:r>
            <a:r>
              <a:rPr lang="sr-Latn-CS" b="1" i="1" dirty="0">
                <a:solidFill>
                  <a:srgbClr val="FF0000"/>
                </a:solidFill>
              </a:rPr>
              <a:t>:</a:t>
            </a:r>
            <a:endParaRPr lang="en-US" dirty="0"/>
          </a:p>
        </p:txBody>
      </p:sp>
      <p:sp>
        <p:nvSpPr>
          <p:cNvPr id="3" name="Content Placeholder 2"/>
          <p:cNvSpPr>
            <a:spLocks noGrp="1"/>
          </p:cNvSpPr>
          <p:nvPr>
            <p:ph sz="half" idx="1"/>
          </p:nvPr>
        </p:nvSpPr>
        <p:spPr>
          <a:xfrm>
            <a:off x="0" y="1214438"/>
            <a:ext cx="6372200" cy="5357812"/>
          </a:xfrm>
        </p:spPr>
        <p:txBody>
          <a:bodyPr/>
          <a:lstStyle/>
          <a:p>
            <a:pPr marL="533400" indent="-533400" eaLnBrk="1" hangingPunct="1">
              <a:lnSpc>
                <a:spcPct val="90000"/>
              </a:lnSpc>
              <a:buFont typeface="Wingdings" panose="05000000000000000000" pitchFamily="2" charset="2"/>
              <a:buNone/>
              <a:defRPr/>
            </a:pPr>
            <a:endParaRPr lang="en-GB" sz="2000" b="1" dirty="0">
              <a:solidFill>
                <a:srgbClr val="FFFF00"/>
              </a:solidFill>
              <a:cs typeface="Arial" charset="0"/>
            </a:endParaRPr>
          </a:p>
          <a:p>
            <a:pPr marL="533400" indent="-533400" eaLnBrk="1" hangingPunct="1">
              <a:lnSpc>
                <a:spcPct val="90000"/>
              </a:lnSpc>
              <a:buFont typeface="Wingdings" panose="05000000000000000000" pitchFamily="2" charset="2"/>
              <a:buNone/>
              <a:defRPr/>
            </a:pPr>
            <a:endParaRPr lang="en-GB" sz="2000" b="1" dirty="0">
              <a:solidFill>
                <a:srgbClr val="FFFF00"/>
              </a:solidFill>
              <a:cs typeface="Arial" charset="0"/>
            </a:endParaRPr>
          </a:p>
          <a:p>
            <a:pPr marL="533400" indent="-533400" eaLnBrk="1" hangingPunct="1">
              <a:lnSpc>
                <a:spcPct val="90000"/>
              </a:lnSpc>
              <a:buFont typeface="Wingdings" panose="05000000000000000000" pitchFamily="2" charset="2"/>
              <a:buNone/>
              <a:defRPr/>
            </a:pPr>
            <a:endParaRPr lang="en-GB" sz="2000" b="1" dirty="0">
              <a:solidFill>
                <a:srgbClr val="FFFF00"/>
              </a:solidFill>
              <a:cs typeface="Arial" charset="0"/>
            </a:endParaRPr>
          </a:p>
          <a:p>
            <a:pPr marL="533400" indent="-533400" eaLnBrk="1" hangingPunct="1">
              <a:lnSpc>
                <a:spcPct val="90000"/>
              </a:lnSpc>
              <a:buFont typeface="Wingdings" panose="05000000000000000000" pitchFamily="2" charset="2"/>
              <a:buNone/>
              <a:defRPr/>
            </a:pPr>
            <a:r>
              <a:rPr lang="sr-Latn-CS" sz="2000" b="1" dirty="0">
                <a:solidFill>
                  <a:srgbClr val="FFFF00"/>
                </a:solidFill>
                <a:cs typeface="Arial" charset="0"/>
              </a:rPr>
              <a:t>● </a:t>
            </a:r>
            <a:r>
              <a:rPr lang="sr-Latn-CS" sz="2000" b="1" dirty="0">
                <a:solidFill>
                  <a:srgbClr val="FFFF00"/>
                </a:solidFill>
              </a:rPr>
              <a:t>a. thoracica </a:t>
            </a:r>
            <a:r>
              <a:rPr lang="sr-Latn-CS" sz="2000" b="1" dirty="0" err="1">
                <a:solidFill>
                  <a:srgbClr val="FFFF00"/>
                </a:solidFill>
              </a:rPr>
              <a:t>lateralis</a:t>
            </a:r>
            <a:r>
              <a:rPr lang="sr-Latn-CS" sz="2000" b="1" dirty="0">
                <a:solidFill>
                  <a:srgbClr val="FFFF00"/>
                </a:solidFill>
              </a:rPr>
              <a:t> </a:t>
            </a:r>
            <a:br>
              <a:rPr lang="en-GB" sz="2000" b="1" dirty="0">
                <a:solidFill>
                  <a:srgbClr val="FFFF00"/>
                </a:solidFill>
              </a:rPr>
            </a:br>
            <a:r>
              <a:rPr lang="sr-Latn-CS" sz="1800" b="1" dirty="0">
                <a:solidFill>
                  <a:schemeClr val="tx2"/>
                </a:solidFill>
              </a:rPr>
              <a:t>(</a:t>
            </a:r>
            <a:r>
              <a:rPr lang="en-GB" sz="1800" b="1" dirty="0">
                <a:solidFill>
                  <a:schemeClr val="tx2"/>
                </a:solidFill>
              </a:rPr>
              <a:t>for pectoral muscles and </a:t>
            </a:r>
            <a:br>
              <a:rPr lang="en-GB" sz="1800" b="1" dirty="0">
                <a:solidFill>
                  <a:schemeClr val="tx2"/>
                </a:solidFill>
              </a:rPr>
            </a:br>
            <a:r>
              <a:rPr lang="en-GB" sz="1800" b="1" dirty="0">
                <a:solidFill>
                  <a:schemeClr val="tx2"/>
                </a:solidFill>
              </a:rPr>
              <a:t>m. serratus anterior;</a:t>
            </a:r>
          </a:p>
          <a:p>
            <a:pPr marL="533400" indent="-533400" eaLnBrk="1" hangingPunct="1">
              <a:lnSpc>
                <a:spcPct val="90000"/>
              </a:lnSpc>
              <a:buFont typeface="Wingdings" panose="05000000000000000000" pitchFamily="2" charset="2"/>
              <a:buNone/>
              <a:defRPr/>
            </a:pPr>
            <a:r>
              <a:rPr lang="en-GB" sz="1800" b="1" dirty="0">
                <a:solidFill>
                  <a:schemeClr val="tx2"/>
                </a:solidFill>
              </a:rPr>
              <a:t>	axillary lymph nodes;</a:t>
            </a:r>
          </a:p>
          <a:p>
            <a:pPr marL="533400" indent="-533400" eaLnBrk="1" hangingPunct="1">
              <a:lnSpc>
                <a:spcPct val="90000"/>
              </a:lnSpc>
              <a:buFont typeface="Wingdings" panose="05000000000000000000" pitchFamily="2" charset="2"/>
              <a:buNone/>
              <a:defRPr/>
            </a:pPr>
            <a:r>
              <a:rPr lang="en-GB" sz="1800" b="1" dirty="0">
                <a:solidFill>
                  <a:schemeClr val="tx2"/>
                </a:solidFill>
              </a:rPr>
              <a:t>        </a:t>
            </a:r>
            <a:r>
              <a:rPr lang="sr-Latn-CS" sz="1800" b="1" dirty="0" err="1">
                <a:solidFill>
                  <a:schemeClr val="tx2"/>
                </a:solidFill>
              </a:rPr>
              <a:t>rr.mammarii</a:t>
            </a:r>
            <a:r>
              <a:rPr lang="sr-Latn-CS" sz="1800" b="1" dirty="0">
                <a:solidFill>
                  <a:schemeClr val="tx2"/>
                </a:solidFill>
              </a:rPr>
              <a:t> laterales, </a:t>
            </a:r>
            <a:r>
              <a:rPr lang="en-GB" sz="1800" b="1" dirty="0">
                <a:solidFill>
                  <a:schemeClr val="tx2"/>
                </a:solidFill>
              </a:rPr>
              <a:t>for breasts</a:t>
            </a:r>
            <a:r>
              <a:rPr lang="sr-Latn-CS" sz="1800" b="1" dirty="0">
                <a:solidFill>
                  <a:schemeClr val="tx2"/>
                </a:solidFill>
              </a:rPr>
              <a:t>) </a:t>
            </a:r>
            <a:endParaRPr lang="en-GB" sz="1800" b="1" dirty="0">
              <a:solidFill>
                <a:schemeClr val="tx2"/>
              </a:solidFill>
            </a:endParaRPr>
          </a:p>
          <a:p>
            <a:pPr marL="533400" indent="-533400" eaLnBrk="1" hangingPunct="1">
              <a:lnSpc>
                <a:spcPct val="90000"/>
              </a:lnSpc>
              <a:buFont typeface="Wingdings" panose="05000000000000000000" pitchFamily="2" charset="2"/>
              <a:buNone/>
              <a:defRPr/>
            </a:pPr>
            <a:r>
              <a:rPr lang="en-GB" sz="1800" dirty="0">
                <a:solidFill>
                  <a:schemeClr val="tx2"/>
                </a:solidFill>
              </a:rPr>
              <a:t>have anastomosis with:</a:t>
            </a:r>
            <a:r>
              <a:rPr lang="sr-Latn-CS" sz="1800" dirty="0">
                <a:solidFill>
                  <a:schemeClr val="tx2"/>
                </a:solidFill>
              </a:rPr>
              <a:t> </a:t>
            </a:r>
            <a:br>
              <a:rPr lang="en-GB" sz="1800" dirty="0">
                <a:solidFill>
                  <a:schemeClr val="tx2"/>
                </a:solidFill>
              </a:rPr>
            </a:br>
            <a:r>
              <a:rPr lang="sr-Latn-CS" sz="1800" b="1" dirty="0" err="1">
                <a:solidFill>
                  <a:schemeClr val="tx2"/>
                </a:solidFill>
              </a:rPr>
              <a:t>aa.intercostales</a:t>
            </a:r>
            <a:r>
              <a:rPr lang="sr-Latn-CS" sz="1800" b="1" dirty="0">
                <a:solidFill>
                  <a:schemeClr val="tx2"/>
                </a:solidFill>
              </a:rPr>
              <a:t>,</a:t>
            </a:r>
            <a:br>
              <a:rPr lang="en-GB" sz="1800" b="1" dirty="0">
                <a:solidFill>
                  <a:schemeClr val="tx2"/>
                </a:solidFill>
              </a:rPr>
            </a:br>
            <a:r>
              <a:rPr lang="sr-Latn-CS" sz="1800" b="1" dirty="0" err="1">
                <a:solidFill>
                  <a:schemeClr val="tx2"/>
                </a:solidFill>
              </a:rPr>
              <a:t>a.thoraco-acromialis</a:t>
            </a:r>
            <a:r>
              <a:rPr lang="sr-Latn-CS" sz="1800" b="1" dirty="0">
                <a:solidFill>
                  <a:schemeClr val="tx2"/>
                </a:solidFill>
              </a:rPr>
              <a:t>, </a:t>
            </a:r>
            <a:br>
              <a:rPr lang="en-GB" sz="1800" b="1" dirty="0">
                <a:solidFill>
                  <a:schemeClr val="tx2"/>
                </a:solidFill>
              </a:rPr>
            </a:br>
            <a:r>
              <a:rPr lang="sr-Latn-CS" sz="1800" b="1" dirty="0" err="1">
                <a:solidFill>
                  <a:schemeClr val="tx2"/>
                </a:solidFill>
              </a:rPr>
              <a:t>a.subscapularis</a:t>
            </a:r>
            <a:r>
              <a:rPr lang="sr-Latn-CS" sz="1800" b="1" dirty="0">
                <a:solidFill>
                  <a:schemeClr val="tx2"/>
                </a:solidFill>
              </a:rPr>
              <a:t>, </a:t>
            </a:r>
            <a:br>
              <a:rPr lang="en-GB" sz="1800" b="1" dirty="0">
                <a:solidFill>
                  <a:schemeClr val="tx2"/>
                </a:solidFill>
              </a:rPr>
            </a:br>
            <a:r>
              <a:rPr lang="sr-Latn-CS" sz="1800" b="1" dirty="0" err="1">
                <a:solidFill>
                  <a:schemeClr val="tx2"/>
                </a:solidFill>
              </a:rPr>
              <a:t>a.thoracica</a:t>
            </a:r>
            <a:r>
              <a:rPr lang="sr-Latn-CS" sz="1800" b="1" dirty="0">
                <a:solidFill>
                  <a:schemeClr val="tx2"/>
                </a:solidFill>
              </a:rPr>
              <a:t> interna)</a:t>
            </a:r>
          </a:p>
          <a:p>
            <a:pPr marL="533400" indent="-533400" eaLnBrk="1" hangingPunct="1">
              <a:lnSpc>
                <a:spcPct val="90000"/>
              </a:lnSpc>
              <a:buFont typeface="Wingdings" panose="05000000000000000000" pitchFamily="2" charset="2"/>
              <a:buNone/>
              <a:defRPr/>
            </a:pPr>
            <a:endParaRPr lang="en-US" sz="2000" dirty="0"/>
          </a:p>
        </p:txBody>
      </p:sp>
      <p:pic>
        <p:nvPicPr>
          <p:cNvPr id="22532" name="Picture 9" descr="a"/>
          <p:cNvPicPr>
            <a:picLocks noGrp="1" noChangeAspect="1" noChangeArrowheads="1"/>
          </p:cNvPicPr>
          <p:nvPr>
            <p:ph sz="half" idx="2"/>
          </p:nvPr>
        </p:nvPicPr>
        <p:blipFill>
          <a:blip r:embed="rId2" cstate="print">
            <a:extLst>
              <a:ext uri="{28A0092B-C50C-407E-A947-70E740481C1C}">
                <a14:useLocalDpi xmlns:a14="http://schemas.microsoft.com/office/drawing/2010/main" val="0"/>
              </a:ext>
            </a:extLst>
          </a:blip>
          <a:srcRect/>
          <a:stretch>
            <a:fillRect/>
          </a:stretch>
        </p:blipFill>
        <p:spPr>
          <a:xfrm>
            <a:off x="4648200" y="1785938"/>
            <a:ext cx="4038600" cy="3224212"/>
          </a:xfr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trips dir="rd"/>
  </p:transition>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77838" y="875"/>
            <a:ext cx="8229600" cy="774923"/>
          </a:xfrm>
        </p:spPr>
        <p:txBody>
          <a:bodyPr/>
          <a:lstStyle/>
          <a:p>
            <a:pPr>
              <a:defRPr/>
            </a:pPr>
            <a:r>
              <a:rPr lang="sr-Latn-CS" altLang="en-US" b="1" dirty="0">
                <a:solidFill>
                  <a:srgbClr val="FFCC00"/>
                </a:solidFill>
              </a:rPr>
              <a:t>N.ulnaris</a:t>
            </a:r>
            <a:r>
              <a:rPr lang="sr-Cyrl-RS" altLang="en-US" b="1" dirty="0">
                <a:solidFill>
                  <a:srgbClr val="FFCC00"/>
                </a:solidFill>
              </a:rPr>
              <a:t> -</a:t>
            </a:r>
            <a:r>
              <a:rPr lang="sr-Latn-CS" altLang="en-US" b="1" dirty="0">
                <a:solidFill>
                  <a:srgbClr val="FFCC00"/>
                </a:solidFill>
              </a:rPr>
              <a:t> NU</a:t>
            </a:r>
            <a:endParaRPr lang="en-US" b="1" dirty="0"/>
          </a:p>
        </p:txBody>
      </p:sp>
      <p:sp>
        <p:nvSpPr>
          <p:cNvPr id="26626" name="Rectangle 2"/>
          <p:cNvSpPr>
            <a:spLocks noGrp="1" noChangeArrowheads="1"/>
          </p:cNvSpPr>
          <p:nvPr>
            <p:ph type="body" sz="half" idx="1"/>
          </p:nvPr>
        </p:nvSpPr>
        <p:spPr>
          <a:xfrm>
            <a:off x="0" y="1378743"/>
            <a:ext cx="5941863" cy="4916487"/>
          </a:xfrm>
        </p:spPr>
        <p:txBody>
          <a:bodyPr/>
          <a:lstStyle/>
          <a:p>
            <a:pPr marL="0" indent="0" eaLnBrk="1" hangingPunct="1">
              <a:buFont typeface="Wingdings" panose="05000000000000000000" pitchFamily="2" charset="2"/>
              <a:buNone/>
              <a:defRPr/>
            </a:pPr>
            <a:r>
              <a:rPr lang="sr-Latn-CS" altLang="en-US" sz="3600" dirty="0"/>
              <a:t>  </a:t>
            </a:r>
            <a:r>
              <a:rPr lang="sr-Latn-CS" altLang="en-US" sz="1800" dirty="0">
                <a:solidFill>
                  <a:srgbClr val="FFCC00"/>
                </a:solidFill>
              </a:rPr>
              <a:t>- </a:t>
            </a:r>
            <a:r>
              <a:rPr lang="en-GB" altLang="en-US" sz="1800" dirty="0"/>
              <a:t>branch of </a:t>
            </a:r>
            <a:r>
              <a:rPr lang="en-GB" altLang="en-US" sz="1800" dirty="0">
                <a:solidFill>
                  <a:srgbClr val="FFC000"/>
                </a:solidFill>
              </a:rPr>
              <a:t>medial cord (</a:t>
            </a:r>
            <a:r>
              <a:rPr lang="sr-Latn-CS" altLang="en-US" sz="1800" dirty="0" err="1">
                <a:solidFill>
                  <a:srgbClr val="FFCC00"/>
                </a:solidFill>
              </a:rPr>
              <a:t>fasciculus</a:t>
            </a:r>
            <a:r>
              <a:rPr lang="sr-Latn-CS" altLang="en-US" sz="1800" dirty="0">
                <a:solidFill>
                  <a:srgbClr val="FFCC00"/>
                </a:solidFill>
              </a:rPr>
              <a:t> </a:t>
            </a:r>
            <a:r>
              <a:rPr lang="sr-Latn-CS" altLang="en-US" sz="1800" dirty="0" err="1">
                <a:solidFill>
                  <a:srgbClr val="FFCC00"/>
                </a:solidFill>
              </a:rPr>
              <a:t>medialisa</a:t>
            </a:r>
            <a:r>
              <a:rPr lang="en-GB" altLang="en-US" sz="1800" dirty="0">
                <a:solidFill>
                  <a:srgbClr val="FFCC00"/>
                </a:solidFill>
              </a:rPr>
              <a:t>)</a:t>
            </a:r>
            <a:endParaRPr lang="sr-Latn-CS" altLang="en-US" sz="1800" dirty="0">
              <a:solidFill>
                <a:srgbClr val="FFCC00"/>
              </a:solidFill>
            </a:endParaRPr>
          </a:p>
          <a:p>
            <a:pPr marL="0" indent="0" eaLnBrk="1" hangingPunct="1">
              <a:buFont typeface="Wingdings" panose="05000000000000000000" pitchFamily="2" charset="2"/>
              <a:buNone/>
              <a:defRPr/>
            </a:pPr>
            <a:r>
              <a:rPr lang="sr-Latn-CS" altLang="en-US" sz="1800" dirty="0">
                <a:solidFill>
                  <a:srgbClr val="FFCC00"/>
                </a:solidFill>
              </a:rPr>
              <a:t>     - </a:t>
            </a:r>
            <a:r>
              <a:rPr lang="en-GB" altLang="en-US" sz="1800" dirty="0"/>
              <a:t>In axillar fossa:</a:t>
            </a:r>
          </a:p>
          <a:p>
            <a:pPr marL="0" indent="0" eaLnBrk="1" hangingPunct="1">
              <a:buFont typeface="Wingdings" panose="05000000000000000000" pitchFamily="2" charset="2"/>
              <a:buNone/>
              <a:defRPr/>
            </a:pPr>
            <a:r>
              <a:rPr lang="en-GB" altLang="en-US" sz="1800" dirty="0">
                <a:solidFill>
                  <a:srgbClr val="FFCC00"/>
                </a:solidFill>
              </a:rPr>
              <a:t>       between </a:t>
            </a:r>
            <a:r>
              <a:rPr lang="sr-Latn-CS" altLang="en-US" sz="1800" dirty="0" err="1">
                <a:solidFill>
                  <a:srgbClr val="FFCC00"/>
                </a:solidFill>
              </a:rPr>
              <a:t>a.axillaris</a:t>
            </a:r>
            <a:r>
              <a:rPr lang="sr-Latn-CS" altLang="en-US" sz="1800" dirty="0">
                <a:solidFill>
                  <a:srgbClr val="FFCC00"/>
                </a:solidFill>
              </a:rPr>
              <a:t> </a:t>
            </a:r>
            <a:r>
              <a:rPr lang="en-GB" altLang="en-US" sz="1800" dirty="0">
                <a:solidFill>
                  <a:srgbClr val="FFCC00"/>
                </a:solidFill>
              </a:rPr>
              <a:t>and</a:t>
            </a:r>
            <a:r>
              <a:rPr lang="sr-Latn-CS" altLang="en-US" sz="1800" dirty="0">
                <a:solidFill>
                  <a:srgbClr val="FFCC00"/>
                </a:solidFill>
              </a:rPr>
              <a:t> </a:t>
            </a:r>
            <a:r>
              <a:rPr lang="sr-Latn-CS" altLang="en-US" sz="1800" dirty="0" err="1">
                <a:solidFill>
                  <a:srgbClr val="FFCC00"/>
                </a:solidFill>
              </a:rPr>
              <a:t>v.axillaris</a:t>
            </a:r>
            <a:endParaRPr lang="sr-Latn-CS" altLang="en-US" sz="1800" dirty="0">
              <a:solidFill>
                <a:srgbClr val="FFCC00"/>
              </a:solidFill>
            </a:endParaRPr>
          </a:p>
          <a:p>
            <a:pPr marL="0" indent="0" eaLnBrk="1" hangingPunct="1">
              <a:buFont typeface="Wingdings" panose="05000000000000000000" pitchFamily="2" charset="2"/>
              <a:buNone/>
              <a:defRPr/>
            </a:pPr>
            <a:endParaRPr lang="sr-Latn-CS" altLang="en-US" sz="1800" dirty="0">
              <a:solidFill>
                <a:srgbClr val="FFCC00"/>
              </a:solidFill>
            </a:endParaRPr>
          </a:p>
          <a:p>
            <a:pPr marL="0" indent="0" eaLnBrk="1" hangingPunct="1">
              <a:buFont typeface="Wingdings" panose="05000000000000000000" pitchFamily="2" charset="2"/>
              <a:buNone/>
              <a:defRPr/>
            </a:pPr>
            <a:r>
              <a:rPr lang="sr-Latn-CS" altLang="en-US" sz="1800" dirty="0">
                <a:solidFill>
                  <a:srgbClr val="FFCC00"/>
                </a:solidFill>
              </a:rPr>
              <a:t>     - </a:t>
            </a:r>
            <a:r>
              <a:rPr lang="en-GB" altLang="en-US" sz="1800" dirty="0"/>
              <a:t>In arm: </a:t>
            </a:r>
            <a:r>
              <a:rPr lang="en-GB" altLang="en-US" sz="1800" dirty="0">
                <a:solidFill>
                  <a:srgbClr val="FFCC00"/>
                </a:solidFill>
              </a:rPr>
              <a:t>passes through </a:t>
            </a:r>
            <a:r>
              <a:rPr lang="sr-Latn-CS" altLang="en-US" sz="1800" dirty="0" err="1">
                <a:solidFill>
                  <a:srgbClr val="FFCC00"/>
                </a:solidFill>
              </a:rPr>
              <a:t>sulcus</a:t>
            </a:r>
            <a:r>
              <a:rPr lang="sr-Latn-CS" altLang="en-US" sz="1800" dirty="0">
                <a:solidFill>
                  <a:srgbClr val="FFCC00"/>
                </a:solidFill>
              </a:rPr>
              <a:t> bicipitalis </a:t>
            </a:r>
            <a:r>
              <a:rPr lang="sr-Latn-CS" altLang="en-US" sz="1800" dirty="0" err="1">
                <a:solidFill>
                  <a:srgbClr val="FFCC00"/>
                </a:solidFill>
              </a:rPr>
              <a:t>medialis</a:t>
            </a:r>
            <a:r>
              <a:rPr lang="sr-Latn-CS" altLang="en-US" sz="1800" dirty="0">
                <a:solidFill>
                  <a:srgbClr val="FFCC00"/>
                </a:solidFill>
              </a:rPr>
              <a:t>,</a:t>
            </a:r>
            <a:endParaRPr lang="en-GB" altLang="en-US" sz="1800" dirty="0">
              <a:solidFill>
                <a:srgbClr val="FFCC00"/>
              </a:solidFill>
            </a:endParaRPr>
          </a:p>
          <a:p>
            <a:pPr marL="0" indent="0" eaLnBrk="1" hangingPunct="1">
              <a:buFont typeface="Wingdings" panose="05000000000000000000" pitchFamily="2" charset="2"/>
              <a:buNone/>
              <a:defRPr/>
            </a:pPr>
            <a:r>
              <a:rPr lang="en-GB" altLang="en-US" sz="1800" dirty="0">
                <a:solidFill>
                  <a:srgbClr val="FFCC00"/>
                </a:solidFill>
              </a:rPr>
              <a:t>       laterally: - </a:t>
            </a:r>
            <a:r>
              <a:rPr lang="sr-Latn-CS" altLang="en-US" sz="1800" dirty="0" err="1">
                <a:solidFill>
                  <a:srgbClr val="FFCC00"/>
                </a:solidFill>
              </a:rPr>
              <a:t>a.brachialis</a:t>
            </a:r>
            <a:br>
              <a:rPr lang="en-GB" altLang="en-US" sz="1800" dirty="0">
                <a:solidFill>
                  <a:srgbClr val="FFCC00"/>
                </a:solidFill>
              </a:rPr>
            </a:br>
            <a:r>
              <a:rPr lang="en-GB" altLang="en-US" sz="1800" dirty="0">
                <a:solidFill>
                  <a:srgbClr val="FFCC00"/>
                </a:solidFill>
              </a:rPr>
              <a:t>	       - </a:t>
            </a:r>
            <a:r>
              <a:rPr lang="sr-Latn-RS" altLang="en-US" sz="1800" dirty="0" err="1">
                <a:solidFill>
                  <a:srgbClr val="FFCC00"/>
                </a:solidFill>
              </a:rPr>
              <a:t>n.medianus</a:t>
            </a:r>
            <a:endParaRPr lang="en-GB" altLang="en-US" sz="1800" dirty="0">
              <a:solidFill>
                <a:srgbClr val="FFCC00"/>
              </a:solidFill>
            </a:endParaRPr>
          </a:p>
          <a:p>
            <a:pPr marL="0" indent="0" eaLnBrk="1" hangingPunct="1">
              <a:buFont typeface="Wingdings" panose="05000000000000000000" pitchFamily="2" charset="2"/>
              <a:buNone/>
              <a:defRPr/>
            </a:pPr>
            <a:r>
              <a:rPr lang="en-GB" altLang="en-US" sz="1800" dirty="0">
                <a:solidFill>
                  <a:srgbClr val="FFCC00"/>
                </a:solidFill>
              </a:rPr>
              <a:t>       medially: - n. </a:t>
            </a:r>
            <a:r>
              <a:rPr lang="en-GB" altLang="en-US" sz="1800" dirty="0" err="1">
                <a:solidFill>
                  <a:srgbClr val="FFCC00"/>
                </a:solidFill>
              </a:rPr>
              <a:t>cutaneus</a:t>
            </a:r>
            <a:r>
              <a:rPr lang="en-GB" altLang="en-US" sz="1800" dirty="0">
                <a:solidFill>
                  <a:srgbClr val="FFCC00"/>
                </a:solidFill>
              </a:rPr>
              <a:t> </a:t>
            </a:r>
            <a:r>
              <a:rPr lang="en-GB" altLang="en-US" sz="1800" dirty="0" err="1">
                <a:solidFill>
                  <a:srgbClr val="FFCC00"/>
                </a:solidFill>
              </a:rPr>
              <a:t>brachi</a:t>
            </a:r>
            <a:r>
              <a:rPr lang="en-GB" altLang="en-US" sz="1800" dirty="0">
                <a:solidFill>
                  <a:srgbClr val="FFCC00"/>
                </a:solidFill>
              </a:rPr>
              <a:t> medialis</a:t>
            </a:r>
            <a:br>
              <a:rPr lang="en-GB" altLang="en-US" sz="1800" dirty="0">
                <a:solidFill>
                  <a:srgbClr val="FFCC00"/>
                </a:solidFill>
              </a:rPr>
            </a:br>
            <a:r>
              <a:rPr lang="en-GB" altLang="en-US" sz="1800" dirty="0">
                <a:solidFill>
                  <a:srgbClr val="FFCC00"/>
                </a:solidFill>
              </a:rPr>
              <a:t>                      - n. </a:t>
            </a:r>
            <a:r>
              <a:rPr lang="en-GB" altLang="en-US" sz="1800" dirty="0" err="1">
                <a:solidFill>
                  <a:srgbClr val="FFCC00"/>
                </a:solidFill>
              </a:rPr>
              <a:t>cutaneus</a:t>
            </a:r>
            <a:r>
              <a:rPr lang="en-GB" altLang="en-US" sz="1800" dirty="0">
                <a:solidFill>
                  <a:srgbClr val="FFCC00"/>
                </a:solidFill>
              </a:rPr>
              <a:t> antebrachia medialis</a:t>
            </a:r>
            <a:endParaRPr lang="sr-Latn-RS" altLang="en-US" sz="1800" dirty="0">
              <a:solidFill>
                <a:srgbClr val="FFCC00"/>
              </a:solidFill>
            </a:endParaRPr>
          </a:p>
          <a:p>
            <a:pPr marL="0" indent="0" eaLnBrk="1" hangingPunct="1">
              <a:buFont typeface="Wingdings" panose="05000000000000000000" pitchFamily="2" charset="2"/>
              <a:buNone/>
              <a:defRPr/>
            </a:pPr>
            <a:endParaRPr lang="sr-Latn-RS" altLang="en-US" sz="1800" dirty="0">
              <a:solidFill>
                <a:srgbClr val="FFCC00"/>
              </a:solidFill>
            </a:endParaRPr>
          </a:p>
          <a:p>
            <a:pPr marL="0" indent="0" eaLnBrk="1" hangingPunct="1">
              <a:buFont typeface="Wingdings" panose="05000000000000000000" pitchFamily="2" charset="2"/>
              <a:buNone/>
              <a:defRPr/>
            </a:pPr>
            <a:r>
              <a:rPr lang="sr-Latn-RS" altLang="en-US" sz="1800" dirty="0">
                <a:solidFill>
                  <a:srgbClr val="FFCC00"/>
                </a:solidFill>
              </a:rPr>
              <a:t>- </a:t>
            </a:r>
            <a:r>
              <a:rPr lang="en-GB" altLang="en-US" sz="1800" dirty="0"/>
              <a:t>In the middle of arm: </a:t>
            </a:r>
            <a:r>
              <a:rPr lang="en-GB" altLang="en-US" sz="1800" dirty="0" err="1">
                <a:solidFill>
                  <a:srgbClr val="FFC000"/>
                </a:solidFill>
              </a:rPr>
              <a:t>pireces</a:t>
            </a:r>
            <a:r>
              <a:rPr lang="en-GB" altLang="en-US" sz="1800" dirty="0">
                <a:solidFill>
                  <a:srgbClr val="FFC000"/>
                </a:solidFill>
              </a:rPr>
              <a:t> </a:t>
            </a:r>
            <a:r>
              <a:rPr lang="sr-Latn-RS" altLang="en-US" sz="1800" dirty="0" err="1">
                <a:solidFill>
                  <a:srgbClr val="FFC000"/>
                </a:solidFill>
              </a:rPr>
              <a:t>septum</a:t>
            </a:r>
            <a:r>
              <a:rPr lang="sr-Latn-RS" altLang="en-US" sz="1800" dirty="0">
                <a:solidFill>
                  <a:srgbClr val="FFC000"/>
                </a:solidFill>
              </a:rPr>
              <a:t> </a:t>
            </a:r>
            <a:r>
              <a:rPr lang="sr-Latn-RS" altLang="en-US" sz="1800" dirty="0" err="1">
                <a:solidFill>
                  <a:srgbClr val="FFC000"/>
                </a:solidFill>
              </a:rPr>
              <a:t>intermusculare</a:t>
            </a:r>
            <a:endParaRPr lang="en-GB" altLang="en-US" sz="1800" dirty="0">
              <a:solidFill>
                <a:srgbClr val="FFC000"/>
              </a:solidFill>
            </a:endParaRPr>
          </a:p>
          <a:p>
            <a:pPr marL="0" indent="0" eaLnBrk="1" hangingPunct="1">
              <a:buFont typeface="Wingdings" panose="05000000000000000000" pitchFamily="2" charset="2"/>
              <a:buNone/>
              <a:defRPr/>
            </a:pPr>
            <a:r>
              <a:rPr lang="sr-Latn-RS" altLang="en-US" sz="1800" dirty="0" err="1">
                <a:solidFill>
                  <a:srgbClr val="FFC000"/>
                </a:solidFill>
              </a:rPr>
              <a:t>brachii</a:t>
            </a:r>
            <a:r>
              <a:rPr lang="sr-Latn-RS" altLang="en-US" sz="1800" dirty="0">
                <a:solidFill>
                  <a:srgbClr val="FFC000"/>
                </a:solidFill>
              </a:rPr>
              <a:t> </a:t>
            </a:r>
            <a:r>
              <a:rPr lang="sr-Latn-RS" altLang="en-US" sz="1800" dirty="0" err="1">
                <a:solidFill>
                  <a:srgbClr val="FFC000"/>
                </a:solidFill>
              </a:rPr>
              <a:t>mediale</a:t>
            </a:r>
            <a:r>
              <a:rPr lang="sr-Latn-RS" altLang="en-US" sz="1800" dirty="0">
                <a:solidFill>
                  <a:srgbClr val="FFC000"/>
                </a:solidFill>
              </a:rPr>
              <a:t> </a:t>
            </a:r>
            <a:r>
              <a:rPr lang="en-GB" altLang="en-US" sz="1800" dirty="0">
                <a:solidFill>
                  <a:srgbClr val="FFC000"/>
                </a:solidFill>
              </a:rPr>
              <a:t>and </a:t>
            </a:r>
            <a:r>
              <a:rPr lang="en-GB" altLang="en-US" sz="1800" dirty="0" err="1">
                <a:solidFill>
                  <a:srgbClr val="FFC000"/>
                </a:solidFill>
              </a:rPr>
              <a:t>continus</a:t>
            </a:r>
            <a:r>
              <a:rPr lang="en-GB" altLang="en-US" sz="1800" dirty="0">
                <a:solidFill>
                  <a:srgbClr val="FFC000"/>
                </a:solidFill>
              </a:rPr>
              <a:t> through the posterior</a:t>
            </a:r>
          </a:p>
          <a:p>
            <a:pPr marL="0" indent="0" eaLnBrk="1" hangingPunct="1">
              <a:buFont typeface="Wingdings" panose="05000000000000000000" pitchFamily="2" charset="2"/>
              <a:buNone/>
              <a:defRPr/>
            </a:pPr>
            <a:r>
              <a:rPr lang="en-GB" altLang="en-US" sz="1800" dirty="0">
                <a:solidFill>
                  <a:srgbClr val="FFC000"/>
                </a:solidFill>
              </a:rPr>
              <a:t>compartment of arm with </a:t>
            </a:r>
            <a:r>
              <a:rPr lang="sr-Latn-RS" altLang="en-US" sz="1800" dirty="0" err="1">
                <a:solidFill>
                  <a:srgbClr val="FFC000"/>
                </a:solidFill>
              </a:rPr>
              <a:t>a.collateralis</a:t>
            </a:r>
            <a:r>
              <a:rPr lang="sr-Latn-RS" altLang="en-US" sz="1800" dirty="0">
                <a:solidFill>
                  <a:srgbClr val="FFC000"/>
                </a:solidFill>
              </a:rPr>
              <a:t> </a:t>
            </a:r>
            <a:r>
              <a:rPr lang="sr-Latn-RS" altLang="en-US" sz="1800" dirty="0" err="1">
                <a:solidFill>
                  <a:srgbClr val="FFC000"/>
                </a:solidFill>
              </a:rPr>
              <a:t>ulnaris</a:t>
            </a:r>
            <a:r>
              <a:rPr lang="sr-Latn-RS" altLang="en-US" sz="1800" dirty="0">
                <a:solidFill>
                  <a:srgbClr val="FFC000"/>
                </a:solidFill>
              </a:rPr>
              <a:t> </a:t>
            </a:r>
            <a:r>
              <a:rPr lang="sr-Latn-RS" altLang="en-US" sz="1800" dirty="0" err="1">
                <a:solidFill>
                  <a:srgbClr val="FFC000"/>
                </a:solidFill>
              </a:rPr>
              <a:t>superior</a:t>
            </a:r>
            <a:endParaRPr lang="sr-Latn-CS" altLang="en-US" sz="1800" dirty="0">
              <a:solidFill>
                <a:srgbClr val="FFCC00"/>
              </a:solidFill>
            </a:endParaRPr>
          </a:p>
          <a:p>
            <a:pPr marL="0" indent="0" eaLnBrk="1" hangingPunct="1">
              <a:buFont typeface="Wingdings" panose="05000000000000000000" pitchFamily="2" charset="2"/>
              <a:buNone/>
              <a:defRPr/>
            </a:pPr>
            <a:r>
              <a:rPr lang="sr-Latn-CS" altLang="en-US" sz="1800" dirty="0">
                <a:solidFill>
                  <a:srgbClr val="FFCC00"/>
                </a:solidFill>
              </a:rPr>
              <a:t>     </a:t>
            </a:r>
          </a:p>
          <a:p>
            <a:pPr marL="0" indent="0" eaLnBrk="1" hangingPunct="1">
              <a:buFont typeface="Wingdings" panose="05000000000000000000" pitchFamily="2" charset="2"/>
              <a:buNone/>
              <a:defRPr/>
            </a:pPr>
            <a:r>
              <a:rPr lang="sr-Latn-CS" altLang="en-US" sz="1800" dirty="0">
                <a:solidFill>
                  <a:srgbClr val="FFCC00"/>
                </a:solidFill>
              </a:rPr>
              <a:t>     </a:t>
            </a:r>
            <a:endParaRPr lang="sr-Latn-CS" altLang="en-US" sz="2000" b="1" dirty="0">
              <a:solidFill>
                <a:srgbClr val="FFCC00"/>
              </a:solidFill>
            </a:endParaRPr>
          </a:p>
        </p:txBody>
      </p:sp>
      <p:pic>
        <p:nvPicPr>
          <p:cNvPr id="5" name="Picture 8" descr="00007N442 copy"/>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t="1689"/>
          <a:stretch>
            <a:fillRect/>
          </a:stretch>
        </p:blipFill>
        <p:spPr>
          <a:xfrm>
            <a:off x="5943173" y="1844824"/>
            <a:ext cx="3165475" cy="4530725"/>
          </a:xfrm>
        </p:spPr>
      </p:pic>
      <p:pic>
        <p:nvPicPr>
          <p:cNvPr id="4" name="Picture 3">
            <a:extLst>
              <a:ext uri="{FF2B5EF4-FFF2-40B4-BE49-F238E27FC236}">
                <a16:creationId xmlns:a16="http://schemas.microsoft.com/office/drawing/2014/main" id="{2ACDCE34-DEB4-D5B3-24A9-92E26A13D5FB}"/>
              </a:ext>
            </a:extLst>
          </p:cNvPr>
          <p:cNvPicPr>
            <a:picLocks noChangeAspect="1"/>
          </p:cNvPicPr>
          <p:nvPr/>
        </p:nvPicPr>
        <p:blipFill>
          <a:blip r:embed="rId4"/>
          <a:stretch>
            <a:fillRect/>
          </a:stretch>
        </p:blipFill>
        <p:spPr>
          <a:xfrm>
            <a:off x="111982" y="727075"/>
            <a:ext cx="8961312" cy="787923"/>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5"/>
                                        </p:tgtEl>
                                        <p:attrNameLst>
                                          <p:attrName>style.visibility</p:attrName>
                                        </p:attrNameLst>
                                      </p:cBhvr>
                                      <p:to>
                                        <p:strVal val="visible"/>
                                      </p:to>
                                    </p:set>
                                    <p:anim calcmode="lin" valueType="num">
                                      <p:cBhvr>
                                        <p:cTn id="7" dur="2000" fill="hold"/>
                                        <p:tgtEl>
                                          <p:spTgt spid="5"/>
                                        </p:tgtEl>
                                        <p:attrNameLst>
                                          <p:attrName>ppt_w</p:attrName>
                                        </p:attrNameLst>
                                      </p:cBhvr>
                                      <p:tavLst>
                                        <p:tav tm="0">
                                          <p:val>
                                            <p:fltVal val="0"/>
                                          </p:val>
                                        </p:tav>
                                        <p:tav tm="100000">
                                          <p:val>
                                            <p:strVal val="#ppt_w"/>
                                          </p:val>
                                        </p:tav>
                                      </p:tavLst>
                                    </p:anim>
                                    <p:anim calcmode="lin" valueType="num">
                                      <p:cBhvr>
                                        <p:cTn id="8" dur="2000" fill="hold"/>
                                        <p:tgtEl>
                                          <p:spTgt spid="5"/>
                                        </p:tgtEl>
                                        <p:attrNameLst>
                                          <p:attrName>ppt_h</p:attrName>
                                        </p:attrNameLst>
                                      </p:cBhvr>
                                      <p:tavLst>
                                        <p:tav tm="0">
                                          <p:val>
                                            <p:fltVal val="0"/>
                                          </p:val>
                                        </p:tav>
                                        <p:tav tm="100000">
                                          <p:val>
                                            <p:strVal val="#ppt_h"/>
                                          </p:val>
                                        </p:tav>
                                      </p:tavLst>
                                    </p:anim>
                                    <p:anim calcmode="lin" valueType="num">
                                      <p:cBhvr>
                                        <p:cTn id="9" dur="2000" fill="hold"/>
                                        <p:tgtEl>
                                          <p:spTgt spid="5"/>
                                        </p:tgtEl>
                                        <p:attrNameLst>
                                          <p:attrName>style.rotation</p:attrName>
                                        </p:attrNameLst>
                                      </p:cBhvr>
                                      <p:tavLst>
                                        <p:tav tm="0">
                                          <p:val>
                                            <p:fltVal val="90"/>
                                          </p:val>
                                        </p:tav>
                                        <p:tav tm="100000">
                                          <p:val>
                                            <p:fltVal val="0"/>
                                          </p:val>
                                        </p:tav>
                                      </p:tavLst>
                                    </p:anim>
                                    <p:animEffect transition="in" filter="fade">
                                      <p:cBhvr>
                                        <p:cTn id="10"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0"/>
            <a:ext cx="8229600" cy="785813"/>
          </a:xfrm>
        </p:spPr>
        <p:txBody>
          <a:bodyPr/>
          <a:lstStyle/>
          <a:p>
            <a:pPr>
              <a:defRPr/>
            </a:pPr>
            <a:r>
              <a:rPr lang="sr-Latn-CS" altLang="en-US" b="1" dirty="0">
                <a:solidFill>
                  <a:srgbClr val="FFCC00"/>
                </a:solidFill>
              </a:rPr>
              <a:t>N.ulnaris</a:t>
            </a:r>
            <a:r>
              <a:rPr lang="sr-Cyrl-RS" altLang="en-US" b="1" dirty="0">
                <a:solidFill>
                  <a:srgbClr val="FFCC00"/>
                </a:solidFill>
              </a:rPr>
              <a:t> -</a:t>
            </a:r>
            <a:r>
              <a:rPr lang="sr-Latn-CS" altLang="en-US" b="1" dirty="0">
                <a:solidFill>
                  <a:srgbClr val="FFCC00"/>
                </a:solidFill>
              </a:rPr>
              <a:t> NU</a:t>
            </a:r>
            <a:endParaRPr lang="en-US" b="1" dirty="0"/>
          </a:p>
        </p:txBody>
      </p:sp>
      <p:sp>
        <p:nvSpPr>
          <p:cNvPr id="26626" name="Rectangle 2"/>
          <p:cNvSpPr>
            <a:spLocks noGrp="1" noChangeArrowheads="1"/>
          </p:cNvSpPr>
          <p:nvPr>
            <p:ph type="body" sz="half" idx="1"/>
          </p:nvPr>
        </p:nvSpPr>
        <p:spPr>
          <a:xfrm>
            <a:off x="214313" y="714375"/>
            <a:ext cx="5143500" cy="5929313"/>
          </a:xfrm>
        </p:spPr>
        <p:txBody>
          <a:bodyPr/>
          <a:lstStyle/>
          <a:p>
            <a:pPr marL="0" indent="0" eaLnBrk="1" hangingPunct="1">
              <a:buFont typeface="Wingdings" panose="05000000000000000000" pitchFamily="2" charset="2"/>
              <a:buNone/>
              <a:defRPr/>
            </a:pPr>
            <a:endParaRPr lang="en-GB" altLang="en-US" sz="2000" dirty="0">
              <a:solidFill>
                <a:srgbClr val="FFCC00"/>
              </a:solidFill>
            </a:endParaRPr>
          </a:p>
          <a:p>
            <a:pPr marL="0" indent="0" eaLnBrk="1" hangingPunct="1">
              <a:buFont typeface="Wingdings" panose="05000000000000000000" pitchFamily="2" charset="2"/>
              <a:buNone/>
              <a:defRPr/>
            </a:pPr>
            <a:r>
              <a:rPr lang="sr-Latn-CS" altLang="en-US" sz="2000" dirty="0">
                <a:solidFill>
                  <a:srgbClr val="FFCC00"/>
                </a:solidFill>
              </a:rPr>
              <a:t>- </a:t>
            </a:r>
            <a:r>
              <a:rPr lang="en-GB" altLang="en-US" sz="2000" dirty="0">
                <a:solidFill>
                  <a:srgbClr val="FFCC00"/>
                </a:solidFill>
              </a:rPr>
              <a:t>Further, passes through </a:t>
            </a:r>
            <a:r>
              <a:rPr lang="sr-Latn-CS" altLang="en-US" sz="2000" b="1" dirty="0" err="1"/>
              <a:t>sulcus</a:t>
            </a:r>
            <a:r>
              <a:rPr lang="sr-Latn-CS" altLang="en-US" sz="2000" b="1" dirty="0"/>
              <a:t> </a:t>
            </a:r>
            <a:r>
              <a:rPr lang="sr-Latn-CS" altLang="en-US" sz="2000" b="1" dirty="0" err="1"/>
              <a:t>n.ulnaris</a:t>
            </a:r>
            <a:r>
              <a:rPr lang="sr-Latn-CS" altLang="en-US" sz="2000" dirty="0"/>
              <a:t> </a:t>
            </a:r>
            <a:r>
              <a:rPr lang="en-GB" altLang="en-US" sz="2000" dirty="0">
                <a:solidFill>
                  <a:srgbClr val="FFCC00"/>
                </a:solidFill>
              </a:rPr>
              <a:t>at posterior side of medial </a:t>
            </a:r>
            <a:r>
              <a:rPr lang="en-GB" altLang="en-US" sz="2000" dirty="0" err="1">
                <a:solidFill>
                  <a:srgbClr val="FFCC00"/>
                </a:solidFill>
              </a:rPr>
              <a:t>epicodylus</a:t>
            </a:r>
            <a:r>
              <a:rPr lang="en-GB" altLang="en-US" sz="2000" dirty="0">
                <a:solidFill>
                  <a:srgbClr val="FFCC00"/>
                </a:solidFill>
              </a:rPr>
              <a:t> of humerus</a:t>
            </a:r>
            <a:r>
              <a:rPr lang="sr-Latn-CS" altLang="en-US" sz="2000" dirty="0">
                <a:solidFill>
                  <a:srgbClr val="FFCC00"/>
                </a:solidFill>
              </a:rPr>
              <a:t>,</a:t>
            </a:r>
            <a:r>
              <a:rPr lang="sr-Cyrl-RS" altLang="en-US" sz="2000" dirty="0">
                <a:solidFill>
                  <a:srgbClr val="FFCC00"/>
                </a:solidFill>
              </a:rPr>
              <a:t> </a:t>
            </a:r>
            <a:r>
              <a:rPr lang="en-GB" altLang="en-US" sz="2000" dirty="0">
                <a:solidFill>
                  <a:srgbClr val="FFCC00"/>
                </a:solidFill>
              </a:rPr>
              <a:t>lateral to olecranon and</a:t>
            </a:r>
            <a:r>
              <a:rPr lang="sr-Cyrl-RS" altLang="en-US" sz="2000" dirty="0">
                <a:solidFill>
                  <a:srgbClr val="FFCC00"/>
                </a:solidFill>
              </a:rPr>
              <a:t> </a:t>
            </a:r>
            <a:r>
              <a:rPr lang="sr-Latn-RS" altLang="en-US" sz="2000" dirty="0" err="1">
                <a:solidFill>
                  <a:srgbClr val="FFCC00"/>
                </a:solidFill>
              </a:rPr>
              <a:t>lig.collaterale</a:t>
            </a:r>
            <a:r>
              <a:rPr lang="sr-Latn-RS" altLang="en-US" sz="2000" dirty="0">
                <a:solidFill>
                  <a:srgbClr val="FFCC00"/>
                </a:solidFill>
              </a:rPr>
              <a:t> </a:t>
            </a:r>
            <a:r>
              <a:rPr lang="sr-Latn-RS" altLang="en-US" sz="2000" dirty="0" err="1">
                <a:solidFill>
                  <a:srgbClr val="FFCC00"/>
                </a:solidFill>
              </a:rPr>
              <a:t>mediale</a:t>
            </a:r>
            <a:r>
              <a:rPr lang="en-GB" altLang="en-US" sz="2000" dirty="0">
                <a:solidFill>
                  <a:srgbClr val="FFCC00"/>
                </a:solidFill>
              </a:rPr>
              <a:t> (it is superficial here!)</a:t>
            </a:r>
            <a:endParaRPr lang="sr-Cyrl-RS" altLang="en-US" sz="2000" dirty="0">
              <a:solidFill>
                <a:srgbClr val="FFCC00"/>
              </a:solidFill>
            </a:endParaRPr>
          </a:p>
          <a:p>
            <a:pPr marL="0" indent="0" eaLnBrk="1" hangingPunct="1">
              <a:buFont typeface="Wingdings" panose="05000000000000000000" pitchFamily="2" charset="2"/>
              <a:buNone/>
              <a:defRPr/>
            </a:pPr>
            <a:r>
              <a:rPr lang="sr-Cyrl-RS" altLang="en-US" sz="2000" dirty="0">
                <a:solidFill>
                  <a:srgbClr val="FFCC00"/>
                </a:solidFill>
              </a:rPr>
              <a:t>   </a:t>
            </a:r>
          </a:p>
          <a:p>
            <a:pPr marL="0" indent="0" eaLnBrk="1" hangingPunct="1">
              <a:buFont typeface="Wingdings" panose="05000000000000000000" pitchFamily="2" charset="2"/>
              <a:buNone/>
              <a:defRPr/>
            </a:pPr>
            <a:r>
              <a:rPr lang="sr-Cyrl-RS" altLang="en-US" sz="2000" dirty="0">
                <a:solidFill>
                  <a:srgbClr val="FFCC00"/>
                </a:solidFill>
              </a:rPr>
              <a:t>- </a:t>
            </a:r>
            <a:r>
              <a:rPr lang="en-GB" altLang="en-US" sz="2000" dirty="0">
                <a:solidFill>
                  <a:srgbClr val="FFCC00"/>
                </a:solidFill>
              </a:rPr>
              <a:t>passes between </a:t>
            </a:r>
            <a:r>
              <a:rPr lang="sr-Latn-RS" altLang="en-US" sz="2000" dirty="0" err="1">
                <a:solidFill>
                  <a:srgbClr val="FFCC00"/>
                </a:solidFill>
              </a:rPr>
              <a:t>humeral</a:t>
            </a:r>
            <a:r>
              <a:rPr lang="sr-Latn-RS" altLang="en-US" sz="2000" dirty="0">
                <a:solidFill>
                  <a:srgbClr val="FFCC00"/>
                </a:solidFill>
              </a:rPr>
              <a:t> et </a:t>
            </a:r>
            <a:r>
              <a:rPr lang="sr-Latn-RS" altLang="en-US" sz="2000" dirty="0" err="1">
                <a:solidFill>
                  <a:srgbClr val="FFCC00"/>
                </a:solidFill>
              </a:rPr>
              <a:t>ulnar</a:t>
            </a:r>
            <a:r>
              <a:rPr lang="en-GB" altLang="en-US" sz="2000" dirty="0">
                <a:solidFill>
                  <a:srgbClr val="FFCC00"/>
                </a:solidFill>
              </a:rPr>
              <a:t> head of </a:t>
            </a:r>
            <a:r>
              <a:rPr lang="sr-Latn-RS" altLang="en-US" sz="2000" dirty="0" err="1">
                <a:solidFill>
                  <a:srgbClr val="FFCC00"/>
                </a:solidFill>
              </a:rPr>
              <a:t>m.flexoris</a:t>
            </a:r>
            <a:r>
              <a:rPr lang="sr-Latn-RS" altLang="en-US" sz="2000" dirty="0">
                <a:solidFill>
                  <a:srgbClr val="FFCC00"/>
                </a:solidFill>
              </a:rPr>
              <a:t> carpi ulnaris – “</a:t>
            </a:r>
            <a:r>
              <a:rPr lang="sr-Latn-RS" altLang="en-US" sz="2000" dirty="0"/>
              <a:t>syndrom m.flexor carpi ulnaris”</a:t>
            </a:r>
            <a:endParaRPr lang="sr-Latn-CS" altLang="en-US" sz="2000" dirty="0"/>
          </a:p>
          <a:p>
            <a:pPr marL="0" indent="0" eaLnBrk="1" hangingPunct="1">
              <a:buFont typeface="Wingdings" panose="05000000000000000000" pitchFamily="2" charset="2"/>
              <a:buNone/>
              <a:defRPr/>
            </a:pPr>
            <a:r>
              <a:rPr lang="sr-Cyrl-RS" altLang="en-US" sz="2000" dirty="0">
                <a:solidFill>
                  <a:srgbClr val="FFCC00"/>
                </a:solidFill>
              </a:rPr>
              <a:t>    </a:t>
            </a:r>
          </a:p>
          <a:p>
            <a:pPr marL="0" indent="0" eaLnBrk="1" hangingPunct="1">
              <a:buFont typeface="Wingdings" panose="05000000000000000000" pitchFamily="2" charset="2"/>
              <a:buNone/>
              <a:defRPr/>
            </a:pPr>
            <a:r>
              <a:rPr lang="sr-Cyrl-RS" altLang="en-US" sz="2000" dirty="0">
                <a:solidFill>
                  <a:srgbClr val="FFCC00"/>
                </a:solidFill>
              </a:rPr>
              <a:t> </a:t>
            </a:r>
            <a:r>
              <a:rPr lang="sr-Latn-CS" altLang="en-US" sz="2000" dirty="0"/>
              <a:t>- </a:t>
            </a:r>
            <a:r>
              <a:rPr lang="en-GB" altLang="en-US" sz="2000" dirty="0"/>
              <a:t>In forearm: </a:t>
            </a:r>
            <a:r>
              <a:rPr lang="en-GB" altLang="en-US" sz="2000" dirty="0">
                <a:solidFill>
                  <a:srgbClr val="FFC000"/>
                </a:solidFill>
              </a:rPr>
              <a:t>passes along medial part of anterior compartment of forearm </a:t>
            </a:r>
            <a:r>
              <a:rPr lang="en-GB" altLang="en-US" sz="2000" dirty="0">
                <a:solidFill>
                  <a:srgbClr val="FFCC00"/>
                </a:solidFill>
              </a:rPr>
              <a:t>covered by</a:t>
            </a:r>
            <a:r>
              <a:rPr lang="sr-Cyrl-RS" altLang="en-US" sz="2000" dirty="0">
                <a:solidFill>
                  <a:srgbClr val="FFCC00"/>
                </a:solidFill>
              </a:rPr>
              <a:t> </a:t>
            </a:r>
            <a:r>
              <a:rPr lang="en-GB" altLang="en-US" sz="2000" dirty="0">
                <a:solidFill>
                  <a:srgbClr val="FFCC00"/>
                </a:solidFill>
              </a:rPr>
              <a:t>m. flexor carpi </a:t>
            </a:r>
            <a:r>
              <a:rPr lang="en-GB" altLang="en-US" sz="2000" dirty="0" err="1">
                <a:solidFill>
                  <a:srgbClr val="FFCC00"/>
                </a:solidFill>
              </a:rPr>
              <a:t>ulnaris</a:t>
            </a:r>
            <a:r>
              <a:rPr lang="sr-Latn-RS" altLang="en-US" sz="2000" dirty="0">
                <a:solidFill>
                  <a:srgbClr val="FFCC00"/>
                </a:solidFill>
              </a:rPr>
              <a:t>, </a:t>
            </a:r>
            <a:r>
              <a:rPr lang="en-GB" altLang="en-US" sz="2000" dirty="0">
                <a:solidFill>
                  <a:srgbClr val="FFCC00"/>
                </a:solidFill>
              </a:rPr>
              <a:t>superficial to m. flexor digitorum </a:t>
            </a:r>
            <a:r>
              <a:rPr lang="en-GB" altLang="en-US" sz="2000" dirty="0" err="1">
                <a:solidFill>
                  <a:srgbClr val="FFCC00"/>
                </a:solidFill>
              </a:rPr>
              <a:t>profundus</a:t>
            </a:r>
            <a:r>
              <a:rPr lang="sr-Latn-RS" altLang="en-US" sz="2000" dirty="0">
                <a:solidFill>
                  <a:srgbClr val="FFCC00"/>
                </a:solidFill>
              </a:rPr>
              <a:t>. </a:t>
            </a:r>
            <a:endParaRPr lang="en-GB" altLang="en-US" sz="2000" dirty="0">
              <a:solidFill>
                <a:srgbClr val="FFCC00"/>
              </a:solidFill>
            </a:endParaRPr>
          </a:p>
          <a:p>
            <a:pPr marL="0" indent="0" eaLnBrk="1" hangingPunct="1">
              <a:buFont typeface="Wingdings" panose="05000000000000000000" pitchFamily="2" charset="2"/>
              <a:buNone/>
              <a:defRPr/>
            </a:pPr>
            <a:r>
              <a:rPr lang="en-GB" altLang="en-US" sz="2000" dirty="0">
                <a:solidFill>
                  <a:srgbClr val="FFCC00"/>
                </a:solidFill>
              </a:rPr>
              <a:t>A. </a:t>
            </a:r>
            <a:r>
              <a:rPr lang="en-GB" altLang="en-US" sz="2000" dirty="0" err="1">
                <a:solidFill>
                  <a:srgbClr val="FFCC00"/>
                </a:solidFill>
              </a:rPr>
              <a:t>ulnaris</a:t>
            </a:r>
            <a:r>
              <a:rPr lang="en-GB" altLang="en-US" sz="2000" dirty="0">
                <a:solidFill>
                  <a:srgbClr val="FFCC00"/>
                </a:solidFill>
              </a:rPr>
              <a:t> is lateral to ulnar nerve </a:t>
            </a:r>
          </a:p>
          <a:p>
            <a:pPr marL="0" indent="0" eaLnBrk="1" hangingPunct="1">
              <a:buFont typeface="Wingdings" panose="05000000000000000000" pitchFamily="2" charset="2"/>
              <a:buNone/>
              <a:defRPr/>
            </a:pPr>
            <a:r>
              <a:rPr lang="en-GB" altLang="en-US" sz="2000" dirty="0">
                <a:solidFill>
                  <a:srgbClr val="FFCC00"/>
                </a:solidFill>
              </a:rPr>
              <a:t>- In distal forearm pierces deep fascia</a:t>
            </a:r>
            <a:endParaRPr lang="sr-Latn-CS" altLang="en-US" sz="2400" b="1" dirty="0">
              <a:solidFill>
                <a:srgbClr val="FFCC00"/>
              </a:solidFill>
            </a:endParaRPr>
          </a:p>
        </p:txBody>
      </p:sp>
      <p:pic>
        <p:nvPicPr>
          <p:cNvPr id="5" name="Picture 8" descr="00007N442 copy"/>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t="1689"/>
          <a:stretch>
            <a:fillRect/>
          </a:stretch>
        </p:blipFill>
        <p:spPr>
          <a:xfrm>
            <a:off x="5541963" y="1571625"/>
            <a:ext cx="3165475" cy="4530725"/>
          </a:xfr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5"/>
                                        </p:tgtEl>
                                        <p:attrNameLst>
                                          <p:attrName>style.visibility</p:attrName>
                                        </p:attrNameLst>
                                      </p:cBhvr>
                                      <p:to>
                                        <p:strVal val="visible"/>
                                      </p:to>
                                    </p:set>
                                    <p:anim calcmode="lin" valueType="num">
                                      <p:cBhvr>
                                        <p:cTn id="7" dur="2000" fill="hold"/>
                                        <p:tgtEl>
                                          <p:spTgt spid="5"/>
                                        </p:tgtEl>
                                        <p:attrNameLst>
                                          <p:attrName>ppt_w</p:attrName>
                                        </p:attrNameLst>
                                      </p:cBhvr>
                                      <p:tavLst>
                                        <p:tav tm="0">
                                          <p:val>
                                            <p:fltVal val="0"/>
                                          </p:val>
                                        </p:tav>
                                        <p:tav tm="100000">
                                          <p:val>
                                            <p:strVal val="#ppt_w"/>
                                          </p:val>
                                        </p:tav>
                                      </p:tavLst>
                                    </p:anim>
                                    <p:anim calcmode="lin" valueType="num">
                                      <p:cBhvr>
                                        <p:cTn id="8" dur="2000" fill="hold"/>
                                        <p:tgtEl>
                                          <p:spTgt spid="5"/>
                                        </p:tgtEl>
                                        <p:attrNameLst>
                                          <p:attrName>ppt_h</p:attrName>
                                        </p:attrNameLst>
                                      </p:cBhvr>
                                      <p:tavLst>
                                        <p:tav tm="0">
                                          <p:val>
                                            <p:fltVal val="0"/>
                                          </p:val>
                                        </p:tav>
                                        <p:tav tm="100000">
                                          <p:val>
                                            <p:strVal val="#ppt_h"/>
                                          </p:val>
                                        </p:tav>
                                      </p:tavLst>
                                    </p:anim>
                                    <p:anim calcmode="lin" valueType="num">
                                      <p:cBhvr>
                                        <p:cTn id="9" dur="2000" fill="hold"/>
                                        <p:tgtEl>
                                          <p:spTgt spid="5"/>
                                        </p:tgtEl>
                                        <p:attrNameLst>
                                          <p:attrName>style.rotation</p:attrName>
                                        </p:attrNameLst>
                                      </p:cBhvr>
                                      <p:tavLst>
                                        <p:tav tm="0">
                                          <p:val>
                                            <p:fltVal val="90"/>
                                          </p:val>
                                        </p:tav>
                                        <p:tav tm="100000">
                                          <p:val>
                                            <p:fltVal val="0"/>
                                          </p:val>
                                        </p:tav>
                                      </p:tavLst>
                                    </p:anim>
                                    <p:animEffect transition="in" filter="fade">
                                      <p:cBhvr>
                                        <p:cTn id="10"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0"/>
            <a:ext cx="8229600" cy="785813"/>
          </a:xfrm>
        </p:spPr>
        <p:txBody>
          <a:bodyPr/>
          <a:lstStyle/>
          <a:p>
            <a:pPr>
              <a:defRPr/>
            </a:pPr>
            <a:r>
              <a:rPr lang="sr-Latn-CS" altLang="en-US" b="1" dirty="0">
                <a:solidFill>
                  <a:srgbClr val="FFCC00"/>
                </a:solidFill>
              </a:rPr>
              <a:t>N.ulnaris</a:t>
            </a:r>
            <a:r>
              <a:rPr lang="sr-Cyrl-RS" altLang="en-US" b="1" dirty="0">
                <a:solidFill>
                  <a:srgbClr val="FFCC00"/>
                </a:solidFill>
              </a:rPr>
              <a:t> -</a:t>
            </a:r>
            <a:r>
              <a:rPr lang="sr-Latn-CS" altLang="en-US" b="1" dirty="0">
                <a:solidFill>
                  <a:srgbClr val="FFCC00"/>
                </a:solidFill>
              </a:rPr>
              <a:t> NU</a:t>
            </a:r>
            <a:endParaRPr lang="en-US" b="1" dirty="0"/>
          </a:p>
        </p:txBody>
      </p:sp>
      <p:sp>
        <p:nvSpPr>
          <p:cNvPr id="26626" name="Rectangle 2"/>
          <p:cNvSpPr>
            <a:spLocks noGrp="1" noChangeArrowheads="1"/>
          </p:cNvSpPr>
          <p:nvPr>
            <p:ph type="body" sz="half" idx="1"/>
          </p:nvPr>
        </p:nvSpPr>
        <p:spPr>
          <a:xfrm>
            <a:off x="179512" y="785813"/>
            <a:ext cx="5143500" cy="5929313"/>
          </a:xfrm>
        </p:spPr>
        <p:txBody>
          <a:bodyPr/>
          <a:lstStyle/>
          <a:p>
            <a:pPr eaLnBrk="1" hangingPunct="1">
              <a:buFontTx/>
              <a:buNone/>
              <a:defRPr/>
            </a:pPr>
            <a:r>
              <a:rPr lang="en-GB" altLang="en-US" sz="2000" dirty="0"/>
              <a:t>At the level of wrist:</a:t>
            </a:r>
            <a:endParaRPr lang="en-GB" altLang="en-US" sz="2000" dirty="0">
              <a:solidFill>
                <a:srgbClr val="FFCC00"/>
              </a:solidFill>
            </a:endParaRPr>
          </a:p>
          <a:p>
            <a:pPr eaLnBrk="1" hangingPunct="1">
              <a:buFontTx/>
              <a:buNone/>
              <a:defRPr/>
            </a:pPr>
            <a:r>
              <a:rPr lang="en-GB" sz="2000" dirty="0">
                <a:solidFill>
                  <a:srgbClr val="FFCC00"/>
                </a:solidFill>
              </a:rPr>
              <a:t> </a:t>
            </a:r>
            <a:r>
              <a:rPr lang="en-GB" sz="2000" dirty="0">
                <a:solidFill>
                  <a:srgbClr val="FFFF00"/>
                </a:solidFill>
              </a:rPr>
              <a:t>passes anterior to retinaculum </a:t>
            </a:r>
            <a:r>
              <a:rPr lang="en-GB" sz="2000" dirty="0" err="1">
                <a:solidFill>
                  <a:srgbClr val="FFFF00"/>
                </a:solidFill>
              </a:rPr>
              <a:t>flexorum</a:t>
            </a:r>
            <a:endParaRPr lang="en-GB" sz="2000" dirty="0">
              <a:solidFill>
                <a:srgbClr val="FFFF00"/>
              </a:solidFill>
            </a:endParaRPr>
          </a:p>
          <a:p>
            <a:pPr eaLnBrk="1" hangingPunct="1">
              <a:buFontTx/>
              <a:buNone/>
              <a:defRPr/>
            </a:pPr>
            <a:r>
              <a:rPr lang="en-GB" sz="2000" dirty="0">
                <a:solidFill>
                  <a:srgbClr val="FFFF00"/>
                </a:solidFill>
              </a:rPr>
              <a:t> through ulnar canal (</a:t>
            </a:r>
            <a:r>
              <a:rPr lang="sr-Latn-CS" sz="2000" dirty="0" err="1">
                <a:solidFill>
                  <a:srgbClr val="FFFF00"/>
                </a:solidFill>
              </a:rPr>
              <a:t>canalis</a:t>
            </a:r>
            <a:r>
              <a:rPr lang="sr-Latn-CS" sz="2000" dirty="0">
                <a:solidFill>
                  <a:srgbClr val="FFFF00"/>
                </a:solidFill>
              </a:rPr>
              <a:t> </a:t>
            </a:r>
            <a:r>
              <a:rPr lang="sr-Latn-CS" sz="2000" dirty="0" err="1">
                <a:solidFill>
                  <a:srgbClr val="FFFF00"/>
                </a:solidFill>
              </a:rPr>
              <a:t>carpi</a:t>
            </a:r>
            <a:r>
              <a:rPr lang="sr-Latn-CS" sz="2000" dirty="0">
                <a:solidFill>
                  <a:srgbClr val="FFFF00"/>
                </a:solidFill>
              </a:rPr>
              <a:t> </a:t>
            </a:r>
            <a:r>
              <a:rPr lang="sr-Latn-CS" sz="2000" dirty="0" err="1">
                <a:solidFill>
                  <a:srgbClr val="FFFF00"/>
                </a:solidFill>
              </a:rPr>
              <a:t>ulnaris</a:t>
            </a:r>
            <a:r>
              <a:rPr lang="en-GB" sz="2000" dirty="0">
                <a:solidFill>
                  <a:srgbClr val="FFFF00"/>
                </a:solidFill>
              </a:rPr>
              <a:t>)</a:t>
            </a:r>
            <a:endParaRPr lang="sr-Latn-CS" sz="2000" dirty="0"/>
          </a:p>
          <a:p>
            <a:pPr eaLnBrk="1" hangingPunct="1">
              <a:buFontTx/>
              <a:buNone/>
              <a:defRPr/>
            </a:pPr>
            <a:r>
              <a:rPr lang="sr-Latn-CS" sz="2000" dirty="0"/>
              <a:t>* </a:t>
            </a:r>
            <a:r>
              <a:rPr lang="en-GB" sz="2000" dirty="0"/>
              <a:t>borders of</a:t>
            </a:r>
            <a:r>
              <a:rPr lang="sr-Latn-CS" sz="2000" dirty="0"/>
              <a:t> </a:t>
            </a:r>
            <a:r>
              <a:rPr lang="sr-Latn-CS" sz="2000" dirty="0" err="1"/>
              <a:t>canalis</a:t>
            </a:r>
            <a:r>
              <a:rPr lang="sr-Latn-CS" sz="2000" dirty="0"/>
              <a:t> </a:t>
            </a:r>
            <a:r>
              <a:rPr lang="sr-Latn-CS" sz="2000" dirty="0" err="1"/>
              <a:t>carpi</a:t>
            </a:r>
            <a:r>
              <a:rPr lang="sr-Latn-CS" sz="2000" dirty="0"/>
              <a:t> </a:t>
            </a:r>
            <a:r>
              <a:rPr lang="sr-Latn-CS" sz="2000" dirty="0" err="1"/>
              <a:t>ulnaris</a:t>
            </a:r>
            <a:r>
              <a:rPr lang="sr-Latn-CS" sz="2000" dirty="0"/>
              <a:t>:</a:t>
            </a:r>
          </a:p>
          <a:p>
            <a:pPr eaLnBrk="1" hangingPunct="1">
              <a:buFontTx/>
              <a:buNone/>
              <a:defRPr/>
            </a:pPr>
            <a:r>
              <a:rPr lang="sr-Latn-CS" sz="2000" dirty="0"/>
              <a:t>   </a:t>
            </a:r>
            <a:r>
              <a:rPr lang="en-GB" sz="2000" dirty="0"/>
              <a:t>medially</a:t>
            </a:r>
            <a:r>
              <a:rPr lang="sr-Latn-CS" sz="2000" dirty="0"/>
              <a:t>: os </a:t>
            </a:r>
            <a:r>
              <a:rPr lang="sr-Latn-CS" sz="2000" dirty="0" err="1"/>
              <a:t>pisiforme</a:t>
            </a:r>
            <a:r>
              <a:rPr lang="sr-Latn-CS" sz="2000" dirty="0"/>
              <a:t>,</a:t>
            </a:r>
          </a:p>
          <a:p>
            <a:pPr eaLnBrk="1" hangingPunct="1">
              <a:buNone/>
              <a:defRPr/>
            </a:pPr>
            <a:r>
              <a:rPr lang="sr-Latn-CS" sz="2000" dirty="0"/>
              <a:t>   </a:t>
            </a:r>
            <a:r>
              <a:rPr lang="en-GB" sz="2000" dirty="0"/>
              <a:t>anteriorly</a:t>
            </a:r>
            <a:r>
              <a:rPr lang="sr-Latn-CS" sz="2000" dirty="0"/>
              <a:t>: </a:t>
            </a:r>
            <a:r>
              <a:rPr lang="en-GB" sz="2000" dirty="0"/>
              <a:t>tendon of </a:t>
            </a:r>
            <a:r>
              <a:rPr lang="sr-Latn-CS" sz="2000" dirty="0" err="1"/>
              <a:t>m.flexor</a:t>
            </a:r>
            <a:r>
              <a:rPr lang="sr-Latn-CS" sz="2000" dirty="0"/>
              <a:t> </a:t>
            </a:r>
            <a:r>
              <a:rPr lang="sr-Latn-CS" sz="2000" dirty="0" err="1"/>
              <a:t>carpi</a:t>
            </a:r>
            <a:r>
              <a:rPr lang="sr-Latn-CS" sz="2000" dirty="0"/>
              <a:t> </a:t>
            </a:r>
            <a:r>
              <a:rPr lang="sr-Latn-CS" sz="2000" dirty="0" err="1"/>
              <a:t>ulnaris</a:t>
            </a:r>
            <a:r>
              <a:rPr lang="sr-Latn-CS" sz="2000" dirty="0"/>
              <a:t>,</a:t>
            </a:r>
          </a:p>
          <a:p>
            <a:pPr eaLnBrk="1" hangingPunct="1">
              <a:buFontTx/>
              <a:buNone/>
              <a:defRPr/>
            </a:pPr>
            <a:r>
              <a:rPr lang="en-GB" sz="2000" dirty="0"/>
              <a:t>   laterally: hook of </a:t>
            </a:r>
            <a:r>
              <a:rPr lang="en-GB" sz="2000" dirty="0" err="1"/>
              <a:t>os</a:t>
            </a:r>
            <a:r>
              <a:rPr lang="en-GB" sz="2000" dirty="0"/>
              <a:t> hamatum</a:t>
            </a:r>
          </a:p>
          <a:p>
            <a:pPr eaLnBrk="1" hangingPunct="1">
              <a:buFontTx/>
              <a:buNone/>
              <a:defRPr/>
            </a:pPr>
            <a:r>
              <a:rPr lang="en-GB" sz="2000" dirty="0"/>
              <a:t>    posteriorly</a:t>
            </a:r>
            <a:r>
              <a:rPr lang="sr-Latn-CS" sz="2000" dirty="0"/>
              <a:t>: retina</a:t>
            </a:r>
            <a:r>
              <a:rPr lang="en-GB" sz="2000" dirty="0"/>
              <a:t>c</a:t>
            </a:r>
            <a:r>
              <a:rPr lang="sr-Latn-CS" sz="2000" dirty="0" err="1"/>
              <a:t>ulum</a:t>
            </a:r>
            <a:r>
              <a:rPr lang="sr-Latn-CS" sz="2000" dirty="0"/>
              <a:t> </a:t>
            </a:r>
            <a:r>
              <a:rPr lang="sr-Latn-CS" sz="2000" dirty="0" err="1"/>
              <a:t>flexorum</a:t>
            </a:r>
            <a:r>
              <a:rPr lang="sr-Latn-CS" sz="2000" dirty="0"/>
              <a:t>,</a:t>
            </a:r>
          </a:p>
          <a:p>
            <a:pPr eaLnBrk="1" hangingPunct="1">
              <a:buFontTx/>
              <a:buNone/>
              <a:defRPr/>
            </a:pPr>
            <a:r>
              <a:rPr lang="sr-Latn-CS" sz="2000" dirty="0"/>
              <a:t>    </a:t>
            </a:r>
            <a:r>
              <a:rPr lang="en-GB" sz="2000" dirty="0"/>
              <a:t>contents</a:t>
            </a:r>
            <a:r>
              <a:rPr lang="sr-Latn-CS" sz="2000" dirty="0"/>
              <a:t>: </a:t>
            </a:r>
            <a:r>
              <a:rPr lang="sr-Latn-CS" sz="2000" dirty="0" err="1"/>
              <a:t>a.v.n.ulnaris</a:t>
            </a:r>
            <a:r>
              <a:rPr lang="sr-Latn-CS" sz="2000" dirty="0"/>
              <a:t>*</a:t>
            </a:r>
            <a:endParaRPr lang="en-US" sz="2000" dirty="0"/>
          </a:p>
          <a:p>
            <a:pPr eaLnBrk="1" hangingPunct="1">
              <a:buFontTx/>
              <a:buChar char="-"/>
              <a:defRPr/>
            </a:pPr>
            <a:endParaRPr lang="en-GB" altLang="en-US" sz="2000" dirty="0">
              <a:solidFill>
                <a:srgbClr val="FFCC00"/>
              </a:solidFill>
            </a:endParaRPr>
          </a:p>
          <a:p>
            <a:pPr marL="0" indent="0" eaLnBrk="1" hangingPunct="1">
              <a:buNone/>
              <a:defRPr/>
            </a:pPr>
            <a:r>
              <a:rPr lang="en-GB" altLang="en-US" sz="2000" dirty="0">
                <a:solidFill>
                  <a:srgbClr val="FFCC00"/>
                </a:solidFill>
              </a:rPr>
              <a:t>- </a:t>
            </a:r>
            <a:r>
              <a:rPr lang="sr-Latn-CS" altLang="en-US" sz="2000" dirty="0">
                <a:solidFill>
                  <a:srgbClr val="FFCC00"/>
                </a:solidFill>
              </a:rPr>
              <a:t> </a:t>
            </a:r>
            <a:r>
              <a:rPr lang="en-GB" altLang="en-US" sz="2000" dirty="0">
                <a:solidFill>
                  <a:srgbClr val="FFCC00"/>
                </a:solidFill>
              </a:rPr>
              <a:t>N. </a:t>
            </a:r>
            <a:r>
              <a:rPr lang="en-GB" altLang="en-US" sz="2000" dirty="0" err="1">
                <a:solidFill>
                  <a:srgbClr val="FFCC00"/>
                </a:solidFill>
              </a:rPr>
              <a:t>ulnaris</a:t>
            </a:r>
            <a:r>
              <a:rPr lang="en-GB" altLang="en-US" sz="2000" dirty="0">
                <a:solidFill>
                  <a:srgbClr val="FFCC00"/>
                </a:solidFill>
              </a:rPr>
              <a:t> branches into 2 terminal branches at the level of </a:t>
            </a:r>
            <a:r>
              <a:rPr lang="sr-Latn-CS" altLang="en-US" sz="2000" b="1" dirty="0"/>
              <a:t>os </a:t>
            </a:r>
            <a:r>
              <a:rPr lang="sr-Latn-CS" altLang="en-US" sz="2000" b="1" dirty="0" err="1"/>
              <a:t>pisiforme</a:t>
            </a:r>
            <a:r>
              <a:rPr lang="sr-Latn-CS" altLang="en-US" sz="2000" b="1" dirty="0"/>
              <a:t>.</a:t>
            </a:r>
          </a:p>
        </p:txBody>
      </p:sp>
      <p:pic>
        <p:nvPicPr>
          <p:cNvPr id="191492" name="Picture 9" descr="00028S417 copy"/>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500688" y="1878013"/>
            <a:ext cx="3643312" cy="3346450"/>
          </a:xfrm>
        </p:spPr>
      </p:pic>
    </p:spTree>
  </p:cSld>
  <p:clrMapOvr>
    <a:masterClrMapping/>
  </p:clrMapOvr>
  <p:transition/>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457200" y="0"/>
            <a:ext cx="8229600" cy="785813"/>
          </a:xfrm>
        </p:spPr>
        <p:txBody>
          <a:bodyPr/>
          <a:lstStyle/>
          <a:p>
            <a:pPr eaLnBrk="1" hangingPunct="1">
              <a:buFont typeface="Arial" panose="020B0604020202020204" pitchFamily="34" charset="0"/>
              <a:buNone/>
              <a:defRPr/>
            </a:pPr>
            <a:r>
              <a:rPr lang="en-GB" altLang="en-US" sz="2800" b="1" i="1" dirty="0">
                <a:solidFill>
                  <a:srgbClr val="CC0000"/>
                </a:solidFill>
                <a:latin typeface="+mn-lt"/>
              </a:rPr>
              <a:t>N. ULNARIS – SIDE BRANCHES</a:t>
            </a:r>
            <a:endParaRPr lang="en-US" altLang="en-US" sz="2400" b="1" dirty="0">
              <a:solidFill>
                <a:srgbClr val="CC0000"/>
              </a:solidFill>
              <a:latin typeface="+mn-lt"/>
            </a:endParaRPr>
          </a:p>
        </p:txBody>
      </p:sp>
      <p:sp>
        <p:nvSpPr>
          <p:cNvPr id="27651" name="Rectangle 3"/>
          <p:cNvSpPr>
            <a:spLocks noGrp="1" noChangeArrowheads="1"/>
          </p:cNvSpPr>
          <p:nvPr>
            <p:ph type="body" sz="half" idx="1"/>
          </p:nvPr>
        </p:nvSpPr>
        <p:spPr>
          <a:xfrm>
            <a:off x="0" y="714375"/>
            <a:ext cx="6012159" cy="5857875"/>
          </a:xfrm>
        </p:spPr>
        <p:txBody>
          <a:bodyPr/>
          <a:lstStyle/>
          <a:p>
            <a:pPr eaLnBrk="1" hangingPunct="1">
              <a:buFont typeface="Wingdings" panose="05000000000000000000" pitchFamily="2" charset="2"/>
              <a:buNone/>
              <a:defRPr/>
            </a:pPr>
            <a:r>
              <a:rPr lang="en-GB" altLang="en-US" sz="2000" b="1" i="1" dirty="0"/>
              <a:t>In forearm:</a:t>
            </a:r>
            <a:endParaRPr lang="sr-Latn-CS" altLang="en-US" sz="2000" b="1" i="1" dirty="0"/>
          </a:p>
          <a:p>
            <a:pPr eaLnBrk="1" hangingPunct="1">
              <a:buFontTx/>
              <a:buChar char="-"/>
              <a:defRPr/>
            </a:pPr>
            <a:r>
              <a:rPr lang="sr-Latn-CS" altLang="en-US" sz="2000" b="1" i="1" dirty="0">
                <a:solidFill>
                  <a:srgbClr val="FFFF00"/>
                </a:solidFill>
              </a:rPr>
              <a:t>rr. </a:t>
            </a:r>
            <a:r>
              <a:rPr lang="sr-Latn-CS" altLang="en-US" sz="2000" b="1" i="1" dirty="0" err="1">
                <a:solidFill>
                  <a:srgbClr val="FFFF00"/>
                </a:solidFill>
              </a:rPr>
              <a:t>musculares</a:t>
            </a:r>
            <a:r>
              <a:rPr lang="sr-Latn-CS" altLang="en-US" sz="2000" i="1" dirty="0"/>
              <a:t> (</a:t>
            </a:r>
            <a:r>
              <a:rPr lang="en-GB" altLang="en-US" sz="2000" i="1" dirty="0"/>
              <a:t>motor branches</a:t>
            </a:r>
            <a:r>
              <a:rPr lang="sr-Latn-CS" altLang="en-US" sz="2000" i="1" dirty="0"/>
              <a:t>)</a:t>
            </a:r>
            <a:r>
              <a:rPr lang="sr-Cyrl-RS" altLang="en-US" sz="2000" i="1" dirty="0"/>
              <a:t> </a:t>
            </a:r>
            <a:r>
              <a:rPr lang="en-GB" altLang="en-US" sz="2000" i="1" dirty="0"/>
              <a:t>for:</a:t>
            </a:r>
            <a:br>
              <a:rPr lang="en-GB" altLang="en-US" sz="2000" i="1" dirty="0"/>
            </a:br>
            <a:r>
              <a:rPr lang="sr-Cyrl-RS" altLang="en-US" sz="2000" i="1" dirty="0"/>
              <a:t>- </a:t>
            </a:r>
            <a:r>
              <a:rPr lang="en-GB" altLang="en-US" sz="2000" i="1" dirty="0"/>
              <a:t>m. flexor carpi </a:t>
            </a:r>
            <a:r>
              <a:rPr lang="en-GB" altLang="en-US" sz="2000" i="1" dirty="0" err="1"/>
              <a:t>ulnaris</a:t>
            </a:r>
            <a:r>
              <a:rPr lang="en-GB" altLang="en-US" sz="2000" i="1" dirty="0"/>
              <a:t> </a:t>
            </a:r>
            <a:br>
              <a:rPr lang="en-GB" altLang="en-US" sz="2000" i="1" dirty="0"/>
            </a:br>
            <a:r>
              <a:rPr lang="en-GB" altLang="en-US" sz="2000" i="1" dirty="0"/>
              <a:t>- medial half of m. flexor digitorum </a:t>
            </a:r>
            <a:r>
              <a:rPr lang="en-GB" altLang="en-US" sz="2000" i="1" dirty="0" err="1"/>
              <a:t>profundus</a:t>
            </a:r>
            <a:endParaRPr lang="en-GB" altLang="en-US" sz="2000" i="1" dirty="0"/>
          </a:p>
          <a:p>
            <a:pPr eaLnBrk="1" hangingPunct="1">
              <a:buFontTx/>
              <a:buChar char="-"/>
              <a:defRPr/>
            </a:pPr>
            <a:endParaRPr lang="sr-Latn-CS" altLang="en-US" sz="2000" b="1" i="1" dirty="0"/>
          </a:p>
          <a:p>
            <a:pPr eaLnBrk="1" hangingPunct="1">
              <a:buFontTx/>
              <a:buChar char="-"/>
              <a:defRPr/>
            </a:pPr>
            <a:r>
              <a:rPr lang="sr-Latn-CS" altLang="en-US" sz="2000" b="1" i="1" dirty="0">
                <a:solidFill>
                  <a:srgbClr val="FFFF00"/>
                </a:solidFill>
              </a:rPr>
              <a:t>r. dorsalis n. </a:t>
            </a:r>
            <a:r>
              <a:rPr lang="sr-Latn-CS" altLang="en-US" sz="2000" b="1" i="1" dirty="0" err="1">
                <a:solidFill>
                  <a:srgbClr val="FFFF00"/>
                </a:solidFill>
              </a:rPr>
              <a:t>ulnaris</a:t>
            </a:r>
            <a:r>
              <a:rPr lang="sr-Latn-CS" altLang="en-US" sz="2000" b="1" i="1" dirty="0">
                <a:solidFill>
                  <a:srgbClr val="FFFF00"/>
                </a:solidFill>
              </a:rPr>
              <a:t> </a:t>
            </a:r>
            <a:r>
              <a:rPr lang="sr-Latn-CS" altLang="en-US" sz="2000" i="1" dirty="0"/>
              <a:t>(</a:t>
            </a:r>
            <a:r>
              <a:rPr lang="en-GB" altLang="en-US" sz="2000" i="1" dirty="0"/>
              <a:t>sensitive</a:t>
            </a:r>
            <a:r>
              <a:rPr lang="sr-Cyrl-RS" altLang="en-US" sz="2000" i="1" dirty="0"/>
              <a:t> – </a:t>
            </a:r>
            <a:r>
              <a:rPr lang="en-GB" altLang="en-US" sz="2000" i="1" dirty="0"/>
              <a:t>for skin of dorsal side of hand and fingers </a:t>
            </a:r>
            <a:r>
              <a:rPr lang="sr-Cyrl-RS" altLang="en-US" sz="2000" i="1" dirty="0"/>
              <a:t>– </a:t>
            </a:r>
            <a:r>
              <a:rPr lang="sr-Latn-RS" altLang="en-US" sz="2000" i="1" dirty="0">
                <a:solidFill>
                  <a:srgbClr val="FF0000"/>
                </a:solidFill>
              </a:rPr>
              <a:t>nn.digitales dorsales</a:t>
            </a:r>
            <a:r>
              <a:rPr lang="sr-Latn-CS" altLang="en-US" sz="2000" i="1" dirty="0">
                <a:solidFill>
                  <a:srgbClr val="FFFF00"/>
                </a:solidFill>
              </a:rPr>
              <a:t>)</a:t>
            </a:r>
            <a:r>
              <a:rPr lang="sr-Cyrl-RS" altLang="en-US" sz="2000" i="1" dirty="0">
                <a:solidFill>
                  <a:srgbClr val="FFFF00"/>
                </a:solidFill>
              </a:rPr>
              <a:t>. </a:t>
            </a:r>
            <a:br>
              <a:rPr lang="en-GB" altLang="en-US" sz="2000" i="1" dirty="0">
                <a:solidFill>
                  <a:srgbClr val="FFFF00"/>
                </a:solidFill>
              </a:rPr>
            </a:br>
            <a:r>
              <a:rPr lang="en-GB" altLang="en-US" sz="2000" i="1" dirty="0"/>
              <a:t>- gives 3 terminal branches (medial, median and lateral) for 5</a:t>
            </a:r>
            <a:r>
              <a:rPr lang="en-GB" altLang="en-US" sz="2000" i="1" baseline="30000" dirty="0"/>
              <a:t>th</a:t>
            </a:r>
            <a:r>
              <a:rPr lang="en-GB" altLang="en-US" sz="2000" i="1" dirty="0"/>
              <a:t> finger, proximal phalanx of 4</a:t>
            </a:r>
            <a:r>
              <a:rPr lang="en-GB" altLang="en-US" sz="2000" i="1" baseline="30000" dirty="0"/>
              <a:t>th</a:t>
            </a:r>
            <a:r>
              <a:rPr lang="en-GB" altLang="en-US" sz="2000" i="1" dirty="0"/>
              <a:t> finger, medial half of middle and distal phalanx of 4</a:t>
            </a:r>
            <a:r>
              <a:rPr lang="en-GB" altLang="en-US" sz="2000" i="1" baseline="30000" dirty="0"/>
              <a:t>th</a:t>
            </a:r>
            <a:r>
              <a:rPr lang="en-GB" altLang="en-US" sz="2000" i="1" dirty="0"/>
              <a:t> finger and medial half of proximal phalanx of 3</a:t>
            </a:r>
            <a:r>
              <a:rPr lang="en-GB" altLang="en-US" sz="2000" i="1" baseline="30000" dirty="0"/>
              <a:t>rd</a:t>
            </a:r>
            <a:r>
              <a:rPr lang="en-GB" altLang="en-US" sz="2000" i="1" dirty="0"/>
              <a:t> finger. </a:t>
            </a:r>
          </a:p>
          <a:p>
            <a:pPr eaLnBrk="1" hangingPunct="1">
              <a:buFontTx/>
              <a:buChar char="-"/>
              <a:defRPr/>
            </a:pPr>
            <a:r>
              <a:rPr lang="sr-Latn-CS" altLang="en-US" sz="2000" b="1" i="1" dirty="0">
                <a:solidFill>
                  <a:srgbClr val="FFFF00"/>
                </a:solidFill>
              </a:rPr>
              <a:t> r. palmaris n. </a:t>
            </a:r>
            <a:r>
              <a:rPr lang="sr-Latn-CS" altLang="en-US" sz="2000" b="1" i="1" dirty="0" err="1">
                <a:solidFill>
                  <a:srgbClr val="FFFF00"/>
                </a:solidFill>
              </a:rPr>
              <a:t>ulnaris</a:t>
            </a:r>
            <a:r>
              <a:rPr lang="sr-Latn-CS" altLang="en-US" sz="2000" i="1" dirty="0">
                <a:solidFill>
                  <a:srgbClr val="FFFF00"/>
                </a:solidFill>
              </a:rPr>
              <a:t> </a:t>
            </a:r>
            <a:r>
              <a:rPr lang="sr-Latn-CS" altLang="en-US" sz="2000" i="1" dirty="0"/>
              <a:t>(</a:t>
            </a:r>
            <a:r>
              <a:rPr lang="en-GB" altLang="en-US" sz="2000" i="1" dirty="0"/>
              <a:t>sensitive</a:t>
            </a:r>
            <a:r>
              <a:rPr lang="sr-Cyrl-RS" altLang="en-US" sz="2000" i="1" dirty="0"/>
              <a:t> – </a:t>
            </a:r>
            <a:r>
              <a:rPr lang="en-GB" altLang="en-US" sz="2000" i="1" dirty="0"/>
              <a:t>for skin of</a:t>
            </a:r>
          </a:p>
          <a:p>
            <a:pPr marL="0" indent="0" eaLnBrk="1" hangingPunct="1">
              <a:buNone/>
              <a:defRPr/>
            </a:pPr>
            <a:r>
              <a:rPr lang="en-GB" altLang="en-US" sz="2000" i="1" dirty="0"/>
              <a:t>      hypothenar region)</a:t>
            </a:r>
            <a:endParaRPr lang="en-US" altLang="en-US" sz="2000" b="1" i="1" dirty="0"/>
          </a:p>
        </p:txBody>
      </p:sp>
      <p:pic>
        <p:nvPicPr>
          <p:cNvPr id="192516" name="Picture 5" descr="00031N445"/>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715000" y="1689100"/>
            <a:ext cx="3429000" cy="4295775"/>
          </a:xfrm>
        </p:spPr>
      </p:pic>
    </p:spTree>
  </p:cSld>
  <p:clrMapOvr>
    <a:masterClrMapping/>
  </p:clrMapOvr>
  <p:transition/>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1564" y="152400"/>
            <a:ext cx="8850916" cy="612304"/>
          </a:xfrm>
        </p:spPr>
        <p:txBody>
          <a:bodyPr/>
          <a:lstStyle/>
          <a:p>
            <a:pPr>
              <a:defRPr/>
            </a:pPr>
            <a:r>
              <a:rPr lang="en-GB" altLang="en-US" sz="3600" b="1" i="1" dirty="0">
                <a:solidFill>
                  <a:srgbClr val="CC0000"/>
                </a:solidFill>
                <a:latin typeface="+mn-lt"/>
              </a:rPr>
              <a:t>N. ULNARIS – TERMINAL BRANCHES</a:t>
            </a:r>
            <a:endParaRPr lang="en-US" sz="3600" dirty="0"/>
          </a:p>
        </p:txBody>
      </p:sp>
      <p:sp>
        <p:nvSpPr>
          <p:cNvPr id="28674" name="Rectangle 2"/>
          <p:cNvSpPr>
            <a:spLocks noGrp="1" noChangeArrowheads="1"/>
          </p:cNvSpPr>
          <p:nvPr>
            <p:ph type="body" sz="half" idx="1"/>
          </p:nvPr>
        </p:nvSpPr>
        <p:spPr>
          <a:xfrm>
            <a:off x="61366" y="692696"/>
            <a:ext cx="5472608" cy="5904656"/>
          </a:xfrm>
        </p:spPr>
        <p:txBody>
          <a:bodyPr/>
          <a:lstStyle/>
          <a:p>
            <a:pPr eaLnBrk="1" hangingPunct="1">
              <a:lnSpc>
                <a:spcPct val="90000"/>
              </a:lnSpc>
              <a:buFont typeface="Wingdings" panose="05000000000000000000" pitchFamily="2" charset="2"/>
              <a:buNone/>
              <a:defRPr/>
            </a:pPr>
            <a:endParaRPr lang="sr-Latn-CS" altLang="en-US" sz="2400" b="1" i="1" dirty="0">
              <a:solidFill>
                <a:srgbClr val="CC0000"/>
              </a:solidFill>
              <a:latin typeface="Comic Sans MS" panose="030F0702030302020204" pitchFamily="66" charset="0"/>
            </a:endParaRPr>
          </a:p>
          <a:p>
            <a:pPr eaLnBrk="1" hangingPunct="1">
              <a:lnSpc>
                <a:spcPct val="90000"/>
              </a:lnSpc>
              <a:buFont typeface="Wingdings" panose="05000000000000000000" pitchFamily="2" charset="2"/>
              <a:buNone/>
              <a:defRPr/>
            </a:pPr>
            <a:r>
              <a:rPr lang="sr-Latn-CS" altLang="en-US" sz="2400" b="1" dirty="0">
                <a:solidFill>
                  <a:srgbClr val="FF6600"/>
                </a:solidFill>
              </a:rPr>
              <a:t>* Ramus superficialis</a:t>
            </a:r>
          </a:p>
          <a:p>
            <a:pPr eaLnBrk="1" hangingPunct="1">
              <a:lnSpc>
                <a:spcPct val="90000"/>
              </a:lnSpc>
              <a:buFont typeface="Wingdings" panose="05000000000000000000" pitchFamily="2" charset="2"/>
              <a:buNone/>
              <a:defRPr/>
            </a:pPr>
            <a:r>
              <a:rPr lang="sr-Latn-CS" altLang="en-US" sz="2000" b="1" dirty="0">
                <a:solidFill>
                  <a:srgbClr val="FFFF00"/>
                </a:solidFill>
              </a:rPr>
              <a:t> </a:t>
            </a:r>
            <a:r>
              <a:rPr lang="sr-Latn-CS" altLang="en-US" sz="2000" b="1" dirty="0"/>
              <a:t>- </a:t>
            </a:r>
            <a:r>
              <a:rPr lang="en-GB" altLang="en-US" sz="2000" b="1" dirty="0">
                <a:solidFill>
                  <a:srgbClr val="FFFF00"/>
                </a:solidFill>
              </a:rPr>
              <a:t>motor branch </a:t>
            </a:r>
            <a:r>
              <a:rPr lang="en-GB" altLang="en-US" sz="1800" b="1" dirty="0">
                <a:solidFill>
                  <a:srgbClr val="FFFF00"/>
                </a:solidFill>
              </a:rPr>
              <a:t>for</a:t>
            </a:r>
            <a:r>
              <a:rPr lang="sr-Latn-CS" altLang="en-US" sz="1800" b="1" dirty="0">
                <a:solidFill>
                  <a:srgbClr val="FFFF00"/>
                </a:solidFill>
              </a:rPr>
              <a:t> </a:t>
            </a:r>
            <a:r>
              <a:rPr lang="sr-Latn-CS" altLang="en-US" sz="1800" b="1" i="1" dirty="0">
                <a:solidFill>
                  <a:srgbClr val="FFFF00"/>
                </a:solidFill>
              </a:rPr>
              <a:t>m. рalmaris brevis;</a:t>
            </a:r>
          </a:p>
          <a:p>
            <a:pPr eaLnBrk="1" hangingPunct="1">
              <a:lnSpc>
                <a:spcPct val="90000"/>
              </a:lnSpc>
              <a:buFont typeface="Wingdings" panose="05000000000000000000" pitchFamily="2" charset="2"/>
              <a:buNone/>
              <a:defRPr/>
            </a:pPr>
            <a:endParaRPr lang="sr-Latn-CS" altLang="en-US" sz="1800" b="1" i="1" dirty="0">
              <a:solidFill>
                <a:srgbClr val="FFFF00"/>
              </a:solidFill>
            </a:endParaRPr>
          </a:p>
          <a:p>
            <a:pPr eaLnBrk="1" hangingPunct="1">
              <a:lnSpc>
                <a:spcPct val="90000"/>
              </a:lnSpc>
              <a:buFont typeface="Wingdings" panose="05000000000000000000" pitchFamily="2" charset="2"/>
              <a:buNone/>
              <a:defRPr/>
            </a:pPr>
            <a:r>
              <a:rPr lang="sr-Latn-CS" altLang="en-US" sz="2000" b="1" dirty="0"/>
              <a:t>-</a:t>
            </a:r>
            <a:r>
              <a:rPr lang="sr-Latn-CS" altLang="en-US" sz="2000" b="1" i="1" dirty="0">
                <a:solidFill>
                  <a:srgbClr val="FFFF00"/>
                </a:solidFill>
              </a:rPr>
              <a:t> n. digitalis palmaris communis IV</a:t>
            </a:r>
          </a:p>
          <a:p>
            <a:pPr eaLnBrk="1" hangingPunct="1">
              <a:lnSpc>
                <a:spcPct val="90000"/>
              </a:lnSpc>
              <a:buFont typeface="Wingdings" panose="05000000000000000000" pitchFamily="2" charset="2"/>
              <a:buNone/>
              <a:defRPr/>
            </a:pPr>
            <a:r>
              <a:rPr lang="sr-Latn-CS" altLang="en-US" sz="2000" i="1" dirty="0">
                <a:solidFill>
                  <a:srgbClr val="FFFF00"/>
                </a:solidFill>
              </a:rPr>
              <a:t>(</a:t>
            </a:r>
            <a:r>
              <a:rPr lang="en-GB" altLang="en-US" sz="2000" i="1" dirty="0">
                <a:solidFill>
                  <a:srgbClr val="FFFF00"/>
                </a:solidFill>
              </a:rPr>
              <a:t>sensitive branch for palmar side of 5</a:t>
            </a:r>
            <a:r>
              <a:rPr lang="en-GB" altLang="en-US" sz="2000" i="1" baseline="30000" dirty="0">
                <a:solidFill>
                  <a:srgbClr val="FFFF00"/>
                </a:solidFill>
              </a:rPr>
              <a:t>th</a:t>
            </a:r>
          </a:p>
          <a:p>
            <a:pPr eaLnBrk="1" hangingPunct="1">
              <a:lnSpc>
                <a:spcPct val="90000"/>
              </a:lnSpc>
              <a:buFont typeface="Wingdings" panose="05000000000000000000" pitchFamily="2" charset="2"/>
              <a:buNone/>
              <a:defRPr/>
            </a:pPr>
            <a:r>
              <a:rPr lang="en-GB" altLang="en-US" sz="2000" i="1" dirty="0">
                <a:solidFill>
                  <a:srgbClr val="FFFF00"/>
                </a:solidFill>
              </a:rPr>
              <a:t>finger and medial part of palmar side of</a:t>
            </a:r>
          </a:p>
          <a:p>
            <a:pPr eaLnBrk="1" hangingPunct="1">
              <a:lnSpc>
                <a:spcPct val="90000"/>
              </a:lnSpc>
              <a:buFont typeface="Wingdings" panose="05000000000000000000" pitchFamily="2" charset="2"/>
              <a:buNone/>
              <a:defRPr/>
            </a:pPr>
            <a:r>
              <a:rPr lang="en-GB" altLang="en-US" sz="2000" i="1" dirty="0">
                <a:solidFill>
                  <a:srgbClr val="FFFF00"/>
                </a:solidFill>
              </a:rPr>
              <a:t>4th finger</a:t>
            </a:r>
            <a:r>
              <a:rPr lang="sr-Latn-CS" altLang="en-US" sz="2000" i="1" dirty="0">
                <a:solidFill>
                  <a:srgbClr val="FFFF00"/>
                </a:solidFill>
              </a:rPr>
              <a:t>)</a:t>
            </a:r>
          </a:p>
          <a:p>
            <a:pPr eaLnBrk="1" hangingPunct="1">
              <a:lnSpc>
                <a:spcPct val="90000"/>
              </a:lnSpc>
              <a:buFont typeface="Wingdings" panose="05000000000000000000" pitchFamily="2" charset="2"/>
              <a:buNone/>
              <a:defRPr/>
            </a:pPr>
            <a:endParaRPr lang="sr-Latn-CS" altLang="en-US" sz="2000" i="1" dirty="0">
              <a:solidFill>
                <a:srgbClr val="FFFF00"/>
              </a:solidFill>
            </a:endParaRPr>
          </a:p>
          <a:p>
            <a:pPr eaLnBrk="1" hangingPunct="1">
              <a:lnSpc>
                <a:spcPct val="90000"/>
              </a:lnSpc>
              <a:buFont typeface="Wingdings" panose="05000000000000000000" pitchFamily="2" charset="2"/>
              <a:buNone/>
              <a:defRPr/>
            </a:pPr>
            <a:endParaRPr lang="sr-Latn-CS" altLang="en-US" sz="2000" i="1" dirty="0">
              <a:solidFill>
                <a:srgbClr val="FFFF00"/>
              </a:solidFill>
            </a:endParaRPr>
          </a:p>
          <a:p>
            <a:pPr eaLnBrk="1" hangingPunct="1">
              <a:lnSpc>
                <a:spcPct val="90000"/>
              </a:lnSpc>
              <a:buFont typeface="Wingdings" panose="05000000000000000000" pitchFamily="2" charset="2"/>
              <a:buNone/>
              <a:defRPr/>
            </a:pPr>
            <a:r>
              <a:rPr lang="sr-Latn-CS" altLang="en-US" sz="2400" b="1" dirty="0">
                <a:solidFill>
                  <a:srgbClr val="FF6600"/>
                </a:solidFill>
              </a:rPr>
              <a:t>* Ramus profundus</a:t>
            </a:r>
          </a:p>
          <a:p>
            <a:pPr eaLnBrk="1" hangingPunct="1">
              <a:lnSpc>
                <a:spcPct val="90000"/>
              </a:lnSpc>
              <a:buFont typeface="Wingdings" panose="05000000000000000000" pitchFamily="2" charset="2"/>
              <a:buNone/>
              <a:defRPr/>
            </a:pPr>
            <a:r>
              <a:rPr lang="sr-Latn-CS" altLang="en-US" sz="2000" b="1" dirty="0">
                <a:solidFill>
                  <a:srgbClr val="FFFF00"/>
                </a:solidFill>
              </a:rPr>
              <a:t>- </a:t>
            </a:r>
            <a:r>
              <a:rPr lang="en-GB" altLang="en-US" sz="2000" b="1" dirty="0">
                <a:solidFill>
                  <a:srgbClr val="FFFF00"/>
                </a:solidFill>
              </a:rPr>
              <a:t>motor branches </a:t>
            </a:r>
            <a:r>
              <a:rPr lang="en-GB" altLang="en-US" sz="2000" dirty="0">
                <a:solidFill>
                  <a:srgbClr val="FFFF00"/>
                </a:solidFill>
              </a:rPr>
              <a:t>for:</a:t>
            </a:r>
          </a:p>
          <a:p>
            <a:pPr eaLnBrk="1" hangingPunct="1">
              <a:lnSpc>
                <a:spcPct val="90000"/>
              </a:lnSpc>
              <a:buFont typeface="Wingdings" panose="05000000000000000000" pitchFamily="2" charset="2"/>
              <a:buNone/>
              <a:defRPr/>
            </a:pPr>
            <a:r>
              <a:rPr lang="en-GB" altLang="en-US" sz="2000" dirty="0">
                <a:solidFill>
                  <a:srgbClr val="FFFF00"/>
                </a:solidFill>
              </a:rPr>
              <a:t>   - muscles of </a:t>
            </a:r>
            <a:r>
              <a:rPr lang="sr-Latn-CS" altLang="en-US" sz="2000" i="1" dirty="0" err="1">
                <a:solidFill>
                  <a:srgbClr val="FFFF00"/>
                </a:solidFill>
              </a:rPr>
              <a:t>hypothenar</a:t>
            </a:r>
            <a:r>
              <a:rPr lang="en-GB" altLang="en-US" sz="2000" i="1" dirty="0">
                <a:solidFill>
                  <a:srgbClr val="FFFF00"/>
                </a:solidFill>
              </a:rPr>
              <a:t> </a:t>
            </a:r>
            <a:r>
              <a:rPr lang="sr-Latn-CS" altLang="en-US" sz="2000" i="1" dirty="0">
                <a:solidFill>
                  <a:srgbClr val="FFFF00"/>
                </a:solidFill>
              </a:rPr>
              <a:t>(</a:t>
            </a:r>
            <a:r>
              <a:rPr lang="en-GB" altLang="en-US" sz="2000" i="1" dirty="0" err="1">
                <a:solidFill>
                  <a:srgbClr val="FFFF00"/>
                </a:solidFill>
              </a:rPr>
              <a:t>exept</a:t>
            </a:r>
            <a:r>
              <a:rPr lang="sr-Latn-CS" altLang="en-US" sz="2000" i="1" dirty="0">
                <a:solidFill>
                  <a:srgbClr val="FFFF00"/>
                </a:solidFill>
              </a:rPr>
              <a:t> m. palmaris brevis);</a:t>
            </a:r>
          </a:p>
          <a:p>
            <a:pPr eaLnBrk="1" hangingPunct="1">
              <a:lnSpc>
                <a:spcPct val="90000"/>
              </a:lnSpc>
              <a:buFont typeface="Wingdings" panose="05000000000000000000" pitchFamily="2" charset="2"/>
              <a:buNone/>
              <a:defRPr/>
            </a:pPr>
            <a:r>
              <a:rPr lang="sr-Latn-CS" altLang="en-US" sz="2000" b="1" dirty="0">
                <a:solidFill>
                  <a:srgbClr val="CC0000"/>
                </a:solidFill>
              </a:rPr>
              <a:t>-</a:t>
            </a:r>
            <a:r>
              <a:rPr lang="sr-Latn-CS" altLang="en-US" sz="2000" i="1" dirty="0">
                <a:solidFill>
                  <a:srgbClr val="FFFF00"/>
                </a:solidFill>
              </a:rPr>
              <a:t> </a:t>
            </a:r>
            <a:r>
              <a:rPr lang="en-GB" altLang="en-US" sz="2000" i="1" dirty="0">
                <a:solidFill>
                  <a:srgbClr val="FFFF00"/>
                </a:solidFill>
              </a:rPr>
              <a:t>all </a:t>
            </a:r>
            <a:r>
              <a:rPr lang="en-GB" altLang="en-US" sz="2000" i="1" dirty="0" err="1">
                <a:solidFill>
                  <a:srgbClr val="FFFF00"/>
                </a:solidFill>
              </a:rPr>
              <a:t>interosseal</a:t>
            </a:r>
            <a:r>
              <a:rPr lang="en-GB" altLang="en-US" sz="2000" i="1" dirty="0">
                <a:solidFill>
                  <a:srgbClr val="FFFF00"/>
                </a:solidFill>
              </a:rPr>
              <a:t> muscles</a:t>
            </a:r>
            <a:r>
              <a:rPr lang="sr-Latn-CS" altLang="en-US" sz="2000" i="1" dirty="0">
                <a:solidFill>
                  <a:srgbClr val="FFFF00"/>
                </a:solidFill>
              </a:rPr>
              <a:t>;</a:t>
            </a:r>
          </a:p>
          <a:p>
            <a:pPr eaLnBrk="1" hangingPunct="1">
              <a:lnSpc>
                <a:spcPct val="90000"/>
              </a:lnSpc>
              <a:buFont typeface="Wingdings" panose="05000000000000000000" pitchFamily="2" charset="2"/>
              <a:buNone/>
              <a:defRPr/>
            </a:pPr>
            <a:r>
              <a:rPr lang="sr-Latn-CS" altLang="en-US" sz="2000" b="1" dirty="0">
                <a:solidFill>
                  <a:srgbClr val="CC0000"/>
                </a:solidFill>
              </a:rPr>
              <a:t>- </a:t>
            </a:r>
            <a:r>
              <a:rPr lang="sr-Latn-CS" altLang="en-US" sz="2000" i="1" dirty="0">
                <a:solidFill>
                  <a:srgbClr val="FFFF00"/>
                </a:solidFill>
              </a:rPr>
              <a:t>mm. lumbricales III, IV;</a:t>
            </a:r>
          </a:p>
          <a:p>
            <a:pPr eaLnBrk="1" hangingPunct="1">
              <a:lnSpc>
                <a:spcPct val="90000"/>
              </a:lnSpc>
              <a:buFont typeface="Wingdings" panose="05000000000000000000" pitchFamily="2" charset="2"/>
              <a:buNone/>
              <a:defRPr/>
            </a:pPr>
            <a:r>
              <a:rPr lang="sr-Latn-CS" altLang="en-US" sz="2000" b="1" dirty="0">
                <a:solidFill>
                  <a:srgbClr val="CC0000"/>
                </a:solidFill>
              </a:rPr>
              <a:t>-</a:t>
            </a:r>
            <a:r>
              <a:rPr lang="sr-Latn-CS" altLang="en-US" sz="2000" i="1" dirty="0">
                <a:solidFill>
                  <a:srgbClr val="FFFF00"/>
                </a:solidFill>
              </a:rPr>
              <a:t> m. adductor pollicis</a:t>
            </a:r>
            <a:endParaRPr lang="en-US" altLang="en-US" sz="2000" i="1" dirty="0">
              <a:solidFill>
                <a:srgbClr val="FFFF00"/>
              </a:solidFill>
            </a:endParaRPr>
          </a:p>
        </p:txBody>
      </p:sp>
      <p:pic>
        <p:nvPicPr>
          <p:cNvPr id="193540" name="Content Placeholder 7" descr="00030S419 copy"/>
          <p:cNvPicPr>
            <a:picLocks noGrp="1" noChangeAspect="1" noChangeArrowheads="1"/>
          </p:cNvPicPr>
          <p:nvPr>
            <p:ph sz="quarter" idx="3"/>
          </p:nvPr>
        </p:nvPicPr>
        <p:blipFill>
          <a:blip r:embed="rId2">
            <a:lum contrast="6000"/>
            <a:extLst>
              <a:ext uri="{28A0092B-C50C-407E-A947-70E740481C1C}">
                <a14:useLocalDpi xmlns:a14="http://schemas.microsoft.com/office/drawing/2010/main" val="0"/>
              </a:ext>
            </a:extLst>
          </a:blip>
          <a:srcRect/>
          <a:stretch>
            <a:fillRect/>
          </a:stretch>
        </p:blipFill>
        <p:spPr>
          <a:xfrm>
            <a:off x="5529263" y="3941763"/>
            <a:ext cx="2971800" cy="2859087"/>
          </a:xfrm>
        </p:spPr>
      </p:pic>
      <p:pic>
        <p:nvPicPr>
          <p:cNvPr id="193541" name="Picture 9" descr="00028S417 copy"/>
          <p:cNvPicPr>
            <a:picLocks noGrp="1" noChangeAspect="1" noChangeArrowheads="1"/>
          </p:cNvPicPr>
          <p:nvPr>
            <p:ph sz="quarter" idx="2"/>
          </p:nvPr>
        </p:nvPicPr>
        <p:blipFill>
          <a:blip r:embed="rId3">
            <a:extLst>
              <a:ext uri="{28A0092B-C50C-407E-A947-70E740481C1C}">
                <a14:useLocalDpi xmlns:a14="http://schemas.microsoft.com/office/drawing/2010/main" val="0"/>
              </a:ext>
            </a:extLst>
          </a:blip>
          <a:srcRect/>
          <a:stretch>
            <a:fillRect/>
          </a:stretch>
        </p:blipFill>
        <p:spPr>
          <a:xfrm>
            <a:off x="5346700" y="1233488"/>
            <a:ext cx="3082925" cy="2555875"/>
          </a:xfrm>
        </p:spPr>
      </p:pic>
    </p:spTree>
  </p:cSld>
  <p:clrMapOvr>
    <a:masterClrMapping/>
  </p:clrMapOvr>
  <p:transition/>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62" name="Picture 9" descr="00028S417 copy"/>
          <p:cNvPicPr>
            <a:picLocks noGrp="1"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a:xfrm>
            <a:off x="357188" y="285750"/>
            <a:ext cx="8215312" cy="6411913"/>
          </a:xfrm>
        </p:spPr>
      </p:pic>
    </p:spTree>
  </p:cSld>
  <p:clrMapOvr>
    <a:masterClrMapping/>
  </p:clrMapOvr>
  <p:transition spd="slow">
    <p:strips dir="rd"/>
  </p:transition>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5586" name="Picture 7" descr="00030S419 copy"/>
          <p:cNvPicPr>
            <a:picLocks noGrp="1" noChangeAspect="1" noChangeArrowheads="1"/>
          </p:cNvPicPr>
          <p:nvPr>
            <p:ph/>
          </p:nvPr>
        </p:nvPicPr>
        <p:blipFill>
          <a:blip r:embed="rId2">
            <a:lum contrast="6000"/>
            <a:extLst>
              <a:ext uri="{28A0092B-C50C-407E-A947-70E740481C1C}">
                <a14:useLocalDpi xmlns:a14="http://schemas.microsoft.com/office/drawing/2010/main" val="0"/>
              </a:ext>
            </a:extLst>
          </a:blip>
          <a:srcRect/>
          <a:stretch>
            <a:fillRect/>
          </a:stretch>
        </p:blipFill>
        <p:spPr>
          <a:xfrm>
            <a:off x="1143000" y="277813"/>
            <a:ext cx="6470650" cy="6226175"/>
          </a:xfrm>
        </p:spPr>
      </p:pic>
    </p:spTree>
  </p:cSld>
  <p:clrMapOvr>
    <a:masterClrMapping/>
  </p:clrMapOvr>
  <p:transition spd="slow">
    <p:strips dir="rd"/>
  </p:transition>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42C3CC3-736A-C70B-9A35-A56D0C2BC046}"/>
              </a:ext>
            </a:extLst>
          </p:cNvPr>
          <p:cNvPicPr>
            <a:picLocks noChangeAspect="1"/>
          </p:cNvPicPr>
          <p:nvPr/>
        </p:nvPicPr>
        <p:blipFill>
          <a:blip r:embed="rId2"/>
          <a:stretch>
            <a:fillRect/>
          </a:stretch>
        </p:blipFill>
        <p:spPr>
          <a:xfrm>
            <a:off x="1249392" y="1279974"/>
            <a:ext cx="6645216" cy="4298052"/>
          </a:xfrm>
          <a:prstGeom prst="rect">
            <a:avLst/>
          </a:prstGeom>
        </p:spPr>
      </p:pic>
    </p:spTree>
    <p:extLst>
      <p:ext uri="{BB962C8B-B14F-4D97-AF65-F5344CB8AC3E}">
        <p14:creationId xmlns:p14="http://schemas.microsoft.com/office/powerpoint/2010/main" val="2037834086"/>
      </p:ext>
    </p:extLst>
  </p:cSld>
  <p:clrMapOvr>
    <a:masterClrMapping/>
  </p:clrMapOvr>
  <p:transition spd="slow">
    <p:strips dir="rd"/>
  </p:transition>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7810D83-2522-FF5B-A4F8-0DFA63A316FE}"/>
              </a:ext>
            </a:extLst>
          </p:cNvPr>
          <p:cNvPicPr>
            <a:picLocks noChangeAspect="1"/>
          </p:cNvPicPr>
          <p:nvPr/>
        </p:nvPicPr>
        <p:blipFill>
          <a:blip r:embed="rId2"/>
          <a:stretch>
            <a:fillRect/>
          </a:stretch>
        </p:blipFill>
        <p:spPr>
          <a:xfrm>
            <a:off x="118466" y="1196752"/>
            <a:ext cx="8907068" cy="4177385"/>
          </a:xfrm>
          <a:prstGeom prst="rect">
            <a:avLst/>
          </a:prstGeom>
        </p:spPr>
      </p:pic>
    </p:spTree>
    <p:extLst>
      <p:ext uri="{BB962C8B-B14F-4D97-AF65-F5344CB8AC3E}">
        <p14:creationId xmlns:p14="http://schemas.microsoft.com/office/powerpoint/2010/main" val="570315975"/>
      </p:ext>
    </p:extLst>
  </p:cSld>
  <p:clrMapOvr>
    <a:masterClrMapping/>
  </p:clrMapOvr>
  <p:transition spd="slow">
    <p:strips dir="rd"/>
  </p:transition>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3D02613-F9D8-B796-F152-22449213F63D}"/>
              </a:ext>
            </a:extLst>
          </p:cNvPr>
          <p:cNvPicPr>
            <a:picLocks noChangeAspect="1"/>
          </p:cNvPicPr>
          <p:nvPr/>
        </p:nvPicPr>
        <p:blipFill>
          <a:blip r:embed="rId2"/>
          <a:stretch>
            <a:fillRect/>
          </a:stretch>
        </p:blipFill>
        <p:spPr>
          <a:xfrm>
            <a:off x="1211289" y="967526"/>
            <a:ext cx="6721422" cy="4922947"/>
          </a:xfrm>
          <a:prstGeom prst="rect">
            <a:avLst/>
          </a:prstGeom>
        </p:spPr>
      </p:pic>
    </p:spTree>
    <p:extLst>
      <p:ext uri="{BB962C8B-B14F-4D97-AF65-F5344CB8AC3E}">
        <p14:creationId xmlns:p14="http://schemas.microsoft.com/office/powerpoint/2010/main" val="1491786284"/>
      </p:ext>
    </p:extLst>
  </p:cSld>
  <p:clrMapOvr>
    <a:masterClrMapping/>
  </p:clrMapOvr>
  <p:transition spd="slow">
    <p:strips dir="rd"/>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28588"/>
            <a:ext cx="8686800" cy="1143000"/>
          </a:xfrm>
        </p:spPr>
        <p:txBody>
          <a:bodyPr/>
          <a:lstStyle/>
          <a:p>
            <a:pPr>
              <a:defRPr/>
            </a:pPr>
            <a:r>
              <a:rPr lang="en-GB" b="1" i="1" dirty="0">
                <a:solidFill>
                  <a:srgbClr val="FF0000"/>
                </a:solidFill>
              </a:rPr>
              <a:t>Side branches of </a:t>
            </a:r>
            <a:r>
              <a:rPr lang="sr-Latn-CS" b="1" i="1" dirty="0">
                <a:solidFill>
                  <a:srgbClr val="FF0000"/>
                </a:solidFill>
              </a:rPr>
              <a:t>a. </a:t>
            </a:r>
            <a:r>
              <a:rPr lang="sr-Latn-CS" b="1" i="1" dirty="0" err="1">
                <a:solidFill>
                  <a:srgbClr val="FF0000"/>
                </a:solidFill>
              </a:rPr>
              <a:t>axillaris</a:t>
            </a:r>
            <a:r>
              <a:rPr lang="sr-Latn-CS" b="1" i="1" dirty="0">
                <a:solidFill>
                  <a:srgbClr val="FF0000"/>
                </a:solidFill>
              </a:rPr>
              <a:t>:</a:t>
            </a:r>
            <a:endParaRPr lang="en-US" dirty="0"/>
          </a:p>
        </p:txBody>
      </p:sp>
      <p:sp>
        <p:nvSpPr>
          <p:cNvPr id="3" name="Content Placeholder 2"/>
          <p:cNvSpPr>
            <a:spLocks noGrp="1"/>
          </p:cNvSpPr>
          <p:nvPr>
            <p:ph sz="half" idx="1"/>
          </p:nvPr>
        </p:nvSpPr>
        <p:spPr>
          <a:xfrm>
            <a:off x="0" y="1052736"/>
            <a:ext cx="8839200" cy="5357812"/>
          </a:xfrm>
        </p:spPr>
        <p:txBody>
          <a:bodyPr/>
          <a:lstStyle/>
          <a:p>
            <a:pPr marL="533400" indent="-533400" eaLnBrk="1" hangingPunct="1">
              <a:lnSpc>
                <a:spcPct val="90000"/>
              </a:lnSpc>
              <a:buFont typeface="Wingdings" panose="05000000000000000000" pitchFamily="2" charset="2"/>
              <a:buNone/>
              <a:defRPr/>
            </a:pPr>
            <a:endParaRPr lang="en-GB" sz="2000" b="1" dirty="0">
              <a:solidFill>
                <a:srgbClr val="FFFF00"/>
              </a:solidFill>
              <a:cs typeface="Arial" charset="0"/>
            </a:endParaRPr>
          </a:p>
          <a:p>
            <a:pPr marL="533400" indent="-533400" eaLnBrk="1" hangingPunct="1">
              <a:lnSpc>
                <a:spcPct val="90000"/>
              </a:lnSpc>
              <a:buFont typeface="Wingdings" panose="05000000000000000000" pitchFamily="2" charset="2"/>
              <a:buNone/>
              <a:defRPr/>
            </a:pPr>
            <a:r>
              <a:rPr lang="sr-Latn-CS" sz="2000" b="1" dirty="0">
                <a:solidFill>
                  <a:srgbClr val="FFFF00"/>
                </a:solidFill>
                <a:cs typeface="Arial" charset="0"/>
              </a:rPr>
              <a:t>● </a:t>
            </a:r>
            <a:r>
              <a:rPr lang="sr-Latn-CS" sz="2000" b="1" dirty="0">
                <a:solidFill>
                  <a:srgbClr val="FFFF00"/>
                </a:solidFill>
              </a:rPr>
              <a:t>a. </a:t>
            </a:r>
            <a:r>
              <a:rPr lang="sr-Latn-CS" sz="2000" b="1" dirty="0" err="1">
                <a:solidFill>
                  <a:srgbClr val="FFFF00"/>
                </a:solidFill>
              </a:rPr>
              <a:t>subscapularis</a:t>
            </a:r>
            <a:r>
              <a:rPr lang="sr-Latn-CS" sz="2000" b="1" dirty="0">
                <a:solidFill>
                  <a:srgbClr val="FFFF00"/>
                </a:solidFill>
              </a:rPr>
              <a:t> – </a:t>
            </a:r>
            <a:r>
              <a:rPr lang="en-GB" sz="2000" b="1" dirty="0">
                <a:solidFill>
                  <a:srgbClr val="FFFF00"/>
                </a:solidFill>
              </a:rPr>
              <a:t>the largest</a:t>
            </a:r>
          </a:p>
          <a:p>
            <a:pPr marL="533400" indent="-533400" eaLnBrk="1" hangingPunct="1">
              <a:lnSpc>
                <a:spcPct val="90000"/>
              </a:lnSpc>
              <a:buFont typeface="Wingdings" panose="05000000000000000000" pitchFamily="2" charset="2"/>
              <a:buNone/>
              <a:defRPr/>
            </a:pPr>
            <a:r>
              <a:rPr lang="en-GB" sz="1800" dirty="0"/>
              <a:t>- descends along the lateral border of the subscapularis on the posterior axillary wall.</a:t>
            </a:r>
            <a:br>
              <a:rPr lang="en-GB" sz="2000" b="1" dirty="0">
                <a:solidFill>
                  <a:srgbClr val="FFFF00"/>
                </a:solidFill>
              </a:rPr>
            </a:br>
            <a:r>
              <a:rPr lang="en-GB" sz="1800" b="1" dirty="0"/>
              <a:t>has two terminal branches</a:t>
            </a:r>
            <a:endParaRPr lang="sr-Latn-CS" sz="1800" b="1" dirty="0"/>
          </a:p>
          <a:p>
            <a:pPr marL="533400" indent="-533400" eaLnBrk="1" hangingPunct="1">
              <a:lnSpc>
                <a:spcPct val="90000"/>
              </a:lnSpc>
              <a:buFont typeface="Wingdings" panose="05000000000000000000" pitchFamily="2" charset="2"/>
              <a:buNone/>
              <a:defRPr/>
            </a:pPr>
            <a:r>
              <a:rPr lang="sr-Latn-CS" sz="1800" b="1" dirty="0">
                <a:solidFill>
                  <a:srgbClr val="FFFF00"/>
                </a:solidFill>
              </a:rPr>
              <a:t>         →</a:t>
            </a:r>
            <a:r>
              <a:rPr lang="sr-Latn-CS" sz="1800" b="1" dirty="0">
                <a:solidFill>
                  <a:srgbClr val="FFFF00"/>
                </a:solidFill>
                <a:cs typeface="Arial" charset="0"/>
              </a:rPr>
              <a:t> </a:t>
            </a:r>
            <a:r>
              <a:rPr lang="sr-Latn-CS" sz="1800" b="1" dirty="0">
                <a:solidFill>
                  <a:srgbClr val="FFFF00"/>
                </a:solidFill>
              </a:rPr>
              <a:t>a. </a:t>
            </a:r>
            <a:r>
              <a:rPr lang="sr-Latn-CS" sz="1800" b="1" dirty="0" err="1">
                <a:solidFill>
                  <a:srgbClr val="FFFF00"/>
                </a:solidFill>
              </a:rPr>
              <a:t>thoracodorsalis</a:t>
            </a:r>
            <a:r>
              <a:rPr lang="sr-Latn-CS" sz="1800" b="1" dirty="0">
                <a:solidFill>
                  <a:srgbClr val="FFFF00"/>
                </a:solidFill>
              </a:rPr>
              <a:t> </a:t>
            </a:r>
            <a:endParaRPr lang="en-GB" sz="1800" b="1" dirty="0">
              <a:solidFill>
                <a:srgbClr val="FFFF00"/>
              </a:solidFill>
            </a:endParaRPr>
          </a:p>
          <a:p>
            <a:pPr marL="533400" indent="-533400" eaLnBrk="1" hangingPunct="1">
              <a:lnSpc>
                <a:spcPct val="90000"/>
              </a:lnSpc>
              <a:buFont typeface="Wingdings" panose="05000000000000000000" pitchFamily="2" charset="2"/>
              <a:buNone/>
              <a:defRPr/>
            </a:pPr>
            <a:r>
              <a:rPr lang="en-GB" sz="1600" dirty="0"/>
              <a:t>- continues the general course of the subscapular artery to the inferior angle of the scapula and</a:t>
            </a:r>
          </a:p>
          <a:p>
            <a:pPr marL="533400" indent="-533400" eaLnBrk="1" hangingPunct="1">
              <a:lnSpc>
                <a:spcPct val="90000"/>
              </a:lnSpc>
              <a:buFont typeface="Wingdings" panose="05000000000000000000" pitchFamily="2" charset="2"/>
              <a:buNone/>
              <a:defRPr/>
            </a:pPr>
            <a:r>
              <a:rPr lang="en-GB" sz="1600" dirty="0"/>
              <a:t>supplies adjacent muscles, principally the latissimus dorsi. </a:t>
            </a:r>
          </a:p>
          <a:p>
            <a:pPr marL="533400" indent="-533400" eaLnBrk="1" hangingPunct="1">
              <a:lnSpc>
                <a:spcPct val="90000"/>
              </a:lnSpc>
              <a:buFont typeface="Wingdings" panose="05000000000000000000" pitchFamily="2" charset="2"/>
              <a:buNone/>
              <a:defRPr/>
            </a:pPr>
            <a:r>
              <a:rPr lang="en-GB" sz="1600" dirty="0"/>
              <a:t>- It also participates in the arterial anastomoses</a:t>
            </a:r>
          </a:p>
          <a:p>
            <a:pPr marL="533400" indent="-533400" eaLnBrk="1" hangingPunct="1">
              <a:lnSpc>
                <a:spcPct val="90000"/>
              </a:lnSpc>
              <a:buFont typeface="Wingdings" panose="05000000000000000000" pitchFamily="2" charset="2"/>
              <a:buNone/>
              <a:defRPr/>
            </a:pPr>
            <a:r>
              <a:rPr lang="en-GB" sz="1600" dirty="0"/>
              <a:t> around the scapula</a:t>
            </a:r>
            <a:r>
              <a:rPr lang="en-GB" sz="1200" dirty="0"/>
              <a:t>:</a:t>
            </a:r>
            <a:br>
              <a:rPr lang="en-GB" sz="1800" b="1" dirty="0">
                <a:solidFill>
                  <a:srgbClr val="FFFF00"/>
                </a:solidFill>
              </a:rPr>
            </a:br>
            <a:r>
              <a:rPr lang="sr-Latn-CS" sz="1800" dirty="0" err="1">
                <a:solidFill>
                  <a:schemeClr val="tx2"/>
                </a:solidFill>
              </a:rPr>
              <a:t>a.transversa</a:t>
            </a:r>
            <a:r>
              <a:rPr lang="sr-Latn-CS" sz="1800" dirty="0">
                <a:solidFill>
                  <a:schemeClr val="tx2"/>
                </a:solidFill>
              </a:rPr>
              <a:t> </a:t>
            </a:r>
            <a:r>
              <a:rPr lang="sr-Latn-CS" sz="1800" dirty="0" err="1">
                <a:solidFill>
                  <a:schemeClr val="tx2"/>
                </a:solidFill>
              </a:rPr>
              <a:t>colli</a:t>
            </a:r>
            <a:r>
              <a:rPr lang="sr-Latn-CS" sz="1800" dirty="0">
                <a:solidFill>
                  <a:schemeClr val="tx2"/>
                </a:solidFill>
              </a:rPr>
              <a:t>, </a:t>
            </a:r>
            <a:br>
              <a:rPr lang="en-GB" sz="1800" dirty="0">
                <a:solidFill>
                  <a:schemeClr val="tx2"/>
                </a:solidFill>
              </a:rPr>
            </a:br>
            <a:r>
              <a:rPr lang="sr-Latn-CS" sz="1800" dirty="0" err="1">
                <a:solidFill>
                  <a:schemeClr val="tx2"/>
                </a:solidFill>
              </a:rPr>
              <a:t>a.thoracica</a:t>
            </a:r>
            <a:r>
              <a:rPr lang="sr-Latn-CS" sz="1800" dirty="0">
                <a:solidFill>
                  <a:schemeClr val="tx2"/>
                </a:solidFill>
              </a:rPr>
              <a:t> </a:t>
            </a:r>
            <a:r>
              <a:rPr lang="sr-Latn-CS" sz="1800" dirty="0" err="1">
                <a:solidFill>
                  <a:schemeClr val="tx2"/>
                </a:solidFill>
              </a:rPr>
              <a:t>lat</a:t>
            </a:r>
            <a:r>
              <a:rPr lang="en-GB" sz="1800" dirty="0" err="1">
                <a:solidFill>
                  <a:schemeClr val="tx2"/>
                </a:solidFill>
              </a:rPr>
              <a:t>eralis</a:t>
            </a:r>
            <a:r>
              <a:rPr lang="sr-Latn-CS" sz="1800" dirty="0">
                <a:solidFill>
                  <a:schemeClr val="tx2"/>
                </a:solidFill>
              </a:rPr>
              <a:t>,</a:t>
            </a:r>
            <a:br>
              <a:rPr lang="en-GB" sz="1800" dirty="0">
                <a:solidFill>
                  <a:schemeClr val="tx2"/>
                </a:solidFill>
              </a:rPr>
            </a:br>
            <a:r>
              <a:rPr lang="sr-Latn-CS" sz="1800" dirty="0">
                <a:solidFill>
                  <a:schemeClr val="tx2"/>
                </a:solidFill>
              </a:rPr>
              <a:t> </a:t>
            </a:r>
            <a:r>
              <a:rPr lang="sr-Latn-CS" sz="1800" dirty="0" err="1">
                <a:solidFill>
                  <a:schemeClr val="tx2"/>
                </a:solidFill>
              </a:rPr>
              <a:t>aa.intercostales</a:t>
            </a:r>
            <a:r>
              <a:rPr lang="sr-Latn-CS" sz="1800" dirty="0">
                <a:solidFill>
                  <a:schemeClr val="tx2"/>
                </a:solidFill>
              </a:rPr>
              <a:t>)</a:t>
            </a:r>
            <a:endParaRPr lang="sr-Latn-CS" sz="1800" b="1" dirty="0">
              <a:solidFill>
                <a:srgbClr val="FFFF00"/>
              </a:solidFill>
            </a:endParaRPr>
          </a:p>
          <a:p>
            <a:pPr marL="533400" indent="-533400" eaLnBrk="1" hangingPunct="1">
              <a:lnSpc>
                <a:spcPct val="90000"/>
              </a:lnSpc>
              <a:buFont typeface="Wingdings" panose="05000000000000000000" pitchFamily="2" charset="2"/>
              <a:buNone/>
              <a:defRPr/>
            </a:pPr>
            <a:r>
              <a:rPr lang="sr-Latn-CS" sz="1800" b="1" dirty="0">
                <a:solidFill>
                  <a:srgbClr val="FFFF00"/>
                </a:solidFill>
              </a:rPr>
              <a:t>       </a:t>
            </a:r>
            <a:r>
              <a:rPr lang="sr-Latn-CS" sz="1800" b="1" dirty="0">
                <a:solidFill>
                  <a:srgbClr val="FFFF00"/>
                </a:solidFill>
                <a:cs typeface="Arial" charset="0"/>
              </a:rPr>
              <a:t>→ </a:t>
            </a:r>
            <a:r>
              <a:rPr lang="sr-Latn-CS" sz="1800" b="1" dirty="0">
                <a:solidFill>
                  <a:srgbClr val="FFFF00"/>
                </a:solidFill>
              </a:rPr>
              <a:t>a. circumflexa </a:t>
            </a:r>
            <a:r>
              <a:rPr lang="sr-Latn-CS" sz="1800" b="1" dirty="0" err="1">
                <a:solidFill>
                  <a:srgbClr val="FFFF00"/>
                </a:solidFill>
              </a:rPr>
              <a:t>scapulae</a:t>
            </a:r>
            <a:r>
              <a:rPr lang="sr-Latn-CS" sz="1800" b="1" i="1" dirty="0">
                <a:solidFill>
                  <a:srgbClr val="FFFF00"/>
                </a:solidFill>
              </a:rPr>
              <a:t> </a:t>
            </a:r>
            <a:endParaRPr lang="en-GB" sz="1800" b="1" i="1" dirty="0">
              <a:solidFill>
                <a:srgbClr val="FFFF00"/>
              </a:solidFill>
            </a:endParaRPr>
          </a:p>
          <a:p>
            <a:pPr marL="0" indent="0" eaLnBrk="1" hangingPunct="1">
              <a:lnSpc>
                <a:spcPct val="90000"/>
              </a:lnSpc>
              <a:buNone/>
              <a:defRPr/>
            </a:pPr>
            <a:r>
              <a:rPr lang="en-GB" sz="1800" i="1" dirty="0"/>
              <a:t>- </a:t>
            </a:r>
            <a:r>
              <a:rPr lang="en-GB" sz="1600" dirty="0">
                <a:effectLst/>
              </a:rPr>
              <a:t>curves posteriorly around the lateral border of </a:t>
            </a:r>
            <a:br>
              <a:rPr lang="en-GB" sz="1600" dirty="0">
                <a:effectLst/>
              </a:rPr>
            </a:br>
            <a:r>
              <a:rPr lang="en-GB" sz="1600" dirty="0">
                <a:effectLst/>
              </a:rPr>
              <a:t>  scapula, </a:t>
            </a:r>
            <a:r>
              <a:rPr lang="en-GB" sz="1600" dirty="0">
                <a:solidFill>
                  <a:srgbClr val="FF9966"/>
                </a:solidFill>
                <a:effectLst/>
              </a:rPr>
              <a:t>runs through </a:t>
            </a:r>
            <a:r>
              <a:rPr lang="sr-Latn-CS" sz="1600" dirty="0" err="1">
                <a:solidFill>
                  <a:srgbClr val="FF9966"/>
                </a:solidFill>
                <a:effectLst/>
              </a:rPr>
              <a:t>triangulare</a:t>
            </a:r>
            <a:r>
              <a:rPr lang="en-GB" sz="1600" dirty="0">
                <a:solidFill>
                  <a:srgbClr val="FF9966"/>
                </a:solidFill>
                <a:effectLst/>
              </a:rPr>
              <a:t> space</a:t>
            </a:r>
            <a:br>
              <a:rPr lang="en-GB" sz="1600" dirty="0">
                <a:solidFill>
                  <a:srgbClr val="FF9966"/>
                </a:solidFill>
                <a:effectLst/>
              </a:rPr>
            </a:br>
            <a:r>
              <a:rPr lang="en-GB" sz="1600" dirty="0">
                <a:solidFill>
                  <a:srgbClr val="FF9966"/>
                </a:solidFill>
                <a:effectLst/>
              </a:rPr>
              <a:t>  (</a:t>
            </a:r>
            <a:r>
              <a:rPr lang="sr-Latn-CS" sz="1600" dirty="0" err="1">
                <a:solidFill>
                  <a:srgbClr val="FF9966"/>
                </a:solidFill>
                <a:effectLst/>
              </a:rPr>
              <a:t>foramen</a:t>
            </a:r>
            <a:r>
              <a:rPr lang="en-GB" sz="1600" dirty="0">
                <a:solidFill>
                  <a:srgbClr val="FF9966"/>
                </a:solidFill>
                <a:effectLst/>
              </a:rPr>
              <a:t> </a:t>
            </a:r>
            <a:r>
              <a:rPr lang="sr-Latn-CS" sz="1600" dirty="0" err="1">
                <a:solidFill>
                  <a:srgbClr val="FF9966"/>
                </a:solidFill>
                <a:effectLst/>
              </a:rPr>
              <a:t>trilaterum</a:t>
            </a:r>
            <a:r>
              <a:rPr lang="sr-Latn-CS" sz="1600" dirty="0">
                <a:effectLst/>
              </a:rPr>
              <a:t>)</a:t>
            </a:r>
            <a:r>
              <a:rPr lang="en-GB" sz="1600" dirty="0">
                <a:effectLst/>
              </a:rPr>
              <a:t> and gets on dorsal surface of</a:t>
            </a:r>
            <a:br>
              <a:rPr lang="en-GB" sz="1600" dirty="0">
                <a:effectLst/>
              </a:rPr>
            </a:br>
            <a:r>
              <a:rPr lang="en-GB" sz="1600" dirty="0">
                <a:effectLst/>
              </a:rPr>
              <a:t>  scapula</a:t>
            </a:r>
          </a:p>
          <a:p>
            <a:pPr marL="0" indent="0" eaLnBrk="1" hangingPunct="1">
              <a:lnSpc>
                <a:spcPct val="90000"/>
              </a:lnSpc>
              <a:buNone/>
              <a:defRPr/>
            </a:pPr>
            <a:r>
              <a:rPr lang="en-GB" sz="1600" dirty="0">
                <a:effectLst/>
              </a:rPr>
              <a:t>- has muscular and </a:t>
            </a:r>
            <a:r>
              <a:rPr lang="en-GB" sz="1600" dirty="0" err="1">
                <a:effectLst/>
              </a:rPr>
              <a:t>oseal</a:t>
            </a:r>
            <a:r>
              <a:rPr lang="en-GB" sz="1600" dirty="0">
                <a:effectLst/>
              </a:rPr>
              <a:t> branches</a:t>
            </a:r>
            <a:endParaRPr lang="sr-Latn-CS" sz="1600" dirty="0">
              <a:effectLst/>
            </a:endParaRPr>
          </a:p>
          <a:p>
            <a:pPr marL="0" indent="0" eaLnBrk="1" hangingPunct="1">
              <a:lnSpc>
                <a:spcPct val="90000"/>
              </a:lnSpc>
              <a:buNone/>
              <a:defRPr/>
            </a:pPr>
            <a:r>
              <a:rPr lang="en-GB" sz="1600" dirty="0">
                <a:effectLst/>
              </a:rPr>
              <a:t>- form </a:t>
            </a:r>
            <a:r>
              <a:rPr lang="sr-Latn-CS" sz="1600" dirty="0" err="1">
                <a:effectLst/>
              </a:rPr>
              <a:t>rete</a:t>
            </a:r>
            <a:r>
              <a:rPr lang="sr-Latn-CS" sz="1600" dirty="0">
                <a:effectLst/>
              </a:rPr>
              <a:t> </a:t>
            </a:r>
            <a:r>
              <a:rPr lang="sr-Latn-CS" sz="1600" dirty="0" err="1">
                <a:effectLst/>
              </a:rPr>
              <a:t>scapulae</a:t>
            </a:r>
            <a:br>
              <a:rPr lang="en-GB" sz="1800" i="1" dirty="0"/>
            </a:br>
            <a:endParaRPr lang="en-US" sz="2000" dirty="0"/>
          </a:p>
        </p:txBody>
      </p:sp>
      <p:pic>
        <p:nvPicPr>
          <p:cNvPr id="22532" name="Picture 9" descr="a"/>
          <p:cNvPicPr>
            <a:picLocks noGrp="1" noChangeAspect="1" noChangeArrowheads="1"/>
          </p:cNvPicPr>
          <p:nvPr>
            <p:ph sz="half" idx="2"/>
          </p:nvPr>
        </p:nvPicPr>
        <p:blipFill>
          <a:blip r:embed="rId2" cstate="print">
            <a:extLst>
              <a:ext uri="{28A0092B-C50C-407E-A947-70E740481C1C}">
                <a14:useLocalDpi xmlns:a14="http://schemas.microsoft.com/office/drawing/2010/main" val="0"/>
              </a:ext>
            </a:extLst>
          </a:blip>
          <a:srcRect/>
          <a:stretch>
            <a:fillRect/>
          </a:stretch>
        </p:blipFill>
        <p:spPr>
          <a:xfrm>
            <a:off x="4953000" y="3566030"/>
            <a:ext cx="4038600" cy="3224212"/>
          </a:xfr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44030731"/>
      </p:ext>
    </p:extLst>
  </p:cSld>
  <p:clrMapOvr>
    <a:masterClrMapping/>
  </p:clrMapOvr>
  <p:transition spd="slow">
    <p:strips dir="rd"/>
  </p:transition>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F6CCF37-476E-C88B-162F-D1991A4B689B}"/>
              </a:ext>
            </a:extLst>
          </p:cNvPr>
          <p:cNvPicPr>
            <a:picLocks noChangeAspect="1"/>
          </p:cNvPicPr>
          <p:nvPr/>
        </p:nvPicPr>
        <p:blipFill>
          <a:blip r:embed="rId2"/>
          <a:stretch>
            <a:fillRect/>
          </a:stretch>
        </p:blipFill>
        <p:spPr>
          <a:xfrm>
            <a:off x="107504" y="188640"/>
            <a:ext cx="6751905" cy="4930567"/>
          </a:xfrm>
          <a:prstGeom prst="rect">
            <a:avLst/>
          </a:prstGeom>
        </p:spPr>
      </p:pic>
      <p:pic>
        <p:nvPicPr>
          <p:cNvPr id="5" name="Picture 4">
            <a:extLst>
              <a:ext uri="{FF2B5EF4-FFF2-40B4-BE49-F238E27FC236}">
                <a16:creationId xmlns:a16="http://schemas.microsoft.com/office/drawing/2014/main" id="{09200BE2-0042-559F-C5D8-D41E451DF258}"/>
              </a:ext>
            </a:extLst>
          </p:cNvPr>
          <p:cNvPicPr>
            <a:picLocks noChangeAspect="1"/>
          </p:cNvPicPr>
          <p:nvPr/>
        </p:nvPicPr>
        <p:blipFill>
          <a:blip r:embed="rId3"/>
          <a:stretch>
            <a:fillRect/>
          </a:stretch>
        </p:blipFill>
        <p:spPr>
          <a:xfrm>
            <a:off x="5575008" y="4581128"/>
            <a:ext cx="3543607" cy="1973751"/>
          </a:xfrm>
          <a:prstGeom prst="rect">
            <a:avLst/>
          </a:prstGeom>
        </p:spPr>
      </p:pic>
    </p:spTree>
    <p:extLst>
      <p:ext uri="{BB962C8B-B14F-4D97-AF65-F5344CB8AC3E}">
        <p14:creationId xmlns:p14="http://schemas.microsoft.com/office/powerpoint/2010/main" val="2179798815"/>
      </p:ext>
    </p:extLst>
  </p:cSld>
  <p:clrMapOvr>
    <a:masterClrMapping/>
  </p:clrMapOvr>
  <p:transition spd="slow">
    <p:strips dir="rd"/>
  </p:transition>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36368"/>
            <a:ext cx="8229600" cy="774923"/>
          </a:xfrm>
        </p:spPr>
        <p:txBody>
          <a:bodyPr/>
          <a:lstStyle/>
          <a:p>
            <a:pPr>
              <a:defRPr/>
            </a:pPr>
            <a:r>
              <a:rPr lang="sr-Latn-CS" altLang="en-US" b="1" dirty="0">
                <a:solidFill>
                  <a:srgbClr val="FFCC00"/>
                </a:solidFill>
              </a:rPr>
              <a:t>N.AXILLARIS</a:t>
            </a:r>
            <a:r>
              <a:rPr lang="sr-Cyrl-RS" altLang="en-US" b="1" dirty="0">
                <a:solidFill>
                  <a:srgbClr val="FFCC00"/>
                </a:solidFill>
              </a:rPr>
              <a:t> -</a:t>
            </a:r>
            <a:r>
              <a:rPr lang="sr-Latn-CS" altLang="en-US" b="1" dirty="0">
                <a:solidFill>
                  <a:srgbClr val="FFCC00"/>
                </a:solidFill>
              </a:rPr>
              <a:t>  NA</a:t>
            </a:r>
            <a:endParaRPr lang="en-US" dirty="0"/>
          </a:p>
        </p:txBody>
      </p:sp>
      <p:sp>
        <p:nvSpPr>
          <p:cNvPr id="30722" name="Rectangle 2"/>
          <p:cNvSpPr>
            <a:spLocks noGrp="1" noChangeArrowheads="1"/>
          </p:cNvSpPr>
          <p:nvPr>
            <p:ph type="body" sz="half" idx="1"/>
          </p:nvPr>
        </p:nvSpPr>
        <p:spPr>
          <a:xfrm>
            <a:off x="0" y="2011659"/>
            <a:ext cx="4931925" cy="4904340"/>
          </a:xfrm>
        </p:spPr>
        <p:txBody>
          <a:bodyPr/>
          <a:lstStyle/>
          <a:p>
            <a:pPr eaLnBrk="1" hangingPunct="1">
              <a:buFont typeface="Wingdings" panose="05000000000000000000" pitchFamily="2" charset="2"/>
              <a:buNone/>
              <a:defRPr/>
            </a:pPr>
            <a:r>
              <a:rPr lang="sr-Latn-CS" altLang="en-US" sz="2800" dirty="0"/>
              <a:t> </a:t>
            </a:r>
            <a:r>
              <a:rPr lang="sr-Cyrl-RS" altLang="en-US" sz="1800" dirty="0"/>
              <a:t>-</a:t>
            </a:r>
            <a:r>
              <a:rPr lang="sr-Latn-CS" altLang="en-US" sz="1800" dirty="0"/>
              <a:t> </a:t>
            </a:r>
            <a:r>
              <a:rPr lang="en-GB" altLang="en-US" sz="1800" dirty="0"/>
              <a:t>terminal branch of </a:t>
            </a:r>
            <a:r>
              <a:rPr lang="en-GB" altLang="en-US" sz="1800" dirty="0">
                <a:solidFill>
                  <a:srgbClr val="FFC000"/>
                </a:solidFill>
              </a:rPr>
              <a:t>posterior cord</a:t>
            </a:r>
          </a:p>
          <a:p>
            <a:pPr eaLnBrk="1" hangingPunct="1">
              <a:buFont typeface="Wingdings" panose="05000000000000000000" pitchFamily="2" charset="2"/>
              <a:buNone/>
              <a:defRPr/>
            </a:pPr>
            <a:r>
              <a:rPr lang="en-GB" altLang="en-US" sz="1800" dirty="0">
                <a:solidFill>
                  <a:srgbClr val="FFC000"/>
                </a:solidFill>
              </a:rPr>
              <a:t>    (</a:t>
            </a:r>
            <a:r>
              <a:rPr lang="sr-Latn-CS" altLang="en-US" sz="1800" dirty="0" err="1">
                <a:solidFill>
                  <a:srgbClr val="FFCC00"/>
                </a:solidFill>
              </a:rPr>
              <a:t>fasciculus</a:t>
            </a:r>
            <a:r>
              <a:rPr lang="sr-Latn-CS" altLang="en-US" sz="1800" dirty="0">
                <a:solidFill>
                  <a:srgbClr val="FFCC00"/>
                </a:solidFill>
              </a:rPr>
              <a:t> </a:t>
            </a:r>
            <a:r>
              <a:rPr lang="sr-Latn-CS" altLang="en-US" sz="1800" dirty="0" err="1">
                <a:solidFill>
                  <a:srgbClr val="FFCC00"/>
                </a:solidFill>
              </a:rPr>
              <a:t>posterior</a:t>
            </a:r>
            <a:r>
              <a:rPr lang="en-GB" altLang="en-US" sz="1800" dirty="0">
                <a:solidFill>
                  <a:srgbClr val="FFCC00"/>
                </a:solidFill>
              </a:rPr>
              <a:t>)</a:t>
            </a:r>
            <a:r>
              <a:rPr lang="sr-Latn-CS" altLang="en-US" sz="1800" dirty="0">
                <a:solidFill>
                  <a:srgbClr val="FFCC00"/>
                </a:solidFill>
              </a:rPr>
              <a:t> </a:t>
            </a:r>
            <a:r>
              <a:rPr lang="en-GB" altLang="en-US" sz="1800" dirty="0">
                <a:solidFill>
                  <a:srgbClr val="FFCC00"/>
                </a:solidFill>
              </a:rPr>
              <a:t>of </a:t>
            </a:r>
            <a:r>
              <a:rPr lang="sr-Latn-CS" altLang="en-US" sz="1800" dirty="0" err="1">
                <a:solidFill>
                  <a:srgbClr val="FFCC00"/>
                </a:solidFill>
              </a:rPr>
              <a:t>plexus</a:t>
            </a:r>
            <a:r>
              <a:rPr lang="sr-Latn-CS" altLang="en-US" sz="1800" dirty="0">
                <a:solidFill>
                  <a:srgbClr val="FFCC00"/>
                </a:solidFill>
              </a:rPr>
              <a:t> </a:t>
            </a:r>
            <a:r>
              <a:rPr lang="sr-Latn-CS" altLang="en-US" sz="1800" dirty="0" err="1">
                <a:solidFill>
                  <a:srgbClr val="FFCC00"/>
                </a:solidFill>
              </a:rPr>
              <a:t>brachialis</a:t>
            </a:r>
            <a:endParaRPr lang="sr-Latn-CS" altLang="en-US" sz="1800" dirty="0">
              <a:solidFill>
                <a:srgbClr val="FFCC00"/>
              </a:solidFill>
            </a:endParaRPr>
          </a:p>
          <a:p>
            <a:pPr eaLnBrk="1" hangingPunct="1">
              <a:buFont typeface="Wingdings" panose="05000000000000000000" pitchFamily="2" charset="2"/>
              <a:buNone/>
              <a:defRPr/>
            </a:pPr>
            <a:r>
              <a:rPr lang="sr-Latn-CS" altLang="en-US" sz="1800" dirty="0">
                <a:solidFill>
                  <a:srgbClr val="FFCC00"/>
                </a:solidFill>
              </a:rPr>
              <a:t>    </a:t>
            </a:r>
          </a:p>
          <a:p>
            <a:pPr eaLnBrk="1" hangingPunct="1">
              <a:buFont typeface="Wingdings" panose="05000000000000000000" pitchFamily="2" charset="2"/>
              <a:buNone/>
              <a:defRPr/>
            </a:pPr>
            <a:r>
              <a:rPr lang="sr-Latn-CS" altLang="en-US" sz="1800" dirty="0">
                <a:solidFill>
                  <a:srgbClr val="FFCC00"/>
                </a:solidFill>
              </a:rPr>
              <a:t> - </a:t>
            </a:r>
            <a:r>
              <a:rPr lang="en-GB" altLang="en-US" sz="1800" dirty="0">
                <a:solidFill>
                  <a:srgbClr val="FFCC00"/>
                </a:solidFill>
              </a:rPr>
              <a:t>leaves axilla fossa</a:t>
            </a:r>
            <a:r>
              <a:rPr lang="sr-Latn-CS" altLang="en-US" sz="1800" dirty="0">
                <a:solidFill>
                  <a:srgbClr val="FFCC00"/>
                </a:solidFill>
              </a:rPr>
              <a:t> </a:t>
            </a:r>
            <a:r>
              <a:rPr lang="en-GB" altLang="en-US" sz="1800" dirty="0">
                <a:solidFill>
                  <a:srgbClr val="FFCC00"/>
                </a:solidFill>
              </a:rPr>
              <a:t>through </a:t>
            </a:r>
            <a:r>
              <a:rPr lang="sr-Latn-CS" altLang="en-US" sz="1800" dirty="0" err="1"/>
              <a:t>foramen</a:t>
            </a:r>
            <a:r>
              <a:rPr lang="sr-Latn-CS" altLang="en-US" sz="1800" dirty="0"/>
              <a:t> quadrilaterum</a:t>
            </a:r>
            <a:r>
              <a:rPr lang="sr-Latn-CS" altLang="en-US" sz="1800" dirty="0">
                <a:solidFill>
                  <a:srgbClr val="FFCC00"/>
                </a:solidFill>
              </a:rPr>
              <a:t>, </a:t>
            </a:r>
            <a:r>
              <a:rPr lang="en-GB" altLang="en-US" sz="1800" dirty="0">
                <a:solidFill>
                  <a:srgbClr val="FFCC00"/>
                </a:solidFill>
              </a:rPr>
              <a:t>with </a:t>
            </a:r>
            <a:r>
              <a:rPr lang="sr-Latn-CS" altLang="en-US" sz="1800" dirty="0" err="1">
                <a:solidFill>
                  <a:srgbClr val="FFCC00"/>
                </a:solidFill>
              </a:rPr>
              <a:t>a.circumflexa</a:t>
            </a:r>
            <a:r>
              <a:rPr lang="sr-Latn-CS" altLang="en-US" sz="1800" dirty="0">
                <a:solidFill>
                  <a:srgbClr val="FFCC00"/>
                </a:solidFill>
              </a:rPr>
              <a:t> humeri posterior,</a:t>
            </a:r>
          </a:p>
          <a:p>
            <a:pPr eaLnBrk="1" hangingPunct="1">
              <a:buFont typeface="Wingdings" panose="05000000000000000000" pitchFamily="2" charset="2"/>
              <a:buNone/>
              <a:defRPr/>
            </a:pPr>
            <a:endParaRPr lang="sr-Latn-CS" altLang="en-US" sz="1800" dirty="0">
              <a:solidFill>
                <a:srgbClr val="FFCC00"/>
              </a:solidFill>
            </a:endParaRPr>
          </a:p>
          <a:p>
            <a:pPr eaLnBrk="1" hangingPunct="1">
              <a:buFontTx/>
              <a:buChar char="-"/>
              <a:defRPr/>
            </a:pPr>
            <a:r>
              <a:rPr lang="en-GB" altLang="en-US" sz="1800" dirty="0">
                <a:solidFill>
                  <a:srgbClr val="FFCC00"/>
                </a:solidFill>
              </a:rPr>
              <a:t>n. </a:t>
            </a:r>
            <a:r>
              <a:rPr lang="en-GB" altLang="en-US" sz="1800" dirty="0" err="1">
                <a:solidFill>
                  <a:srgbClr val="FFCC00"/>
                </a:solidFill>
              </a:rPr>
              <a:t>axillaris</a:t>
            </a:r>
            <a:r>
              <a:rPr lang="en-GB" altLang="en-US" sz="1800" dirty="0">
                <a:solidFill>
                  <a:srgbClr val="FFCC00"/>
                </a:solidFill>
              </a:rPr>
              <a:t> curves around </a:t>
            </a:r>
            <a:r>
              <a:rPr lang="en-GB" altLang="en-US" sz="1800" dirty="0"/>
              <a:t>surgical neck of humerus </a:t>
            </a:r>
            <a:r>
              <a:rPr lang="en-GB" altLang="en-US" sz="1800" dirty="0">
                <a:solidFill>
                  <a:srgbClr val="FFCC00"/>
                </a:solidFill>
              </a:rPr>
              <a:t>together with </a:t>
            </a:r>
            <a:r>
              <a:rPr lang="sr-Latn-CS" altLang="en-US" sz="1800" dirty="0" err="1">
                <a:solidFill>
                  <a:srgbClr val="FFCC00"/>
                </a:solidFill>
              </a:rPr>
              <a:t>a.circumflexa</a:t>
            </a:r>
            <a:r>
              <a:rPr lang="sr-Latn-CS" altLang="en-US" sz="1800" dirty="0">
                <a:solidFill>
                  <a:srgbClr val="FFCC00"/>
                </a:solidFill>
              </a:rPr>
              <a:t> </a:t>
            </a:r>
            <a:r>
              <a:rPr lang="sr-Latn-CS" altLang="en-US" sz="1800" dirty="0" err="1">
                <a:solidFill>
                  <a:srgbClr val="FFCC00"/>
                </a:solidFill>
              </a:rPr>
              <a:t>humeri</a:t>
            </a:r>
            <a:r>
              <a:rPr lang="sr-Latn-CS" altLang="en-US" sz="1800" dirty="0">
                <a:solidFill>
                  <a:srgbClr val="FFCC00"/>
                </a:solidFill>
              </a:rPr>
              <a:t> </a:t>
            </a:r>
            <a:r>
              <a:rPr lang="sr-Latn-CS" altLang="en-US" sz="1800" dirty="0" err="1">
                <a:solidFill>
                  <a:srgbClr val="FFCC00"/>
                </a:solidFill>
              </a:rPr>
              <a:t>posterior</a:t>
            </a:r>
            <a:r>
              <a:rPr lang="en-GB" altLang="en-US" sz="1800" dirty="0">
                <a:solidFill>
                  <a:srgbClr val="FFCC00"/>
                </a:solidFill>
              </a:rPr>
              <a:t> covered by</a:t>
            </a:r>
            <a:r>
              <a:rPr lang="sr-Latn-CS" altLang="en-US" sz="1800" dirty="0">
                <a:solidFill>
                  <a:srgbClr val="FFCC00"/>
                </a:solidFill>
              </a:rPr>
              <a:t> </a:t>
            </a:r>
            <a:r>
              <a:rPr lang="sr-Latn-CS" altLang="en-US" sz="1800" dirty="0" err="1">
                <a:solidFill>
                  <a:srgbClr val="FFCC00"/>
                </a:solidFill>
              </a:rPr>
              <a:t>m.deltoideus</a:t>
            </a:r>
            <a:r>
              <a:rPr lang="en-GB" altLang="en-US" sz="1800" dirty="0">
                <a:solidFill>
                  <a:srgbClr val="FFCC00"/>
                </a:solidFill>
              </a:rPr>
              <a:t> </a:t>
            </a:r>
          </a:p>
          <a:p>
            <a:pPr eaLnBrk="1" hangingPunct="1">
              <a:buFontTx/>
              <a:buChar char="-"/>
              <a:defRPr/>
            </a:pPr>
            <a:r>
              <a:rPr lang="en-GB" altLang="en-US" sz="1800" dirty="0">
                <a:solidFill>
                  <a:srgbClr val="FFCC00"/>
                </a:solidFill>
              </a:rPr>
              <a:t>gives branches to glenohumeral joint and divides into terminal branches</a:t>
            </a:r>
            <a:r>
              <a:rPr lang="sr-Latn-CS" altLang="en-US" sz="1800" dirty="0">
                <a:solidFill>
                  <a:srgbClr val="FFCC00"/>
                </a:solidFill>
              </a:rPr>
              <a:t>:      </a:t>
            </a:r>
          </a:p>
          <a:p>
            <a:pPr eaLnBrk="1" hangingPunct="1">
              <a:buFont typeface="Wingdings" panose="05000000000000000000" pitchFamily="2" charset="2"/>
              <a:buNone/>
              <a:defRPr/>
            </a:pPr>
            <a:r>
              <a:rPr lang="sr-Latn-CS" altLang="en-US" sz="1800" dirty="0">
                <a:solidFill>
                  <a:srgbClr val="FFCC00"/>
                </a:solidFill>
              </a:rPr>
              <a:t>              a. </a:t>
            </a:r>
            <a:r>
              <a:rPr lang="en-GB" altLang="en-US" sz="1800" dirty="0">
                <a:solidFill>
                  <a:srgbClr val="FFCC00"/>
                </a:solidFill>
              </a:rPr>
              <a:t>anterior terminal branch</a:t>
            </a:r>
            <a:endParaRPr lang="en-US" altLang="en-US" sz="1800" dirty="0">
              <a:solidFill>
                <a:srgbClr val="FFCC00"/>
              </a:solidFill>
            </a:endParaRPr>
          </a:p>
          <a:p>
            <a:pPr eaLnBrk="1" hangingPunct="1">
              <a:buFont typeface="Wingdings" panose="05000000000000000000" pitchFamily="2" charset="2"/>
              <a:buNone/>
              <a:defRPr/>
            </a:pPr>
            <a:r>
              <a:rPr lang="en-US" altLang="en-US" sz="1800" dirty="0">
                <a:solidFill>
                  <a:srgbClr val="FFCC00"/>
                </a:solidFill>
              </a:rPr>
              <a:t>              </a:t>
            </a:r>
            <a:r>
              <a:rPr lang="en-GB" altLang="en-US" sz="1800" dirty="0">
                <a:solidFill>
                  <a:srgbClr val="FFCC00"/>
                </a:solidFill>
              </a:rPr>
              <a:t>b. posterior terminal branch</a:t>
            </a:r>
            <a:endParaRPr lang="en-US" altLang="en-US" sz="1800" dirty="0">
              <a:solidFill>
                <a:srgbClr val="FFCC00"/>
              </a:solidFill>
            </a:endParaRPr>
          </a:p>
        </p:txBody>
      </p:sp>
      <p:pic>
        <p:nvPicPr>
          <p:cNvPr id="198660" name="Picture 3"/>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l="35417" t="14745" r="12180" b="5769"/>
          <a:stretch>
            <a:fillRect/>
          </a:stretch>
        </p:blipFill>
        <p:spPr>
          <a:xfrm>
            <a:off x="5162550" y="2084687"/>
            <a:ext cx="3981450" cy="4530725"/>
          </a:xfr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A14C7C45-66B2-3AED-7887-ADBBF482E15F}"/>
              </a:ext>
            </a:extLst>
          </p:cNvPr>
          <p:cNvPicPr>
            <a:picLocks noChangeAspect="1"/>
          </p:cNvPicPr>
          <p:nvPr/>
        </p:nvPicPr>
        <p:blipFill>
          <a:blip r:embed="rId3"/>
          <a:stretch>
            <a:fillRect/>
          </a:stretch>
        </p:blipFill>
        <p:spPr>
          <a:xfrm>
            <a:off x="0" y="850318"/>
            <a:ext cx="8926950" cy="1073760"/>
          </a:xfrm>
          <a:prstGeom prst="rect">
            <a:avLst/>
          </a:prstGeom>
        </p:spPr>
      </p:pic>
    </p:spTree>
  </p:cSld>
  <p:clrMapOvr>
    <a:masterClrMapping/>
  </p:clrMapOvr>
  <p:transition/>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0"/>
            <a:ext cx="8229600" cy="764704"/>
          </a:xfrm>
        </p:spPr>
        <p:txBody>
          <a:bodyPr/>
          <a:lstStyle/>
          <a:p>
            <a:pPr>
              <a:defRPr/>
            </a:pPr>
            <a:r>
              <a:rPr lang="sr-Latn-CS" altLang="en-US" b="1" dirty="0">
                <a:solidFill>
                  <a:srgbClr val="FFCC00"/>
                </a:solidFill>
              </a:rPr>
              <a:t>N.AXILLARIS</a:t>
            </a:r>
            <a:r>
              <a:rPr lang="sr-Cyrl-RS" altLang="en-US" b="1" dirty="0">
                <a:solidFill>
                  <a:srgbClr val="FFCC00"/>
                </a:solidFill>
              </a:rPr>
              <a:t> -</a:t>
            </a:r>
            <a:r>
              <a:rPr lang="sr-Latn-CS" altLang="en-US" b="1" dirty="0">
                <a:solidFill>
                  <a:srgbClr val="FFCC00"/>
                </a:solidFill>
              </a:rPr>
              <a:t>  NA</a:t>
            </a:r>
            <a:endParaRPr lang="en-US" dirty="0"/>
          </a:p>
        </p:txBody>
      </p:sp>
      <p:sp>
        <p:nvSpPr>
          <p:cNvPr id="30722" name="Rectangle 2"/>
          <p:cNvSpPr>
            <a:spLocks noGrp="1" noChangeArrowheads="1"/>
          </p:cNvSpPr>
          <p:nvPr>
            <p:ph type="body" sz="half" idx="1"/>
          </p:nvPr>
        </p:nvSpPr>
        <p:spPr>
          <a:xfrm>
            <a:off x="0" y="1285875"/>
            <a:ext cx="6156176" cy="5286375"/>
          </a:xfrm>
        </p:spPr>
        <p:txBody>
          <a:bodyPr/>
          <a:lstStyle/>
          <a:p>
            <a:pPr eaLnBrk="1" hangingPunct="1">
              <a:buFont typeface="Wingdings" panose="05000000000000000000" pitchFamily="2" charset="2"/>
              <a:buNone/>
              <a:defRPr/>
            </a:pPr>
            <a:endParaRPr lang="sr-Latn-CS" altLang="en-US" sz="2000" dirty="0">
              <a:solidFill>
                <a:srgbClr val="FFCC00"/>
              </a:solidFill>
            </a:endParaRPr>
          </a:p>
          <a:p>
            <a:pPr eaLnBrk="1" hangingPunct="1">
              <a:buFontTx/>
              <a:buChar char="-"/>
              <a:defRPr/>
            </a:pPr>
            <a:r>
              <a:rPr lang="en-GB" altLang="en-US" sz="2000" dirty="0">
                <a:solidFill>
                  <a:srgbClr val="FFCC00"/>
                </a:solidFill>
              </a:rPr>
              <a:t>n. </a:t>
            </a:r>
            <a:r>
              <a:rPr lang="en-GB" altLang="en-US" sz="2000" dirty="0" err="1">
                <a:solidFill>
                  <a:srgbClr val="FFCC00"/>
                </a:solidFill>
              </a:rPr>
              <a:t>axillaris</a:t>
            </a:r>
            <a:r>
              <a:rPr lang="en-GB" altLang="en-US" sz="2000" dirty="0">
                <a:solidFill>
                  <a:srgbClr val="FFCC00"/>
                </a:solidFill>
              </a:rPr>
              <a:t> curves around </a:t>
            </a:r>
            <a:r>
              <a:rPr lang="en-GB" altLang="en-US" sz="2000" dirty="0"/>
              <a:t>surgical neck of humerus </a:t>
            </a:r>
            <a:r>
              <a:rPr lang="en-GB" altLang="en-US" sz="2000" dirty="0">
                <a:solidFill>
                  <a:srgbClr val="FFCC00"/>
                </a:solidFill>
              </a:rPr>
              <a:t>together with </a:t>
            </a:r>
            <a:r>
              <a:rPr lang="sr-Latn-CS" altLang="en-US" sz="2000" dirty="0" err="1">
                <a:solidFill>
                  <a:srgbClr val="FFCC00"/>
                </a:solidFill>
              </a:rPr>
              <a:t>a.circumflexa</a:t>
            </a:r>
            <a:r>
              <a:rPr lang="sr-Latn-CS" altLang="en-US" sz="2000" dirty="0">
                <a:solidFill>
                  <a:srgbClr val="FFCC00"/>
                </a:solidFill>
              </a:rPr>
              <a:t> </a:t>
            </a:r>
            <a:r>
              <a:rPr lang="sr-Latn-CS" altLang="en-US" sz="2000" dirty="0" err="1">
                <a:solidFill>
                  <a:srgbClr val="FFCC00"/>
                </a:solidFill>
              </a:rPr>
              <a:t>humeri</a:t>
            </a:r>
            <a:r>
              <a:rPr lang="sr-Latn-CS" altLang="en-US" sz="2000" dirty="0">
                <a:solidFill>
                  <a:srgbClr val="FFCC00"/>
                </a:solidFill>
              </a:rPr>
              <a:t> </a:t>
            </a:r>
            <a:r>
              <a:rPr lang="sr-Latn-CS" altLang="en-US" sz="2000" dirty="0" err="1">
                <a:solidFill>
                  <a:srgbClr val="FFCC00"/>
                </a:solidFill>
              </a:rPr>
              <a:t>posterior</a:t>
            </a:r>
            <a:r>
              <a:rPr lang="en-GB" altLang="en-US" sz="2000" dirty="0">
                <a:solidFill>
                  <a:srgbClr val="FFCC00"/>
                </a:solidFill>
              </a:rPr>
              <a:t> covered by</a:t>
            </a:r>
            <a:r>
              <a:rPr lang="sr-Latn-CS" altLang="en-US" sz="2000" dirty="0">
                <a:solidFill>
                  <a:srgbClr val="FFCC00"/>
                </a:solidFill>
              </a:rPr>
              <a:t> </a:t>
            </a:r>
            <a:r>
              <a:rPr lang="sr-Latn-CS" altLang="en-US" sz="2000" dirty="0" err="1">
                <a:solidFill>
                  <a:srgbClr val="FFCC00"/>
                </a:solidFill>
              </a:rPr>
              <a:t>m.deltoideus</a:t>
            </a:r>
            <a:r>
              <a:rPr lang="en-GB" altLang="en-US" sz="2000" dirty="0">
                <a:solidFill>
                  <a:srgbClr val="FFCC00"/>
                </a:solidFill>
              </a:rPr>
              <a:t> </a:t>
            </a:r>
          </a:p>
          <a:p>
            <a:pPr eaLnBrk="1" hangingPunct="1">
              <a:buFontTx/>
              <a:buChar char="-"/>
              <a:defRPr/>
            </a:pPr>
            <a:r>
              <a:rPr lang="en-GB" altLang="en-US" sz="2000" dirty="0">
                <a:solidFill>
                  <a:srgbClr val="FFCC00"/>
                </a:solidFill>
              </a:rPr>
              <a:t>gives branches to glenohumeral joint and divides into terminal branches</a:t>
            </a:r>
            <a:r>
              <a:rPr lang="sr-Latn-CS" altLang="en-US" sz="2000" dirty="0">
                <a:solidFill>
                  <a:srgbClr val="FFCC00"/>
                </a:solidFill>
              </a:rPr>
              <a:t>:      </a:t>
            </a:r>
          </a:p>
          <a:p>
            <a:pPr eaLnBrk="1" hangingPunct="1">
              <a:buFont typeface="Wingdings" panose="05000000000000000000" pitchFamily="2" charset="2"/>
              <a:buNone/>
              <a:defRPr/>
            </a:pPr>
            <a:r>
              <a:rPr lang="sr-Latn-CS" altLang="en-US" sz="2000" dirty="0">
                <a:solidFill>
                  <a:srgbClr val="FFCC00"/>
                </a:solidFill>
              </a:rPr>
              <a:t>      </a:t>
            </a:r>
            <a:r>
              <a:rPr lang="sr-Latn-CS" altLang="en-US" sz="2000" dirty="0">
                <a:solidFill>
                  <a:srgbClr val="FFFF00"/>
                </a:solidFill>
              </a:rPr>
              <a:t>a. </a:t>
            </a:r>
            <a:r>
              <a:rPr lang="en-GB" altLang="en-US" sz="2000" dirty="0">
                <a:solidFill>
                  <a:srgbClr val="FFFF00"/>
                </a:solidFill>
              </a:rPr>
              <a:t>anterior terminal branch:</a:t>
            </a:r>
            <a:endParaRPr lang="en-US" altLang="en-US" sz="2000" dirty="0">
              <a:solidFill>
                <a:srgbClr val="FFFF00"/>
              </a:solidFill>
            </a:endParaRPr>
          </a:p>
          <a:p>
            <a:pPr eaLnBrk="1" hangingPunct="1">
              <a:buNone/>
              <a:defRPr/>
            </a:pPr>
            <a:r>
              <a:rPr lang="en-US" altLang="en-US" sz="2000" dirty="0">
                <a:solidFill>
                  <a:srgbClr val="FFCC00"/>
                </a:solidFill>
              </a:rPr>
              <a:t>          </a:t>
            </a:r>
            <a:r>
              <a:rPr lang="sr-Latn-CS" altLang="en-US" sz="2000" dirty="0"/>
              <a:t>– </a:t>
            </a:r>
            <a:r>
              <a:rPr lang="en-GB" altLang="en-US" sz="2000" dirty="0"/>
              <a:t>for the m. deltoideus and m. teres minor </a:t>
            </a:r>
            <a:br>
              <a:rPr lang="en-GB" altLang="en-US" sz="2000" dirty="0"/>
            </a:br>
            <a:r>
              <a:rPr lang="en-GB" altLang="en-US" sz="2000" dirty="0"/>
              <a:t>        and the skin of deltoid region</a:t>
            </a:r>
            <a:endParaRPr lang="en-US" altLang="en-US" sz="2000" dirty="0"/>
          </a:p>
          <a:p>
            <a:pPr eaLnBrk="1" hangingPunct="1">
              <a:buFont typeface="Wingdings" panose="05000000000000000000" pitchFamily="2" charset="2"/>
              <a:buNone/>
              <a:defRPr/>
            </a:pPr>
            <a:r>
              <a:rPr lang="en-GB" altLang="en-US" sz="2000" dirty="0">
                <a:solidFill>
                  <a:srgbClr val="FFCC00"/>
                </a:solidFill>
              </a:rPr>
              <a:t>      </a:t>
            </a:r>
            <a:r>
              <a:rPr lang="en-GB" altLang="en-US" sz="2000" dirty="0">
                <a:solidFill>
                  <a:srgbClr val="FFFF00"/>
                </a:solidFill>
              </a:rPr>
              <a:t>b. posterior terminal branch</a:t>
            </a:r>
            <a:endParaRPr lang="en-US" altLang="en-US" sz="2000" dirty="0">
              <a:solidFill>
                <a:srgbClr val="FFFF00"/>
              </a:solidFill>
            </a:endParaRPr>
          </a:p>
          <a:p>
            <a:pPr eaLnBrk="1" hangingPunct="1">
              <a:buFont typeface="Wingdings" panose="05000000000000000000" pitchFamily="2" charset="2"/>
              <a:buNone/>
              <a:defRPr/>
            </a:pPr>
            <a:r>
              <a:rPr lang="en-GB" altLang="en-US" sz="2000" dirty="0">
                <a:solidFill>
                  <a:srgbClr val="FFFF00"/>
                </a:solidFill>
              </a:rPr>
              <a:t>          (</a:t>
            </a:r>
            <a:r>
              <a:rPr lang="sr-Latn-RS" altLang="en-US" sz="2000" dirty="0" err="1">
                <a:solidFill>
                  <a:srgbClr val="FFFF00"/>
                </a:solidFill>
              </a:rPr>
              <a:t>n.cutaneus</a:t>
            </a:r>
            <a:r>
              <a:rPr lang="sr-Latn-RS" altLang="en-US" sz="2000" dirty="0">
                <a:solidFill>
                  <a:srgbClr val="FFFF00"/>
                </a:solidFill>
              </a:rPr>
              <a:t> brachii </a:t>
            </a:r>
            <a:r>
              <a:rPr lang="sr-Latn-RS" altLang="en-US" sz="2000" dirty="0" err="1">
                <a:solidFill>
                  <a:srgbClr val="FFFF00"/>
                </a:solidFill>
              </a:rPr>
              <a:t>lateralis</a:t>
            </a:r>
            <a:r>
              <a:rPr lang="sr-Latn-RS" altLang="en-US" sz="2000" dirty="0">
                <a:solidFill>
                  <a:srgbClr val="FFFF00"/>
                </a:solidFill>
              </a:rPr>
              <a:t> </a:t>
            </a:r>
            <a:r>
              <a:rPr lang="sr-Latn-RS" altLang="en-US" sz="2000" dirty="0" err="1">
                <a:solidFill>
                  <a:srgbClr val="FFFF00"/>
                </a:solidFill>
              </a:rPr>
              <a:t>superior</a:t>
            </a:r>
            <a:r>
              <a:rPr lang="en-GB" altLang="en-US" sz="2000" dirty="0">
                <a:solidFill>
                  <a:srgbClr val="FFFF00"/>
                </a:solidFill>
              </a:rPr>
              <a:t>)</a:t>
            </a:r>
            <a:endParaRPr lang="en-US" altLang="en-US" sz="2000" b="1" dirty="0">
              <a:solidFill>
                <a:srgbClr val="FFFF00"/>
              </a:solidFill>
            </a:endParaRPr>
          </a:p>
          <a:p>
            <a:pPr eaLnBrk="1" hangingPunct="1">
              <a:buFont typeface="Wingdings" panose="05000000000000000000" pitchFamily="2" charset="2"/>
              <a:buNone/>
              <a:defRPr/>
            </a:pPr>
            <a:r>
              <a:rPr lang="en-GB" altLang="en-US" sz="2000" dirty="0">
                <a:solidFill>
                  <a:srgbClr val="FFCC00"/>
                </a:solidFill>
              </a:rPr>
              <a:t>   </a:t>
            </a:r>
            <a:endParaRPr lang="sr-Latn-CS" altLang="en-US" sz="2000" dirty="0">
              <a:solidFill>
                <a:srgbClr val="FFCC00"/>
              </a:solidFill>
            </a:endParaRPr>
          </a:p>
        </p:txBody>
      </p:sp>
      <p:pic>
        <p:nvPicPr>
          <p:cNvPr id="5" name="Picture 13" descr="00034A&amp;F458 copy"/>
          <p:cNvPicPr>
            <a:picLocks noGrp="1" noChangeAspect="1" noChangeArrowheads="1"/>
          </p:cNvPicPr>
          <p:nvPr>
            <p:ph sz="half" idx="2"/>
          </p:nvPr>
        </p:nvPicPr>
        <p:blipFill>
          <a:blip r:embed="rId3" cstate="print">
            <a:extLst>
              <a:ext uri="{28A0092B-C50C-407E-A947-70E740481C1C}">
                <a14:useLocalDpi xmlns:a14="http://schemas.microsoft.com/office/drawing/2010/main" val="0"/>
              </a:ext>
            </a:extLst>
          </a:blip>
          <a:srcRect/>
          <a:stretch>
            <a:fillRect/>
          </a:stretch>
        </p:blipFill>
        <p:spPr>
          <a:xfrm>
            <a:off x="6429375" y="1785938"/>
            <a:ext cx="2501900" cy="4011612"/>
          </a:xfr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5"/>
                                        </p:tgtEl>
                                        <p:attrNameLst>
                                          <p:attrName>style.visibility</p:attrName>
                                        </p:attrNameLst>
                                      </p:cBhvr>
                                      <p:to>
                                        <p:strVal val="visible"/>
                                      </p:to>
                                    </p:set>
                                    <p:anim calcmode="lin" valueType="num">
                                      <p:cBhvr>
                                        <p:cTn id="7" dur="2000" fill="hold"/>
                                        <p:tgtEl>
                                          <p:spTgt spid="5"/>
                                        </p:tgtEl>
                                        <p:attrNameLst>
                                          <p:attrName>ppt_w</p:attrName>
                                        </p:attrNameLst>
                                      </p:cBhvr>
                                      <p:tavLst>
                                        <p:tav tm="0">
                                          <p:val>
                                            <p:fltVal val="0"/>
                                          </p:val>
                                        </p:tav>
                                        <p:tav tm="100000">
                                          <p:val>
                                            <p:strVal val="#ppt_w"/>
                                          </p:val>
                                        </p:tav>
                                      </p:tavLst>
                                    </p:anim>
                                    <p:anim calcmode="lin" valueType="num">
                                      <p:cBhvr>
                                        <p:cTn id="8" dur="2000" fill="hold"/>
                                        <p:tgtEl>
                                          <p:spTgt spid="5"/>
                                        </p:tgtEl>
                                        <p:attrNameLst>
                                          <p:attrName>ppt_h</p:attrName>
                                        </p:attrNameLst>
                                      </p:cBhvr>
                                      <p:tavLst>
                                        <p:tav tm="0">
                                          <p:val>
                                            <p:fltVal val="0"/>
                                          </p:val>
                                        </p:tav>
                                        <p:tav tm="100000">
                                          <p:val>
                                            <p:strVal val="#ppt_h"/>
                                          </p:val>
                                        </p:tav>
                                      </p:tavLst>
                                    </p:anim>
                                    <p:anim calcmode="lin" valueType="num">
                                      <p:cBhvr>
                                        <p:cTn id="9" dur="2000" fill="hold"/>
                                        <p:tgtEl>
                                          <p:spTgt spid="5"/>
                                        </p:tgtEl>
                                        <p:attrNameLst>
                                          <p:attrName>style.rotation</p:attrName>
                                        </p:attrNameLst>
                                      </p:cBhvr>
                                      <p:tavLst>
                                        <p:tav tm="0">
                                          <p:val>
                                            <p:fltVal val="90"/>
                                          </p:val>
                                        </p:tav>
                                        <p:tav tm="100000">
                                          <p:val>
                                            <p:fltVal val="0"/>
                                          </p:val>
                                        </p:tav>
                                      </p:tavLst>
                                    </p:anim>
                                    <p:animEffect transition="in" filter="fade">
                                      <p:cBhvr>
                                        <p:cTn id="10"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defRPr/>
            </a:pPr>
            <a:r>
              <a:rPr lang="sr-Latn-CS" altLang="en-US" b="1" dirty="0">
                <a:solidFill>
                  <a:srgbClr val="FFCC00"/>
                </a:solidFill>
              </a:rPr>
              <a:t>N.AXILLARIS</a:t>
            </a:r>
            <a:r>
              <a:rPr lang="sr-Cyrl-RS" altLang="en-US" b="1" dirty="0">
                <a:solidFill>
                  <a:srgbClr val="FFCC00"/>
                </a:solidFill>
              </a:rPr>
              <a:t> -</a:t>
            </a:r>
            <a:r>
              <a:rPr lang="sr-Latn-CS" altLang="en-US" b="1" dirty="0">
                <a:solidFill>
                  <a:srgbClr val="FFCC00"/>
                </a:solidFill>
              </a:rPr>
              <a:t>  NA</a:t>
            </a:r>
            <a:endParaRPr lang="en-US" dirty="0"/>
          </a:p>
        </p:txBody>
      </p:sp>
      <p:sp>
        <p:nvSpPr>
          <p:cNvPr id="30722" name="Rectangle 2"/>
          <p:cNvSpPr>
            <a:spLocks noGrp="1" noChangeArrowheads="1"/>
          </p:cNvSpPr>
          <p:nvPr>
            <p:ph type="body" sz="half" idx="1"/>
          </p:nvPr>
        </p:nvSpPr>
        <p:spPr>
          <a:xfrm>
            <a:off x="285750" y="1285875"/>
            <a:ext cx="4714875" cy="5286375"/>
          </a:xfrm>
        </p:spPr>
        <p:txBody>
          <a:bodyPr/>
          <a:lstStyle/>
          <a:p>
            <a:pPr eaLnBrk="1" hangingPunct="1">
              <a:buFont typeface="Wingdings" panose="05000000000000000000" pitchFamily="2" charset="2"/>
              <a:buNone/>
              <a:defRPr/>
            </a:pPr>
            <a:endParaRPr lang="sr-Latn-CS" altLang="en-US" sz="2000" dirty="0">
              <a:solidFill>
                <a:srgbClr val="FFCC00"/>
              </a:solidFill>
            </a:endParaRPr>
          </a:p>
          <a:p>
            <a:pPr eaLnBrk="1" hangingPunct="1">
              <a:buFont typeface="Wingdings" panose="05000000000000000000" pitchFamily="2" charset="2"/>
              <a:buNone/>
              <a:defRPr/>
            </a:pPr>
            <a:r>
              <a:rPr lang="sr-Latn-CS" altLang="en-US" sz="2800" dirty="0">
                <a:solidFill>
                  <a:srgbClr val="FFCC00"/>
                </a:solidFill>
              </a:rPr>
              <a:t>- </a:t>
            </a:r>
            <a:r>
              <a:rPr lang="sr-Latn-CS" altLang="en-US" sz="2800" dirty="0"/>
              <a:t>повреда</a:t>
            </a:r>
            <a:r>
              <a:rPr lang="sr-Latn-CS" altLang="en-US" sz="2800" u="sng" dirty="0"/>
              <a:t> NA</a:t>
            </a:r>
            <a:r>
              <a:rPr lang="sr-Latn-CS" altLang="en-US" sz="2800" dirty="0"/>
              <a:t> доводи до </a:t>
            </a:r>
          </a:p>
          <a:p>
            <a:pPr eaLnBrk="1" hangingPunct="1">
              <a:buFont typeface="Wingdings" panose="05000000000000000000" pitchFamily="2" charset="2"/>
              <a:buNone/>
              <a:defRPr/>
            </a:pPr>
            <a:r>
              <a:rPr lang="sr-Latn-CS" altLang="en-US" sz="2800" dirty="0">
                <a:solidFill>
                  <a:srgbClr val="FFCC00"/>
                </a:solidFill>
              </a:rPr>
              <a:t>        a. Отежане абдукције и спољње ротације надлакта и </a:t>
            </a:r>
          </a:p>
          <a:p>
            <a:pPr eaLnBrk="1" hangingPunct="1">
              <a:buFont typeface="Wingdings" panose="05000000000000000000" pitchFamily="2" charset="2"/>
              <a:buNone/>
              <a:defRPr/>
            </a:pPr>
            <a:r>
              <a:rPr lang="sr-Latn-CS" altLang="en-US" sz="2800" dirty="0">
                <a:solidFill>
                  <a:srgbClr val="FFCC00"/>
                </a:solidFill>
              </a:rPr>
              <a:t>        б. Губитка сензибилитета у пределу делтастог мишића и спољње стране надлакта.</a:t>
            </a:r>
          </a:p>
        </p:txBody>
      </p:sp>
      <p:pic>
        <p:nvPicPr>
          <p:cNvPr id="200708" name="Picture 2" descr="C:\Users\STOJADINOVIC\Desktop\1.jpg"/>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105400" y="2354263"/>
            <a:ext cx="4038600" cy="3108325"/>
          </a:xfrm>
          <a:noFill/>
          <a:extLst>
            <a:ext uri="{909E8E84-426E-40DD-AFC4-6F175D3DCCD1}">
              <a14:hiddenFill xmlns:a14="http://schemas.microsoft.com/office/drawing/2010/main">
                <a:solidFill>
                  <a:srgbClr val="FFFFFF"/>
                </a:solidFill>
              </a14:hiddenFill>
            </a:ext>
          </a:extLst>
        </p:spPr>
      </p:pic>
    </p:spTree>
  </p:cSld>
  <p:clrMapOvr>
    <a:masterClrMapping/>
  </p:clrMapOvr>
  <p:transition/>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76261"/>
            <a:ext cx="8229600" cy="630907"/>
          </a:xfrm>
        </p:spPr>
        <p:txBody>
          <a:bodyPr/>
          <a:lstStyle/>
          <a:p>
            <a:pPr>
              <a:defRPr/>
            </a:pPr>
            <a:r>
              <a:rPr lang="sr-Latn-CS" altLang="en-US" dirty="0">
                <a:solidFill>
                  <a:srgbClr val="FFCC00"/>
                </a:solidFill>
              </a:rPr>
              <a:t>N.radialis </a:t>
            </a:r>
            <a:r>
              <a:rPr lang="sr-Cyrl-RS" altLang="en-US" dirty="0">
                <a:solidFill>
                  <a:srgbClr val="FFCC00"/>
                </a:solidFill>
              </a:rPr>
              <a:t>(</a:t>
            </a:r>
            <a:r>
              <a:rPr lang="sr-Latn-CS" altLang="en-US" dirty="0">
                <a:solidFill>
                  <a:srgbClr val="FFCC00"/>
                </a:solidFill>
              </a:rPr>
              <a:t>NR</a:t>
            </a:r>
            <a:r>
              <a:rPr lang="sr-Cyrl-RS" altLang="en-US" dirty="0">
                <a:solidFill>
                  <a:srgbClr val="FFCC00"/>
                </a:solidFill>
              </a:rPr>
              <a:t>)</a:t>
            </a:r>
            <a:endParaRPr lang="en-US" dirty="0"/>
          </a:p>
        </p:txBody>
      </p:sp>
      <p:sp>
        <p:nvSpPr>
          <p:cNvPr id="31746" name="Rectangle 2"/>
          <p:cNvSpPr>
            <a:spLocks noGrp="1" noChangeArrowheads="1"/>
          </p:cNvSpPr>
          <p:nvPr>
            <p:ph type="body" sz="half" idx="1"/>
          </p:nvPr>
        </p:nvSpPr>
        <p:spPr>
          <a:xfrm>
            <a:off x="16558" y="2329873"/>
            <a:ext cx="5779578" cy="4530725"/>
          </a:xfrm>
        </p:spPr>
        <p:txBody>
          <a:bodyPr/>
          <a:lstStyle/>
          <a:p>
            <a:pPr eaLnBrk="1" hangingPunct="1">
              <a:buFont typeface="Wingdings" panose="05000000000000000000" pitchFamily="2" charset="2"/>
              <a:buNone/>
              <a:defRPr/>
            </a:pPr>
            <a:r>
              <a:rPr lang="sr-Latn-CS" altLang="en-US" sz="2000" dirty="0"/>
              <a:t> </a:t>
            </a:r>
            <a:r>
              <a:rPr lang="sr-Cyrl-RS" altLang="en-US" sz="2000" dirty="0"/>
              <a:t>-</a:t>
            </a:r>
            <a:r>
              <a:rPr lang="sr-Latn-CS" altLang="en-US" sz="2000" dirty="0"/>
              <a:t> </a:t>
            </a:r>
            <a:r>
              <a:rPr lang="en-GB" altLang="en-US" sz="2000" dirty="0"/>
              <a:t>terminal branch of </a:t>
            </a:r>
            <a:r>
              <a:rPr lang="en-GB" altLang="en-US" sz="2000" dirty="0">
                <a:solidFill>
                  <a:srgbClr val="FFC000"/>
                </a:solidFill>
              </a:rPr>
              <a:t>posterior cord</a:t>
            </a:r>
          </a:p>
          <a:p>
            <a:pPr eaLnBrk="1" hangingPunct="1">
              <a:buFont typeface="Wingdings" panose="05000000000000000000" pitchFamily="2" charset="2"/>
              <a:buNone/>
              <a:defRPr/>
            </a:pPr>
            <a:r>
              <a:rPr lang="en-GB" altLang="en-US" sz="2000" dirty="0">
                <a:solidFill>
                  <a:srgbClr val="FFC000"/>
                </a:solidFill>
              </a:rPr>
              <a:t>    (</a:t>
            </a:r>
            <a:r>
              <a:rPr lang="sr-Latn-CS" altLang="en-US" sz="2000" dirty="0" err="1">
                <a:solidFill>
                  <a:srgbClr val="FFCC00"/>
                </a:solidFill>
              </a:rPr>
              <a:t>fasciculus</a:t>
            </a:r>
            <a:r>
              <a:rPr lang="sr-Latn-CS" altLang="en-US" sz="2000" dirty="0">
                <a:solidFill>
                  <a:srgbClr val="FFCC00"/>
                </a:solidFill>
              </a:rPr>
              <a:t> </a:t>
            </a:r>
            <a:r>
              <a:rPr lang="sr-Latn-CS" altLang="en-US" sz="2000" dirty="0" err="1">
                <a:solidFill>
                  <a:srgbClr val="FFCC00"/>
                </a:solidFill>
              </a:rPr>
              <a:t>posterior</a:t>
            </a:r>
            <a:r>
              <a:rPr lang="en-GB" altLang="en-US" sz="2000" dirty="0">
                <a:solidFill>
                  <a:srgbClr val="FFCC00"/>
                </a:solidFill>
              </a:rPr>
              <a:t>)</a:t>
            </a:r>
            <a:r>
              <a:rPr lang="sr-Latn-CS" altLang="en-US" sz="2000" dirty="0">
                <a:solidFill>
                  <a:srgbClr val="FFCC00"/>
                </a:solidFill>
              </a:rPr>
              <a:t> </a:t>
            </a:r>
            <a:r>
              <a:rPr lang="en-GB" altLang="en-US" sz="2000" dirty="0">
                <a:solidFill>
                  <a:srgbClr val="FFCC00"/>
                </a:solidFill>
              </a:rPr>
              <a:t>of </a:t>
            </a:r>
            <a:r>
              <a:rPr lang="sr-Latn-CS" altLang="en-US" sz="2000" dirty="0" err="1">
                <a:solidFill>
                  <a:srgbClr val="FFCC00"/>
                </a:solidFill>
              </a:rPr>
              <a:t>plexus</a:t>
            </a:r>
            <a:r>
              <a:rPr lang="sr-Latn-CS" altLang="en-US" sz="2000" dirty="0">
                <a:solidFill>
                  <a:srgbClr val="FFCC00"/>
                </a:solidFill>
              </a:rPr>
              <a:t> </a:t>
            </a:r>
            <a:r>
              <a:rPr lang="sr-Latn-CS" altLang="en-US" sz="2000" dirty="0" err="1">
                <a:solidFill>
                  <a:srgbClr val="FFCC00"/>
                </a:solidFill>
              </a:rPr>
              <a:t>brachialis</a:t>
            </a:r>
            <a:endParaRPr lang="sr-Latn-CS" altLang="en-US" sz="2000" dirty="0">
              <a:solidFill>
                <a:srgbClr val="FFCC00"/>
              </a:solidFill>
            </a:endParaRPr>
          </a:p>
          <a:p>
            <a:pPr eaLnBrk="1" hangingPunct="1">
              <a:buFont typeface="Wingdings" panose="05000000000000000000" pitchFamily="2" charset="2"/>
              <a:buNone/>
              <a:defRPr/>
            </a:pPr>
            <a:r>
              <a:rPr lang="sr-Latn-CS" altLang="en-US" sz="2000" dirty="0">
                <a:solidFill>
                  <a:srgbClr val="FFCC00"/>
                </a:solidFill>
              </a:rPr>
              <a:t>    </a:t>
            </a:r>
            <a:endParaRPr lang="en-GB" altLang="en-US" sz="2000" dirty="0">
              <a:solidFill>
                <a:srgbClr val="FFCC00"/>
              </a:solidFill>
            </a:endParaRPr>
          </a:p>
          <a:p>
            <a:pPr eaLnBrk="1" hangingPunct="1">
              <a:buFont typeface="Wingdings" panose="05000000000000000000" pitchFamily="2" charset="2"/>
              <a:buNone/>
              <a:defRPr/>
            </a:pPr>
            <a:r>
              <a:rPr lang="sr-Latn-CS" altLang="en-US" sz="2000" dirty="0">
                <a:solidFill>
                  <a:srgbClr val="FFCC00"/>
                </a:solidFill>
              </a:rPr>
              <a:t>- </a:t>
            </a:r>
            <a:r>
              <a:rPr lang="en-GB" altLang="en-US" sz="2000" dirty="0">
                <a:solidFill>
                  <a:srgbClr val="FFCC00"/>
                </a:solidFill>
              </a:rPr>
              <a:t>In axillar fossa located posterior to</a:t>
            </a:r>
          </a:p>
          <a:p>
            <a:pPr eaLnBrk="1" hangingPunct="1">
              <a:buFont typeface="Wingdings" panose="05000000000000000000" pitchFamily="2" charset="2"/>
              <a:buNone/>
              <a:defRPr/>
            </a:pPr>
            <a:r>
              <a:rPr lang="en-GB" altLang="en-US" sz="2000" dirty="0">
                <a:solidFill>
                  <a:srgbClr val="FFCC00"/>
                </a:solidFill>
              </a:rPr>
              <a:t>  </a:t>
            </a:r>
            <a:r>
              <a:rPr lang="sr-Latn-CS" altLang="en-US" sz="2000" dirty="0" err="1">
                <a:solidFill>
                  <a:srgbClr val="FFCC00"/>
                </a:solidFill>
              </a:rPr>
              <a:t>a.axilaris</a:t>
            </a:r>
            <a:r>
              <a:rPr lang="en-GB" altLang="en-US" sz="2000" dirty="0">
                <a:solidFill>
                  <a:srgbClr val="FFCC00"/>
                </a:solidFill>
              </a:rPr>
              <a:t> and anterior to </a:t>
            </a:r>
            <a:r>
              <a:rPr lang="sr-Latn-RS" altLang="en-US" sz="2000" dirty="0" err="1">
                <a:solidFill>
                  <a:srgbClr val="FFCC00"/>
                </a:solidFill>
              </a:rPr>
              <a:t>m.subscapularis</a:t>
            </a:r>
            <a:endParaRPr lang="en-GB" altLang="en-US" sz="2000" dirty="0">
              <a:solidFill>
                <a:srgbClr val="FFCC00"/>
              </a:solidFill>
            </a:endParaRPr>
          </a:p>
          <a:p>
            <a:pPr eaLnBrk="1" hangingPunct="1">
              <a:buFont typeface="Wingdings" panose="05000000000000000000" pitchFamily="2" charset="2"/>
              <a:buNone/>
              <a:defRPr/>
            </a:pPr>
            <a:r>
              <a:rPr lang="en-GB" altLang="en-US" sz="2000" dirty="0">
                <a:solidFill>
                  <a:srgbClr val="FFCC00"/>
                </a:solidFill>
              </a:rPr>
              <a:t>  (muscles of posterior axillar wall)</a:t>
            </a:r>
            <a:endParaRPr lang="sr-Cyrl-RS" altLang="en-US" sz="2000" dirty="0">
              <a:solidFill>
                <a:srgbClr val="FFCC00"/>
              </a:solidFill>
            </a:endParaRPr>
          </a:p>
          <a:p>
            <a:pPr eaLnBrk="1" hangingPunct="1">
              <a:lnSpc>
                <a:spcPct val="80000"/>
              </a:lnSpc>
              <a:buFont typeface="Wingdings" panose="05000000000000000000" pitchFamily="2" charset="2"/>
              <a:buNone/>
              <a:defRPr/>
            </a:pPr>
            <a:endParaRPr lang="sr-Cyrl-RS" altLang="en-US" sz="2000" dirty="0">
              <a:solidFill>
                <a:srgbClr val="FFCC00"/>
              </a:solidFill>
            </a:endParaRPr>
          </a:p>
          <a:p>
            <a:pPr eaLnBrk="1" hangingPunct="1">
              <a:lnSpc>
                <a:spcPct val="80000"/>
              </a:lnSpc>
              <a:buFont typeface="Wingdings" panose="05000000000000000000" pitchFamily="2" charset="2"/>
              <a:buNone/>
              <a:defRPr/>
            </a:pPr>
            <a:r>
              <a:rPr lang="sr-Cyrl-RS" altLang="en-US" sz="2000" dirty="0">
                <a:solidFill>
                  <a:srgbClr val="FFCC00"/>
                </a:solidFill>
              </a:rPr>
              <a:t> - </a:t>
            </a:r>
            <a:r>
              <a:rPr lang="en-GB" sz="2000" dirty="0"/>
              <a:t>Enters the arm posterior to the brachial artery,</a:t>
            </a:r>
          </a:p>
          <a:p>
            <a:pPr eaLnBrk="1" hangingPunct="1">
              <a:lnSpc>
                <a:spcPct val="80000"/>
              </a:lnSpc>
              <a:buFont typeface="Wingdings" panose="05000000000000000000" pitchFamily="2" charset="2"/>
              <a:buNone/>
              <a:defRPr/>
            </a:pPr>
            <a:r>
              <a:rPr lang="en-GB" sz="2000" dirty="0"/>
              <a:t>   medial to the humerus, and anterior to the long</a:t>
            </a:r>
          </a:p>
          <a:p>
            <a:pPr eaLnBrk="1" hangingPunct="1">
              <a:lnSpc>
                <a:spcPct val="80000"/>
              </a:lnSpc>
              <a:buFont typeface="Wingdings" panose="05000000000000000000" pitchFamily="2" charset="2"/>
              <a:buNone/>
              <a:defRPr/>
            </a:pPr>
            <a:r>
              <a:rPr lang="en-GB" sz="2000" dirty="0"/>
              <a:t>   head of the triceps, where it gives branches to</a:t>
            </a:r>
          </a:p>
          <a:p>
            <a:pPr eaLnBrk="1" hangingPunct="1">
              <a:lnSpc>
                <a:spcPct val="80000"/>
              </a:lnSpc>
              <a:buFont typeface="Wingdings" panose="05000000000000000000" pitchFamily="2" charset="2"/>
              <a:buNone/>
              <a:defRPr/>
            </a:pPr>
            <a:r>
              <a:rPr lang="en-GB" sz="2000" dirty="0"/>
              <a:t>   the long and medial heads of the triceps</a:t>
            </a:r>
            <a:r>
              <a:rPr lang="en-GB" sz="2000" dirty="0">
                <a:solidFill>
                  <a:srgbClr val="FFCC00"/>
                </a:solidFill>
              </a:rPr>
              <a:t> </a:t>
            </a:r>
            <a:r>
              <a:rPr lang="en-GB" sz="2000" dirty="0"/>
              <a:t>in the</a:t>
            </a:r>
          </a:p>
          <a:p>
            <a:pPr eaLnBrk="1" hangingPunct="1">
              <a:lnSpc>
                <a:spcPct val="80000"/>
              </a:lnSpc>
              <a:buFont typeface="Wingdings" panose="05000000000000000000" pitchFamily="2" charset="2"/>
              <a:buNone/>
              <a:defRPr/>
            </a:pPr>
            <a:r>
              <a:rPr lang="en-GB" sz="2000" dirty="0"/>
              <a:t>   posterior compartment of arm</a:t>
            </a:r>
            <a:r>
              <a:rPr lang="sr-Latn-CS" altLang="en-US" sz="2000" dirty="0"/>
              <a:t>    </a:t>
            </a:r>
            <a:r>
              <a:rPr lang="en-US" altLang="en-US" sz="2000" dirty="0"/>
              <a:t>   </a:t>
            </a:r>
            <a:endParaRPr lang="sr-Latn-CS" altLang="en-US" sz="2400" dirty="0"/>
          </a:p>
        </p:txBody>
      </p:sp>
      <p:pic>
        <p:nvPicPr>
          <p:cNvPr id="5" name="Picture 14" descr="00040N446"/>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5602428" y="2315234"/>
            <a:ext cx="3567112" cy="4530725"/>
          </a:xfrm>
        </p:spPr>
      </p:pic>
      <p:pic>
        <p:nvPicPr>
          <p:cNvPr id="4" name="Picture 3">
            <a:extLst>
              <a:ext uri="{FF2B5EF4-FFF2-40B4-BE49-F238E27FC236}">
                <a16:creationId xmlns:a16="http://schemas.microsoft.com/office/drawing/2014/main" id="{639E3BA6-8D7F-206E-C133-777261A035C8}"/>
              </a:ext>
            </a:extLst>
          </p:cNvPr>
          <p:cNvPicPr>
            <a:picLocks noChangeAspect="1"/>
          </p:cNvPicPr>
          <p:nvPr/>
        </p:nvPicPr>
        <p:blipFill>
          <a:blip r:embed="rId4"/>
          <a:stretch>
            <a:fillRect/>
          </a:stretch>
        </p:blipFill>
        <p:spPr>
          <a:xfrm>
            <a:off x="125981" y="836712"/>
            <a:ext cx="8892037" cy="1384826"/>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0"/>
            <a:ext cx="8229600" cy="857250"/>
          </a:xfrm>
        </p:spPr>
        <p:txBody>
          <a:bodyPr/>
          <a:lstStyle/>
          <a:p>
            <a:pPr>
              <a:defRPr/>
            </a:pPr>
            <a:r>
              <a:rPr lang="sr-Latn-CS" altLang="en-US" dirty="0">
                <a:solidFill>
                  <a:srgbClr val="FFCC00"/>
                </a:solidFill>
              </a:rPr>
              <a:t>N.radialis </a:t>
            </a:r>
            <a:r>
              <a:rPr lang="sr-Cyrl-RS" altLang="en-US" dirty="0">
                <a:solidFill>
                  <a:srgbClr val="FFCC00"/>
                </a:solidFill>
              </a:rPr>
              <a:t>(</a:t>
            </a:r>
            <a:r>
              <a:rPr lang="sr-Latn-CS" altLang="en-US" dirty="0">
                <a:solidFill>
                  <a:srgbClr val="FFCC00"/>
                </a:solidFill>
              </a:rPr>
              <a:t>NR</a:t>
            </a:r>
            <a:r>
              <a:rPr lang="sr-Cyrl-RS" altLang="en-US" dirty="0">
                <a:solidFill>
                  <a:srgbClr val="FFCC00"/>
                </a:solidFill>
              </a:rPr>
              <a:t>)</a:t>
            </a:r>
            <a:endParaRPr lang="en-US" dirty="0"/>
          </a:p>
        </p:txBody>
      </p:sp>
      <p:sp>
        <p:nvSpPr>
          <p:cNvPr id="31746" name="Rectangle 2"/>
          <p:cNvSpPr>
            <a:spLocks noGrp="1" noChangeArrowheads="1"/>
          </p:cNvSpPr>
          <p:nvPr>
            <p:ph type="body" sz="half" idx="1"/>
          </p:nvPr>
        </p:nvSpPr>
        <p:spPr>
          <a:xfrm>
            <a:off x="0" y="714375"/>
            <a:ext cx="6012160" cy="5857875"/>
          </a:xfrm>
        </p:spPr>
        <p:txBody>
          <a:bodyPr/>
          <a:lstStyle/>
          <a:p>
            <a:pPr eaLnBrk="1" hangingPunct="1">
              <a:lnSpc>
                <a:spcPct val="80000"/>
              </a:lnSpc>
              <a:buFont typeface="Wingdings" panose="05000000000000000000" pitchFamily="2" charset="2"/>
              <a:buNone/>
              <a:defRPr/>
            </a:pPr>
            <a:endParaRPr lang="en-GB" altLang="en-US" sz="2000" dirty="0">
              <a:solidFill>
                <a:srgbClr val="FFCC00"/>
              </a:solidFill>
            </a:endParaRPr>
          </a:p>
          <a:p>
            <a:pPr eaLnBrk="1" hangingPunct="1">
              <a:lnSpc>
                <a:spcPct val="80000"/>
              </a:lnSpc>
              <a:buFont typeface="Wingdings" panose="05000000000000000000" pitchFamily="2" charset="2"/>
              <a:buNone/>
              <a:defRPr/>
            </a:pPr>
            <a:r>
              <a:rPr lang="en-US" altLang="en-US" sz="2000" dirty="0">
                <a:solidFill>
                  <a:srgbClr val="FFCC00"/>
                </a:solidFill>
              </a:rPr>
              <a:t> </a:t>
            </a:r>
            <a:r>
              <a:rPr lang="sr-Latn-CS" altLang="en-US" sz="2000" dirty="0">
                <a:solidFill>
                  <a:srgbClr val="FFCC00"/>
                </a:solidFill>
              </a:rPr>
              <a:t>- </a:t>
            </a:r>
            <a:r>
              <a:rPr lang="en-GB" altLang="en-US" sz="2000" dirty="0"/>
              <a:t>In arm:</a:t>
            </a:r>
            <a:r>
              <a:rPr lang="sr-Latn-CS" altLang="en-US" sz="2000" dirty="0"/>
              <a:t> </a:t>
            </a:r>
            <a:endParaRPr lang="en-GB" altLang="en-US" sz="2000" dirty="0"/>
          </a:p>
          <a:p>
            <a:pPr eaLnBrk="1" hangingPunct="1">
              <a:lnSpc>
                <a:spcPct val="80000"/>
              </a:lnSpc>
              <a:buFont typeface="Wingdings" panose="05000000000000000000" pitchFamily="2" charset="2"/>
              <a:buNone/>
              <a:defRPr/>
            </a:pPr>
            <a:r>
              <a:rPr lang="en-GB" altLang="en-US" sz="2000" dirty="0">
                <a:solidFill>
                  <a:srgbClr val="FFCC00"/>
                </a:solidFill>
              </a:rPr>
              <a:t>   Radial nerve passes between medial and</a:t>
            </a:r>
          </a:p>
          <a:p>
            <a:pPr eaLnBrk="1" hangingPunct="1">
              <a:lnSpc>
                <a:spcPct val="80000"/>
              </a:lnSpc>
              <a:buFont typeface="Wingdings" panose="05000000000000000000" pitchFamily="2" charset="2"/>
              <a:buNone/>
              <a:defRPr/>
            </a:pPr>
            <a:r>
              <a:rPr lang="en-GB" altLang="en-US" sz="2000" dirty="0">
                <a:solidFill>
                  <a:srgbClr val="FFCC00"/>
                </a:solidFill>
              </a:rPr>
              <a:t>   lateral head of m. triceps </a:t>
            </a:r>
            <a:r>
              <a:rPr lang="en-GB" altLang="en-US" sz="2000" dirty="0" err="1">
                <a:solidFill>
                  <a:srgbClr val="FFCC00"/>
                </a:solidFill>
              </a:rPr>
              <a:t>brachi</a:t>
            </a:r>
            <a:r>
              <a:rPr lang="en-GB" altLang="en-US" sz="2000" dirty="0">
                <a:solidFill>
                  <a:srgbClr val="FFCC00"/>
                </a:solidFill>
              </a:rPr>
              <a:t> and through</a:t>
            </a:r>
          </a:p>
          <a:p>
            <a:pPr eaLnBrk="1" hangingPunct="1">
              <a:lnSpc>
                <a:spcPct val="80000"/>
              </a:lnSpc>
              <a:buFont typeface="Wingdings" panose="05000000000000000000" pitchFamily="2" charset="2"/>
              <a:buNone/>
              <a:defRPr/>
            </a:pPr>
            <a:r>
              <a:rPr lang="en-GB" altLang="en-US" sz="2000" dirty="0">
                <a:solidFill>
                  <a:srgbClr val="FFCC00"/>
                </a:solidFill>
              </a:rPr>
              <a:t>    </a:t>
            </a:r>
            <a:r>
              <a:rPr lang="sr-Latn-CS" altLang="en-US" sz="2000" dirty="0" err="1"/>
              <a:t>sulcus</a:t>
            </a:r>
            <a:r>
              <a:rPr lang="en-US" altLang="en-US" sz="2000" dirty="0"/>
              <a:t> </a:t>
            </a:r>
            <a:r>
              <a:rPr lang="sr-Latn-CS" altLang="en-US" sz="2000" dirty="0" err="1"/>
              <a:t>n.radialis</a:t>
            </a:r>
            <a:r>
              <a:rPr lang="sr-Latn-CS" altLang="en-US" sz="2000" dirty="0"/>
              <a:t> </a:t>
            </a:r>
            <a:r>
              <a:rPr lang="en-GB" altLang="en-US" sz="2000" dirty="0">
                <a:solidFill>
                  <a:srgbClr val="FFCC00"/>
                </a:solidFill>
              </a:rPr>
              <a:t>(posterior side of</a:t>
            </a:r>
          </a:p>
          <a:p>
            <a:pPr eaLnBrk="1" hangingPunct="1">
              <a:lnSpc>
                <a:spcPct val="80000"/>
              </a:lnSpc>
              <a:buFont typeface="Wingdings" panose="05000000000000000000" pitchFamily="2" charset="2"/>
              <a:buNone/>
              <a:defRPr/>
            </a:pPr>
            <a:r>
              <a:rPr lang="en-GB" altLang="en-US" sz="2000" dirty="0">
                <a:solidFill>
                  <a:srgbClr val="FFCC00"/>
                </a:solidFill>
              </a:rPr>
              <a:t>   humerus)</a:t>
            </a:r>
            <a:r>
              <a:rPr lang="sr-Latn-CS" altLang="en-US" sz="2000" dirty="0">
                <a:solidFill>
                  <a:srgbClr val="FFCC00"/>
                </a:solidFill>
              </a:rPr>
              <a:t>,</a:t>
            </a:r>
            <a:r>
              <a:rPr lang="en-GB" altLang="en-US" sz="2000" dirty="0">
                <a:solidFill>
                  <a:srgbClr val="FFCC00"/>
                </a:solidFill>
              </a:rPr>
              <a:t> together with </a:t>
            </a:r>
            <a:r>
              <a:rPr lang="en-GB" altLang="en-US" sz="2000" dirty="0" err="1">
                <a:solidFill>
                  <a:srgbClr val="FFCC00"/>
                </a:solidFill>
              </a:rPr>
              <a:t>a.profunda</a:t>
            </a:r>
            <a:r>
              <a:rPr lang="en-GB" altLang="en-US" sz="2000" dirty="0">
                <a:solidFill>
                  <a:srgbClr val="FFCC00"/>
                </a:solidFill>
              </a:rPr>
              <a:t> </a:t>
            </a:r>
            <a:r>
              <a:rPr lang="en-GB" altLang="en-US" sz="2000" dirty="0" err="1">
                <a:solidFill>
                  <a:srgbClr val="FFCC00"/>
                </a:solidFill>
              </a:rPr>
              <a:t>brachi</a:t>
            </a:r>
            <a:endParaRPr lang="en-GB" altLang="en-US" sz="2000" dirty="0">
              <a:solidFill>
                <a:srgbClr val="FFCC00"/>
              </a:solidFill>
            </a:endParaRPr>
          </a:p>
          <a:p>
            <a:pPr eaLnBrk="1" hangingPunct="1">
              <a:lnSpc>
                <a:spcPct val="80000"/>
              </a:lnSpc>
              <a:buFont typeface="Wingdings" panose="05000000000000000000" pitchFamily="2" charset="2"/>
              <a:buNone/>
              <a:defRPr/>
            </a:pPr>
            <a:endParaRPr lang="sr-Latn-CS" altLang="en-US" sz="2000" dirty="0">
              <a:solidFill>
                <a:srgbClr val="FFCC00"/>
              </a:solidFill>
            </a:endParaRPr>
          </a:p>
          <a:p>
            <a:pPr eaLnBrk="1" hangingPunct="1">
              <a:lnSpc>
                <a:spcPct val="80000"/>
              </a:lnSpc>
              <a:buFont typeface="Wingdings" panose="05000000000000000000" pitchFamily="2" charset="2"/>
              <a:buNone/>
              <a:defRPr/>
            </a:pPr>
            <a:r>
              <a:rPr lang="en-GB" altLang="en-US" sz="2000" dirty="0">
                <a:solidFill>
                  <a:srgbClr val="FFCC00"/>
                </a:solidFill>
              </a:rPr>
              <a:t> </a:t>
            </a:r>
            <a:r>
              <a:rPr lang="sr-Latn-CS" altLang="en-US" sz="2000" dirty="0">
                <a:solidFill>
                  <a:srgbClr val="FFCC00"/>
                </a:solidFill>
              </a:rPr>
              <a:t>- </a:t>
            </a:r>
            <a:r>
              <a:rPr lang="en-GB" altLang="en-US" sz="2000" dirty="0">
                <a:solidFill>
                  <a:srgbClr val="FFCC00"/>
                </a:solidFill>
              </a:rPr>
              <a:t>pierces lateral intermuscular septum and</a:t>
            </a:r>
          </a:p>
          <a:p>
            <a:pPr eaLnBrk="1" hangingPunct="1">
              <a:lnSpc>
                <a:spcPct val="80000"/>
              </a:lnSpc>
              <a:buFont typeface="Wingdings" panose="05000000000000000000" pitchFamily="2" charset="2"/>
              <a:buNone/>
              <a:defRPr/>
            </a:pPr>
            <a:r>
              <a:rPr lang="en-GB" altLang="en-US" sz="2000" dirty="0">
                <a:solidFill>
                  <a:srgbClr val="FFCC00"/>
                </a:solidFill>
              </a:rPr>
              <a:t>   continues </a:t>
            </a:r>
            <a:r>
              <a:rPr lang="en-GB" altLang="en-US" sz="2000" dirty="0" err="1">
                <a:solidFill>
                  <a:srgbClr val="FFCC00"/>
                </a:solidFill>
              </a:rPr>
              <a:t>zhrough</a:t>
            </a:r>
            <a:r>
              <a:rPr lang="en-GB" altLang="en-US" sz="2000" dirty="0">
                <a:solidFill>
                  <a:srgbClr val="FFCC00"/>
                </a:solidFill>
              </a:rPr>
              <a:t> anterior compartment of</a:t>
            </a:r>
          </a:p>
          <a:p>
            <a:pPr eaLnBrk="1" hangingPunct="1">
              <a:lnSpc>
                <a:spcPct val="80000"/>
              </a:lnSpc>
              <a:buFont typeface="Wingdings" panose="05000000000000000000" pitchFamily="2" charset="2"/>
              <a:buNone/>
              <a:defRPr/>
            </a:pPr>
            <a:r>
              <a:rPr lang="en-GB" altLang="en-US" sz="2000" dirty="0">
                <a:solidFill>
                  <a:srgbClr val="FFCC00"/>
                </a:solidFill>
              </a:rPr>
              <a:t>   arm passing through</a:t>
            </a:r>
            <a:r>
              <a:rPr lang="sr-Cyrl-RS" altLang="en-US" sz="2000" dirty="0">
                <a:solidFill>
                  <a:srgbClr val="FFCC00"/>
                </a:solidFill>
              </a:rPr>
              <a:t> </a:t>
            </a:r>
            <a:r>
              <a:rPr lang="en-GB" altLang="en-US" sz="2000" dirty="0"/>
              <a:t>lateral bicipital groove</a:t>
            </a:r>
            <a:endParaRPr lang="en-GB" altLang="en-US" sz="2000" dirty="0">
              <a:solidFill>
                <a:srgbClr val="FFCC00"/>
              </a:solidFill>
            </a:endParaRPr>
          </a:p>
          <a:p>
            <a:pPr eaLnBrk="1" hangingPunct="1">
              <a:lnSpc>
                <a:spcPct val="80000"/>
              </a:lnSpc>
              <a:buFont typeface="Wingdings" panose="05000000000000000000" pitchFamily="2" charset="2"/>
              <a:buNone/>
              <a:defRPr/>
            </a:pPr>
            <a:r>
              <a:rPr lang="en-GB" altLang="en-US" sz="2000" dirty="0">
                <a:solidFill>
                  <a:srgbClr val="FFCC00"/>
                </a:solidFill>
              </a:rPr>
              <a:t>   followed by</a:t>
            </a:r>
            <a:r>
              <a:rPr lang="sr-Cyrl-RS" altLang="en-US" sz="2000" dirty="0">
                <a:solidFill>
                  <a:srgbClr val="FFCC00"/>
                </a:solidFill>
              </a:rPr>
              <a:t> </a:t>
            </a:r>
            <a:r>
              <a:rPr lang="sr-Latn-RS" altLang="en-US" sz="2000" dirty="0" err="1">
                <a:solidFill>
                  <a:srgbClr val="FFCC00"/>
                </a:solidFill>
              </a:rPr>
              <a:t>a.collateralis</a:t>
            </a:r>
            <a:r>
              <a:rPr lang="sr-Latn-RS" altLang="en-US" sz="2000" dirty="0">
                <a:solidFill>
                  <a:srgbClr val="FFCC00"/>
                </a:solidFill>
              </a:rPr>
              <a:t> </a:t>
            </a:r>
            <a:r>
              <a:rPr lang="sr-Latn-RS" altLang="en-US" sz="2000" dirty="0" err="1">
                <a:solidFill>
                  <a:srgbClr val="FFCC00"/>
                </a:solidFill>
              </a:rPr>
              <a:t>radialis</a:t>
            </a:r>
            <a:r>
              <a:rPr lang="sr-Latn-RS" altLang="en-US" sz="2000" dirty="0">
                <a:solidFill>
                  <a:srgbClr val="FFCC00"/>
                </a:solidFill>
              </a:rPr>
              <a:t>.</a:t>
            </a:r>
          </a:p>
          <a:p>
            <a:pPr eaLnBrk="1" hangingPunct="1">
              <a:lnSpc>
                <a:spcPct val="80000"/>
              </a:lnSpc>
              <a:buFont typeface="Wingdings" panose="05000000000000000000" pitchFamily="2" charset="2"/>
              <a:buNone/>
              <a:defRPr/>
            </a:pPr>
            <a:r>
              <a:rPr lang="sr-Latn-RS" altLang="en-US" sz="2000" dirty="0">
                <a:solidFill>
                  <a:srgbClr val="FFCC00"/>
                </a:solidFill>
              </a:rPr>
              <a:t>  </a:t>
            </a:r>
            <a:r>
              <a:rPr lang="en-GB" altLang="en-US" sz="2000" dirty="0">
                <a:solidFill>
                  <a:srgbClr val="FFCC00"/>
                </a:solidFill>
              </a:rPr>
              <a:t>- in arm gives off side branches:</a:t>
            </a:r>
            <a:br>
              <a:rPr lang="en-GB" altLang="en-US" sz="2000" dirty="0">
                <a:solidFill>
                  <a:srgbClr val="FFCC00"/>
                </a:solidFill>
              </a:rPr>
            </a:br>
            <a:r>
              <a:rPr lang="en-GB" altLang="en-US" sz="2000" dirty="0">
                <a:solidFill>
                  <a:srgbClr val="FFCC00"/>
                </a:solidFill>
              </a:rPr>
              <a:t>- </a:t>
            </a:r>
            <a:r>
              <a:rPr lang="en-GB" altLang="en-US" sz="2000" dirty="0">
                <a:solidFill>
                  <a:srgbClr val="FF0000"/>
                </a:solidFill>
              </a:rPr>
              <a:t>motor:</a:t>
            </a:r>
            <a:r>
              <a:rPr lang="en-GB" altLang="en-US" sz="2000" dirty="0">
                <a:solidFill>
                  <a:srgbClr val="FFCC00"/>
                </a:solidFill>
              </a:rPr>
              <a:t> for m. triceps </a:t>
            </a:r>
            <a:r>
              <a:rPr lang="en-GB" altLang="en-US" sz="2000" dirty="0" err="1">
                <a:solidFill>
                  <a:srgbClr val="FFCC00"/>
                </a:solidFill>
              </a:rPr>
              <a:t>brachi</a:t>
            </a:r>
            <a:r>
              <a:rPr lang="en-GB" altLang="en-US" sz="2000" dirty="0">
                <a:solidFill>
                  <a:srgbClr val="FFCC00"/>
                </a:solidFill>
              </a:rPr>
              <a:t> and m. </a:t>
            </a:r>
            <a:r>
              <a:rPr lang="en-GB" altLang="en-US" sz="2000" dirty="0" err="1">
                <a:solidFill>
                  <a:srgbClr val="FFCC00"/>
                </a:solidFill>
              </a:rPr>
              <a:t>anconeus</a:t>
            </a:r>
            <a:endParaRPr lang="en-GB" altLang="en-US" sz="2000" dirty="0">
              <a:solidFill>
                <a:srgbClr val="FFCC00"/>
              </a:solidFill>
            </a:endParaRPr>
          </a:p>
          <a:p>
            <a:pPr eaLnBrk="1" hangingPunct="1">
              <a:lnSpc>
                <a:spcPct val="80000"/>
              </a:lnSpc>
              <a:buFont typeface="Wingdings" panose="05000000000000000000" pitchFamily="2" charset="2"/>
              <a:buNone/>
              <a:defRPr/>
            </a:pPr>
            <a:r>
              <a:rPr lang="en-GB" altLang="en-US" sz="2000" dirty="0">
                <a:solidFill>
                  <a:srgbClr val="FFCC00"/>
                </a:solidFill>
              </a:rPr>
              <a:t>     - </a:t>
            </a:r>
            <a:r>
              <a:rPr lang="en-GB" altLang="en-US" sz="2000" dirty="0">
                <a:solidFill>
                  <a:srgbClr val="FF0000"/>
                </a:solidFill>
              </a:rPr>
              <a:t>sensitive</a:t>
            </a:r>
            <a:r>
              <a:rPr lang="en-GB" altLang="en-US" sz="2000" dirty="0">
                <a:solidFill>
                  <a:srgbClr val="FFCC00"/>
                </a:solidFill>
              </a:rPr>
              <a:t>: - n. </a:t>
            </a:r>
            <a:r>
              <a:rPr lang="en-GB" altLang="en-US" sz="2000" dirty="0" err="1">
                <a:solidFill>
                  <a:srgbClr val="FFCC00"/>
                </a:solidFill>
              </a:rPr>
              <a:t>cutaneus</a:t>
            </a:r>
            <a:r>
              <a:rPr lang="en-GB" altLang="en-US" sz="2000" dirty="0">
                <a:solidFill>
                  <a:srgbClr val="FFCC00"/>
                </a:solidFill>
              </a:rPr>
              <a:t> </a:t>
            </a:r>
            <a:r>
              <a:rPr lang="en-GB" altLang="en-US" sz="2000" dirty="0" err="1">
                <a:solidFill>
                  <a:srgbClr val="FFCC00"/>
                </a:solidFill>
              </a:rPr>
              <a:t>brachi</a:t>
            </a:r>
            <a:r>
              <a:rPr lang="en-GB" altLang="en-US" sz="2000" dirty="0">
                <a:solidFill>
                  <a:srgbClr val="FFCC00"/>
                </a:solidFill>
              </a:rPr>
              <a:t> posterior</a:t>
            </a:r>
          </a:p>
          <a:p>
            <a:pPr eaLnBrk="1" hangingPunct="1">
              <a:lnSpc>
                <a:spcPct val="80000"/>
              </a:lnSpc>
              <a:buFont typeface="Wingdings" panose="05000000000000000000" pitchFamily="2" charset="2"/>
              <a:buNone/>
              <a:defRPr/>
            </a:pPr>
            <a:r>
              <a:rPr lang="en-GB" altLang="en-US" sz="2000" dirty="0">
                <a:solidFill>
                  <a:srgbClr val="FFCC00"/>
                </a:solidFill>
              </a:rPr>
              <a:t>		          - n. </a:t>
            </a:r>
            <a:r>
              <a:rPr lang="en-GB" altLang="en-US" sz="2000" dirty="0" err="1">
                <a:solidFill>
                  <a:srgbClr val="FFCC00"/>
                </a:solidFill>
              </a:rPr>
              <a:t>cutaneus</a:t>
            </a:r>
            <a:r>
              <a:rPr lang="en-GB" altLang="en-US" sz="2000" dirty="0">
                <a:solidFill>
                  <a:srgbClr val="FFCC00"/>
                </a:solidFill>
              </a:rPr>
              <a:t> </a:t>
            </a:r>
            <a:r>
              <a:rPr lang="en-GB" altLang="en-US" sz="2000" dirty="0" err="1">
                <a:solidFill>
                  <a:srgbClr val="FFCC00"/>
                </a:solidFill>
              </a:rPr>
              <a:t>brachi</a:t>
            </a:r>
            <a:r>
              <a:rPr lang="en-GB" altLang="en-US" sz="2000" dirty="0">
                <a:solidFill>
                  <a:srgbClr val="FFCC00"/>
                </a:solidFill>
              </a:rPr>
              <a:t> lateralis inferior</a:t>
            </a:r>
            <a:br>
              <a:rPr lang="en-GB" altLang="en-US" sz="2000" dirty="0">
                <a:solidFill>
                  <a:srgbClr val="FFCC00"/>
                </a:solidFill>
              </a:rPr>
            </a:br>
            <a:r>
              <a:rPr lang="en-GB" altLang="en-US" sz="2000" dirty="0">
                <a:solidFill>
                  <a:srgbClr val="FFCC00"/>
                </a:solidFill>
              </a:rPr>
              <a:t>                  - n. </a:t>
            </a:r>
            <a:r>
              <a:rPr lang="en-GB" altLang="en-US" sz="2000" dirty="0" err="1">
                <a:solidFill>
                  <a:srgbClr val="FFCC00"/>
                </a:solidFill>
              </a:rPr>
              <a:t>cutaneus</a:t>
            </a:r>
            <a:r>
              <a:rPr lang="en-GB" altLang="en-US" sz="2000" dirty="0">
                <a:solidFill>
                  <a:srgbClr val="FFCC00"/>
                </a:solidFill>
              </a:rPr>
              <a:t> antebrachia posterior</a:t>
            </a:r>
          </a:p>
          <a:p>
            <a:pPr eaLnBrk="1" hangingPunct="1">
              <a:lnSpc>
                <a:spcPct val="80000"/>
              </a:lnSpc>
              <a:buFont typeface="Wingdings" panose="05000000000000000000" pitchFamily="2" charset="2"/>
              <a:buNone/>
              <a:defRPr/>
            </a:pPr>
            <a:r>
              <a:rPr lang="sr-Latn-RS" altLang="en-US" sz="2000" dirty="0">
                <a:solidFill>
                  <a:srgbClr val="FFCC00"/>
                </a:solidFill>
              </a:rPr>
              <a:t>- </a:t>
            </a:r>
            <a:r>
              <a:rPr lang="en-GB" altLang="en-US" sz="2000" dirty="0">
                <a:solidFill>
                  <a:srgbClr val="FFCC00"/>
                </a:solidFill>
              </a:rPr>
              <a:t>at anterior aspect of </a:t>
            </a:r>
            <a:r>
              <a:rPr lang="en-GB" altLang="en-US" sz="2000" dirty="0" err="1"/>
              <a:t>epicondylus</a:t>
            </a:r>
            <a:r>
              <a:rPr lang="en-GB" altLang="en-US" sz="2000" dirty="0"/>
              <a:t> lateralis of</a:t>
            </a:r>
          </a:p>
          <a:p>
            <a:pPr eaLnBrk="1" hangingPunct="1">
              <a:lnSpc>
                <a:spcPct val="80000"/>
              </a:lnSpc>
              <a:buFont typeface="Wingdings" panose="05000000000000000000" pitchFamily="2" charset="2"/>
              <a:buNone/>
              <a:defRPr/>
            </a:pPr>
            <a:r>
              <a:rPr lang="en-GB" altLang="en-US" sz="2000" dirty="0"/>
              <a:t>  humerus</a:t>
            </a:r>
            <a:r>
              <a:rPr lang="en-GB" altLang="en-US" sz="2000" dirty="0">
                <a:solidFill>
                  <a:srgbClr val="FFCC00"/>
                </a:solidFill>
              </a:rPr>
              <a:t> gives off two terminal branches: </a:t>
            </a:r>
          </a:p>
          <a:p>
            <a:pPr eaLnBrk="1" hangingPunct="1">
              <a:lnSpc>
                <a:spcPct val="80000"/>
              </a:lnSpc>
              <a:buFont typeface="Wingdings" panose="05000000000000000000" pitchFamily="2" charset="2"/>
              <a:buNone/>
              <a:defRPr/>
            </a:pPr>
            <a:r>
              <a:rPr lang="en-GB" altLang="en-US" sz="2000" dirty="0">
                <a:solidFill>
                  <a:srgbClr val="FFCC00"/>
                </a:solidFill>
              </a:rPr>
              <a:t>      1) </a:t>
            </a:r>
            <a:r>
              <a:rPr lang="sr-Latn-CS" altLang="en-US" sz="2000" dirty="0" err="1">
                <a:solidFill>
                  <a:srgbClr val="FFCC00"/>
                </a:solidFill>
              </a:rPr>
              <a:t>r.superficiali</a:t>
            </a:r>
            <a:r>
              <a:rPr lang="en-GB" altLang="en-US" sz="2000" dirty="0">
                <a:solidFill>
                  <a:srgbClr val="FFCC00"/>
                </a:solidFill>
              </a:rPr>
              <a:t>s</a:t>
            </a:r>
          </a:p>
          <a:p>
            <a:pPr eaLnBrk="1" hangingPunct="1">
              <a:lnSpc>
                <a:spcPct val="80000"/>
              </a:lnSpc>
              <a:buFont typeface="Wingdings" panose="05000000000000000000" pitchFamily="2" charset="2"/>
              <a:buNone/>
              <a:defRPr/>
            </a:pPr>
            <a:r>
              <a:rPr lang="en-GB" altLang="en-US" sz="2000" dirty="0">
                <a:solidFill>
                  <a:srgbClr val="FFCC00"/>
                </a:solidFill>
              </a:rPr>
              <a:t>      2) </a:t>
            </a:r>
            <a:r>
              <a:rPr lang="sr-Latn-CS" altLang="en-US" sz="2000" dirty="0" err="1">
                <a:solidFill>
                  <a:srgbClr val="FFCC00"/>
                </a:solidFill>
              </a:rPr>
              <a:t>r.profundus</a:t>
            </a:r>
            <a:endParaRPr lang="sr-Latn-CS" altLang="en-US" sz="2000" dirty="0">
              <a:solidFill>
                <a:srgbClr val="FFCC00"/>
              </a:solidFill>
            </a:endParaRPr>
          </a:p>
          <a:p>
            <a:pPr eaLnBrk="1" hangingPunct="1">
              <a:lnSpc>
                <a:spcPct val="80000"/>
              </a:lnSpc>
              <a:buFont typeface="Wingdings" panose="05000000000000000000" pitchFamily="2" charset="2"/>
              <a:buNone/>
              <a:defRPr/>
            </a:pPr>
            <a:endParaRPr lang="sr-Latn-CS" altLang="en-US" sz="2400" dirty="0">
              <a:solidFill>
                <a:srgbClr val="FFCC00"/>
              </a:solidFill>
            </a:endParaRPr>
          </a:p>
        </p:txBody>
      </p:sp>
      <p:pic>
        <p:nvPicPr>
          <p:cNvPr id="202756" name="Picture 5" descr="00041S411"/>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648474" y="1340768"/>
            <a:ext cx="3402012" cy="2911475"/>
          </a:xfrm>
        </p:spPr>
      </p:pic>
    </p:spTree>
  </p:cSld>
  <p:clrMapOvr>
    <a:masterClrMapping/>
  </p:clrMapOvr>
  <p:transition/>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0"/>
            <a:ext cx="8229600" cy="785813"/>
          </a:xfrm>
        </p:spPr>
        <p:txBody>
          <a:bodyPr/>
          <a:lstStyle/>
          <a:p>
            <a:pPr>
              <a:defRPr/>
            </a:pPr>
            <a:r>
              <a:rPr lang="en-GB" sz="3200" b="1" dirty="0"/>
              <a:t>N. RADIALIS – TERMINAL BRANCHES</a:t>
            </a:r>
            <a:endParaRPr lang="en-US" sz="3200" b="1" dirty="0"/>
          </a:p>
        </p:txBody>
      </p:sp>
      <p:sp>
        <p:nvSpPr>
          <p:cNvPr id="32770" name="Rectangle 2"/>
          <p:cNvSpPr>
            <a:spLocks noGrp="1" noChangeArrowheads="1"/>
          </p:cNvSpPr>
          <p:nvPr>
            <p:ph type="body" sz="half" idx="1"/>
          </p:nvPr>
        </p:nvSpPr>
        <p:spPr>
          <a:xfrm>
            <a:off x="214313" y="857250"/>
            <a:ext cx="5478462" cy="5786438"/>
          </a:xfrm>
        </p:spPr>
        <p:txBody>
          <a:bodyPr/>
          <a:lstStyle/>
          <a:p>
            <a:pPr eaLnBrk="1" hangingPunct="1">
              <a:lnSpc>
                <a:spcPct val="90000"/>
              </a:lnSpc>
              <a:defRPr/>
            </a:pPr>
            <a:r>
              <a:rPr lang="en-GB" altLang="en-US" sz="2000" dirty="0">
                <a:solidFill>
                  <a:srgbClr val="FFCC00"/>
                </a:solidFill>
              </a:rPr>
              <a:t>Two terminal branches of radial nerve</a:t>
            </a:r>
            <a:r>
              <a:rPr lang="sr-Latn-CS" altLang="en-US" sz="2000" u="sng" dirty="0">
                <a:solidFill>
                  <a:srgbClr val="FFCC00"/>
                </a:solidFill>
              </a:rPr>
              <a:t>:</a:t>
            </a:r>
            <a:endParaRPr lang="en-GB" altLang="en-US" sz="2000" u="sng" dirty="0">
              <a:solidFill>
                <a:srgbClr val="FFCC00"/>
              </a:solidFill>
            </a:endParaRPr>
          </a:p>
          <a:p>
            <a:pPr marL="0" indent="0" eaLnBrk="1" hangingPunct="1">
              <a:lnSpc>
                <a:spcPct val="90000"/>
              </a:lnSpc>
              <a:buNone/>
              <a:defRPr/>
            </a:pPr>
            <a:endParaRPr lang="sr-Latn-CS" altLang="en-US" sz="2000" u="sng" dirty="0">
              <a:solidFill>
                <a:srgbClr val="FFCC00"/>
              </a:solidFill>
            </a:endParaRPr>
          </a:p>
          <a:p>
            <a:pPr eaLnBrk="1" hangingPunct="1">
              <a:lnSpc>
                <a:spcPct val="90000"/>
              </a:lnSpc>
              <a:buFont typeface="Wingdings" panose="05000000000000000000" pitchFamily="2" charset="2"/>
              <a:buNone/>
              <a:defRPr/>
            </a:pPr>
            <a:r>
              <a:rPr lang="sr-Latn-CS" altLang="en-US" sz="2000" dirty="0">
                <a:solidFill>
                  <a:srgbClr val="FFCC00"/>
                </a:solidFill>
              </a:rPr>
              <a:t>       a.</a:t>
            </a:r>
            <a:r>
              <a:rPr lang="sr-Latn-CS" altLang="en-US" sz="2000" b="1" dirty="0">
                <a:solidFill>
                  <a:srgbClr val="FF0000"/>
                </a:solidFill>
              </a:rPr>
              <a:t> </a:t>
            </a:r>
            <a:r>
              <a:rPr lang="sr-Latn-CS" altLang="en-US" sz="2000" b="1" dirty="0" err="1">
                <a:solidFill>
                  <a:srgbClr val="FF0000"/>
                </a:solidFill>
              </a:rPr>
              <a:t>R.superficialis</a:t>
            </a:r>
            <a:r>
              <a:rPr lang="sr-Cyrl-RS" altLang="en-US" sz="2000" dirty="0">
                <a:solidFill>
                  <a:srgbClr val="FFCC00"/>
                </a:solidFill>
              </a:rPr>
              <a:t> (</a:t>
            </a:r>
            <a:r>
              <a:rPr lang="en-GB" altLang="en-US" sz="2000" dirty="0">
                <a:solidFill>
                  <a:srgbClr val="FFCC00"/>
                </a:solidFill>
              </a:rPr>
              <a:t>sensitive branch</a:t>
            </a:r>
            <a:r>
              <a:rPr lang="sr-Cyrl-RS" altLang="en-US" sz="2000" dirty="0">
                <a:solidFill>
                  <a:srgbClr val="FFCC00"/>
                </a:solidFill>
              </a:rPr>
              <a:t>)</a:t>
            </a:r>
            <a:endParaRPr lang="sr-Latn-RS" altLang="en-US" sz="2000" dirty="0">
              <a:solidFill>
                <a:srgbClr val="FFCC00"/>
              </a:solidFill>
            </a:endParaRPr>
          </a:p>
          <a:p>
            <a:pPr eaLnBrk="1" hangingPunct="1">
              <a:lnSpc>
                <a:spcPct val="90000"/>
              </a:lnSpc>
              <a:buFont typeface="Wingdings" panose="05000000000000000000" pitchFamily="2" charset="2"/>
              <a:buNone/>
              <a:defRPr/>
            </a:pPr>
            <a:r>
              <a:rPr lang="en-GB" altLang="en-US" sz="2000" dirty="0">
                <a:solidFill>
                  <a:srgbClr val="FFCC00"/>
                </a:solidFill>
              </a:rPr>
              <a:t>- Passes </a:t>
            </a:r>
            <a:r>
              <a:rPr lang="en-GB" altLang="en-US" sz="2000" dirty="0" err="1">
                <a:solidFill>
                  <a:srgbClr val="FFCC00"/>
                </a:solidFill>
              </a:rPr>
              <a:t>antrrior</a:t>
            </a:r>
            <a:r>
              <a:rPr lang="en-GB" altLang="en-US" sz="2000" dirty="0">
                <a:solidFill>
                  <a:srgbClr val="FFCC00"/>
                </a:solidFill>
              </a:rPr>
              <a:t> to m. supinator, lateral to </a:t>
            </a:r>
            <a:r>
              <a:rPr lang="sr-Latn-RS" altLang="en-US" sz="2000" dirty="0">
                <a:solidFill>
                  <a:srgbClr val="FFCC00"/>
                </a:solidFill>
              </a:rPr>
              <a:t>a.</a:t>
            </a:r>
            <a:r>
              <a:rPr lang="en-GB" altLang="en-US" sz="2000" dirty="0">
                <a:solidFill>
                  <a:srgbClr val="FFCC00"/>
                </a:solidFill>
              </a:rPr>
              <a:t> et</a:t>
            </a:r>
          </a:p>
          <a:p>
            <a:pPr eaLnBrk="1" hangingPunct="1">
              <a:lnSpc>
                <a:spcPct val="90000"/>
              </a:lnSpc>
              <a:buFont typeface="Wingdings" panose="05000000000000000000" pitchFamily="2" charset="2"/>
              <a:buNone/>
              <a:defRPr/>
            </a:pPr>
            <a:r>
              <a:rPr lang="sr-Latn-RS" altLang="en-US" sz="2000" dirty="0" err="1">
                <a:solidFill>
                  <a:srgbClr val="FFCC00"/>
                </a:solidFill>
              </a:rPr>
              <a:t>vv.brachiales</a:t>
            </a:r>
            <a:r>
              <a:rPr lang="sr-Latn-RS" altLang="en-US" sz="2000" dirty="0">
                <a:solidFill>
                  <a:srgbClr val="FFCC00"/>
                </a:solidFill>
              </a:rPr>
              <a:t>, </a:t>
            </a:r>
            <a:r>
              <a:rPr lang="en-GB" altLang="en-US" sz="2000" dirty="0">
                <a:solidFill>
                  <a:srgbClr val="FFCC00"/>
                </a:solidFill>
              </a:rPr>
              <a:t>covered by </a:t>
            </a:r>
            <a:r>
              <a:rPr lang="sr-Latn-RS" altLang="en-US" sz="2000" dirty="0" err="1">
                <a:solidFill>
                  <a:srgbClr val="FFCC00"/>
                </a:solidFill>
              </a:rPr>
              <a:t>m.brachioradiali</a:t>
            </a:r>
            <a:r>
              <a:rPr lang="en-GB" altLang="en-US" sz="2000" dirty="0">
                <a:solidFill>
                  <a:srgbClr val="FFCC00"/>
                </a:solidFill>
              </a:rPr>
              <a:t>s;</a:t>
            </a:r>
          </a:p>
          <a:p>
            <a:pPr eaLnBrk="1" hangingPunct="1">
              <a:lnSpc>
                <a:spcPct val="90000"/>
              </a:lnSpc>
              <a:buFont typeface="Wingdings" panose="05000000000000000000" pitchFamily="2" charset="2"/>
              <a:buNone/>
              <a:defRPr/>
            </a:pPr>
            <a:r>
              <a:rPr lang="en-GB" altLang="en-US" sz="2000" dirty="0">
                <a:solidFill>
                  <a:srgbClr val="FFCC00"/>
                </a:solidFill>
              </a:rPr>
              <a:t>In distal third of forearm </a:t>
            </a:r>
            <a:r>
              <a:rPr lang="en-GB" altLang="en-US" sz="2000" dirty="0" err="1">
                <a:solidFill>
                  <a:srgbClr val="FFCC00"/>
                </a:solidFill>
              </a:rPr>
              <a:t>pases</a:t>
            </a:r>
            <a:r>
              <a:rPr lang="en-GB" altLang="en-US" sz="2000" dirty="0">
                <a:solidFill>
                  <a:srgbClr val="FFCC00"/>
                </a:solidFill>
              </a:rPr>
              <a:t> behind the</a:t>
            </a:r>
          </a:p>
          <a:p>
            <a:pPr eaLnBrk="1" hangingPunct="1">
              <a:lnSpc>
                <a:spcPct val="90000"/>
              </a:lnSpc>
              <a:buFont typeface="Wingdings" panose="05000000000000000000" pitchFamily="2" charset="2"/>
              <a:buNone/>
              <a:defRPr/>
            </a:pPr>
            <a:r>
              <a:rPr lang="en-GB" altLang="en-US" sz="2000" dirty="0">
                <a:solidFill>
                  <a:srgbClr val="FFCC00"/>
                </a:solidFill>
              </a:rPr>
              <a:t>tendon of m. brachioradialis and enters into</a:t>
            </a:r>
          </a:p>
          <a:p>
            <a:pPr eaLnBrk="1" hangingPunct="1">
              <a:lnSpc>
                <a:spcPct val="90000"/>
              </a:lnSpc>
              <a:buFont typeface="Wingdings" panose="05000000000000000000" pitchFamily="2" charset="2"/>
              <a:buNone/>
              <a:defRPr/>
            </a:pPr>
            <a:r>
              <a:rPr lang="en-GB" altLang="en-US" sz="2000" dirty="0">
                <a:solidFill>
                  <a:srgbClr val="FFCC00"/>
                </a:solidFill>
              </a:rPr>
              <a:t>posterior compartment of forearm. Pierce</a:t>
            </a:r>
          </a:p>
          <a:p>
            <a:pPr eaLnBrk="1" hangingPunct="1">
              <a:lnSpc>
                <a:spcPct val="90000"/>
              </a:lnSpc>
              <a:buFont typeface="Wingdings" panose="05000000000000000000" pitchFamily="2" charset="2"/>
              <a:buNone/>
              <a:defRPr/>
            </a:pPr>
            <a:r>
              <a:rPr lang="en-GB" altLang="en-US" sz="2000" dirty="0">
                <a:solidFill>
                  <a:srgbClr val="FFCC00"/>
                </a:solidFill>
              </a:rPr>
              <a:t>deep fascia, becomes subcutaneous and</a:t>
            </a:r>
          </a:p>
          <a:p>
            <a:pPr eaLnBrk="1" hangingPunct="1">
              <a:lnSpc>
                <a:spcPct val="90000"/>
              </a:lnSpc>
              <a:buFont typeface="Wingdings" panose="05000000000000000000" pitchFamily="2" charset="2"/>
              <a:buNone/>
              <a:defRPr/>
            </a:pPr>
            <a:r>
              <a:rPr lang="en-GB" altLang="en-US" sz="2000" dirty="0">
                <a:solidFill>
                  <a:srgbClr val="FFCC00"/>
                </a:solidFill>
              </a:rPr>
              <a:t>passes superficial to </a:t>
            </a:r>
            <a:r>
              <a:rPr lang="sr-Latn-RS" altLang="en-US" sz="2000" dirty="0" err="1">
                <a:solidFill>
                  <a:srgbClr val="FFCC00"/>
                </a:solidFill>
              </a:rPr>
              <a:t>retinaculum</a:t>
            </a:r>
            <a:r>
              <a:rPr lang="sr-Latn-RS" altLang="en-US" sz="2000" dirty="0">
                <a:solidFill>
                  <a:srgbClr val="FFCC00"/>
                </a:solidFill>
              </a:rPr>
              <a:t> extensorum</a:t>
            </a:r>
          </a:p>
          <a:p>
            <a:pPr marL="0" indent="0" eaLnBrk="1" hangingPunct="1">
              <a:lnSpc>
                <a:spcPct val="90000"/>
              </a:lnSpc>
              <a:buNone/>
              <a:defRPr/>
            </a:pPr>
            <a:r>
              <a:rPr lang="en-GB" altLang="en-US" sz="2000" dirty="0">
                <a:solidFill>
                  <a:srgbClr val="FFCC00"/>
                </a:solidFill>
              </a:rPr>
              <a:t>- Innervates</a:t>
            </a:r>
            <a:r>
              <a:rPr lang="sr-Cyrl-RS" altLang="en-US" sz="2000" dirty="0">
                <a:solidFill>
                  <a:srgbClr val="FFCC00"/>
                </a:solidFill>
              </a:rPr>
              <a:t>: </a:t>
            </a:r>
            <a:r>
              <a:rPr lang="en-GB" altLang="en-US" sz="2000" dirty="0">
                <a:solidFill>
                  <a:srgbClr val="FFCC00"/>
                </a:solidFill>
              </a:rPr>
              <a:t>lateral part of dorsal side of hand</a:t>
            </a:r>
            <a:r>
              <a:rPr lang="sr-Cyrl-RS" altLang="en-US" sz="2000" dirty="0">
                <a:solidFill>
                  <a:srgbClr val="FFCC00"/>
                </a:solidFill>
              </a:rPr>
              <a:t>,</a:t>
            </a:r>
            <a:r>
              <a:rPr lang="en-GB" altLang="en-US" sz="2000" dirty="0">
                <a:solidFill>
                  <a:srgbClr val="FFCC00"/>
                </a:solidFill>
              </a:rPr>
              <a:t>dorsal side of thumb</a:t>
            </a:r>
            <a:r>
              <a:rPr lang="sr-Cyrl-RS" altLang="en-US" sz="2000" dirty="0">
                <a:solidFill>
                  <a:srgbClr val="FFCC00"/>
                </a:solidFill>
              </a:rPr>
              <a:t>, </a:t>
            </a:r>
            <a:r>
              <a:rPr lang="en-GB" altLang="en-US" sz="2000" dirty="0">
                <a:solidFill>
                  <a:srgbClr val="FFCC00"/>
                </a:solidFill>
              </a:rPr>
              <a:t>dorsal side of proximal phalanx of 2</a:t>
            </a:r>
            <a:r>
              <a:rPr lang="en-GB" altLang="en-US" sz="2000" baseline="30000" dirty="0">
                <a:solidFill>
                  <a:srgbClr val="FFCC00"/>
                </a:solidFill>
              </a:rPr>
              <a:t>nd</a:t>
            </a:r>
            <a:r>
              <a:rPr lang="en-GB" altLang="en-US" sz="2000" dirty="0">
                <a:solidFill>
                  <a:srgbClr val="FFCC00"/>
                </a:solidFill>
              </a:rPr>
              <a:t> finger and lateral part of dorsal side of proximal phalanx of 3</a:t>
            </a:r>
            <a:r>
              <a:rPr lang="en-GB" altLang="en-US" sz="2000" baseline="30000" dirty="0">
                <a:solidFill>
                  <a:srgbClr val="FFCC00"/>
                </a:solidFill>
              </a:rPr>
              <a:t>rd</a:t>
            </a:r>
            <a:r>
              <a:rPr lang="en-GB" altLang="en-US" sz="2000" dirty="0">
                <a:solidFill>
                  <a:srgbClr val="FFCC00"/>
                </a:solidFill>
              </a:rPr>
              <a:t> finger. </a:t>
            </a:r>
          </a:p>
          <a:p>
            <a:pPr marL="0" indent="0" eaLnBrk="1" hangingPunct="1">
              <a:lnSpc>
                <a:spcPct val="90000"/>
              </a:lnSpc>
              <a:buNone/>
              <a:defRPr/>
            </a:pPr>
            <a:endParaRPr lang="en-US" altLang="en-US" sz="2000" b="1" dirty="0">
              <a:solidFill>
                <a:srgbClr val="FFCC00"/>
              </a:solidFill>
            </a:endParaRPr>
          </a:p>
          <a:p>
            <a:pPr eaLnBrk="1" hangingPunct="1">
              <a:lnSpc>
                <a:spcPct val="90000"/>
              </a:lnSpc>
              <a:buFont typeface="Wingdings" panose="05000000000000000000" pitchFamily="2" charset="2"/>
              <a:buNone/>
              <a:defRPr/>
            </a:pPr>
            <a:r>
              <a:rPr lang="en-US" altLang="en-US" sz="2000" b="1" dirty="0">
                <a:solidFill>
                  <a:srgbClr val="FFCC00"/>
                </a:solidFill>
              </a:rPr>
              <a:t>      </a:t>
            </a:r>
            <a:r>
              <a:rPr lang="en-GB" altLang="en-US" sz="2000" b="1" dirty="0">
                <a:solidFill>
                  <a:srgbClr val="FFCC00"/>
                </a:solidFill>
              </a:rPr>
              <a:t>b</a:t>
            </a:r>
            <a:r>
              <a:rPr lang="sr-Latn-CS" altLang="en-US" sz="2000" dirty="0">
                <a:solidFill>
                  <a:srgbClr val="FFCC00"/>
                </a:solidFill>
              </a:rPr>
              <a:t>. </a:t>
            </a:r>
            <a:r>
              <a:rPr lang="sr-Latn-CS" altLang="en-US" sz="2000" b="1" dirty="0" err="1">
                <a:solidFill>
                  <a:srgbClr val="FF0000"/>
                </a:solidFill>
              </a:rPr>
              <a:t>R.profundus</a:t>
            </a:r>
            <a:r>
              <a:rPr lang="sr-Cyrl-RS" altLang="en-US" sz="2000" b="1" dirty="0">
                <a:solidFill>
                  <a:srgbClr val="FF0000"/>
                </a:solidFill>
              </a:rPr>
              <a:t> </a:t>
            </a:r>
            <a:r>
              <a:rPr lang="sr-Cyrl-RS" altLang="en-US" sz="2000" b="1" dirty="0">
                <a:solidFill>
                  <a:srgbClr val="FFCC00"/>
                </a:solidFill>
              </a:rPr>
              <a:t>(</a:t>
            </a:r>
            <a:r>
              <a:rPr lang="en-GB" altLang="en-US" sz="2000" b="1" dirty="0">
                <a:solidFill>
                  <a:srgbClr val="FFCC00"/>
                </a:solidFill>
              </a:rPr>
              <a:t>motor </a:t>
            </a:r>
            <a:r>
              <a:rPr lang="en-GB" altLang="en-US" sz="2000" b="1" dirty="0" err="1">
                <a:solidFill>
                  <a:srgbClr val="FFCC00"/>
                </a:solidFill>
              </a:rPr>
              <a:t>branc</a:t>
            </a:r>
            <a:r>
              <a:rPr lang="sr-Cyrl-RS" altLang="en-US" sz="2000" b="1" dirty="0">
                <a:solidFill>
                  <a:srgbClr val="FFCC00"/>
                </a:solidFill>
              </a:rPr>
              <a:t>)</a:t>
            </a:r>
            <a:endParaRPr lang="sr-Latn-CS" altLang="en-US" sz="2000" b="1" dirty="0">
              <a:solidFill>
                <a:srgbClr val="FFCC00"/>
              </a:solidFill>
            </a:endParaRPr>
          </a:p>
          <a:p>
            <a:pPr eaLnBrk="1" hangingPunct="1">
              <a:lnSpc>
                <a:spcPct val="90000"/>
              </a:lnSpc>
              <a:buFont typeface="Wingdings" panose="05000000000000000000" pitchFamily="2" charset="2"/>
              <a:buNone/>
              <a:defRPr/>
            </a:pPr>
            <a:endParaRPr lang="en-US" altLang="en-US" sz="2400" b="1" dirty="0">
              <a:solidFill>
                <a:srgbClr val="FFCC00"/>
              </a:solidFill>
            </a:endParaRPr>
          </a:p>
        </p:txBody>
      </p:sp>
      <p:pic>
        <p:nvPicPr>
          <p:cNvPr id="203780" name="Picture 5" descr="00045N447"/>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692775" y="1600200"/>
            <a:ext cx="3187700" cy="4530725"/>
          </a:xfrm>
        </p:spPr>
      </p:pic>
    </p:spTree>
  </p:cSld>
  <p:clrMapOvr>
    <a:masterClrMapping/>
  </p:clrMapOvr>
  <p:transition/>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0"/>
            <a:ext cx="8229600" cy="785813"/>
          </a:xfrm>
        </p:spPr>
        <p:txBody>
          <a:bodyPr/>
          <a:lstStyle/>
          <a:p>
            <a:pPr>
              <a:defRPr/>
            </a:pPr>
            <a:r>
              <a:rPr lang="en-GB" sz="3200" b="1" dirty="0"/>
              <a:t>N. RADIALIS – TERMINAL BRANCHES</a:t>
            </a:r>
            <a:endParaRPr lang="en-US" sz="3200" b="1" dirty="0"/>
          </a:p>
        </p:txBody>
      </p:sp>
      <p:sp>
        <p:nvSpPr>
          <p:cNvPr id="32770" name="Rectangle 2"/>
          <p:cNvSpPr>
            <a:spLocks noGrp="1" noChangeArrowheads="1"/>
          </p:cNvSpPr>
          <p:nvPr>
            <p:ph type="body" sz="half" idx="1"/>
          </p:nvPr>
        </p:nvSpPr>
        <p:spPr>
          <a:xfrm>
            <a:off x="107504" y="620688"/>
            <a:ext cx="6336704" cy="6237312"/>
          </a:xfrm>
        </p:spPr>
        <p:txBody>
          <a:bodyPr/>
          <a:lstStyle/>
          <a:p>
            <a:pPr marL="0" indent="0" eaLnBrk="1" hangingPunct="1">
              <a:lnSpc>
                <a:spcPct val="90000"/>
              </a:lnSpc>
              <a:buNone/>
              <a:defRPr/>
            </a:pPr>
            <a:r>
              <a:rPr lang="en-GB" altLang="en-US" sz="1800" dirty="0">
                <a:solidFill>
                  <a:srgbClr val="FFCC00"/>
                </a:solidFill>
              </a:rPr>
              <a:t>b. </a:t>
            </a:r>
            <a:r>
              <a:rPr lang="sr-Latn-CS" altLang="en-US" sz="1800" b="1" dirty="0" err="1">
                <a:solidFill>
                  <a:srgbClr val="FF0000"/>
                </a:solidFill>
              </a:rPr>
              <a:t>R.profundus</a:t>
            </a:r>
            <a:r>
              <a:rPr lang="sr-Cyrl-RS" altLang="en-US" sz="1800" b="1" dirty="0">
                <a:solidFill>
                  <a:srgbClr val="FF0000"/>
                </a:solidFill>
              </a:rPr>
              <a:t> </a:t>
            </a:r>
            <a:r>
              <a:rPr lang="sr-Cyrl-RS" altLang="en-US" sz="1800" b="1" dirty="0">
                <a:solidFill>
                  <a:srgbClr val="FFCC00"/>
                </a:solidFill>
              </a:rPr>
              <a:t>(</a:t>
            </a:r>
            <a:r>
              <a:rPr lang="en-GB" altLang="en-US" sz="1800" b="1" dirty="0">
                <a:solidFill>
                  <a:srgbClr val="FFCC00"/>
                </a:solidFill>
              </a:rPr>
              <a:t>motor branch</a:t>
            </a:r>
            <a:r>
              <a:rPr lang="sr-Cyrl-RS" altLang="en-US" sz="1800" b="1" dirty="0">
                <a:solidFill>
                  <a:srgbClr val="FFCC00"/>
                </a:solidFill>
              </a:rPr>
              <a:t>)</a:t>
            </a:r>
          </a:p>
          <a:p>
            <a:pPr eaLnBrk="1" hangingPunct="1">
              <a:lnSpc>
                <a:spcPct val="90000"/>
              </a:lnSpc>
              <a:buFont typeface="Wingdings" panose="05000000000000000000" pitchFamily="2" charset="2"/>
              <a:buNone/>
              <a:defRPr/>
            </a:pPr>
            <a:r>
              <a:rPr lang="en-GB" altLang="en-US" sz="1800" dirty="0">
                <a:solidFill>
                  <a:srgbClr val="FFCC00"/>
                </a:solidFill>
              </a:rPr>
              <a:t>- Begins in lateral part of anterior side of </a:t>
            </a:r>
            <a:r>
              <a:rPr lang="sr-Cyrl-RS" altLang="en-US" sz="1800" dirty="0">
                <a:solidFill>
                  <a:srgbClr val="FFCC00"/>
                </a:solidFill>
              </a:rPr>
              <a:t> </a:t>
            </a:r>
            <a:r>
              <a:rPr lang="en-GB" altLang="en-US" sz="1800" dirty="0">
                <a:solidFill>
                  <a:srgbClr val="FFCC00"/>
                </a:solidFill>
              </a:rPr>
              <a:t>elbow</a:t>
            </a:r>
          </a:p>
          <a:p>
            <a:pPr eaLnBrk="1" hangingPunct="1">
              <a:lnSpc>
                <a:spcPct val="90000"/>
              </a:lnSpc>
              <a:buFont typeface="Wingdings" panose="05000000000000000000" pitchFamily="2" charset="2"/>
              <a:buNone/>
              <a:defRPr/>
            </a:pPr>
            <a:r>
              <a:rPr lang="en-GB" altLang="en-US" sz="1800" dirty="0">
                <a:solidFill>
                  <a:srgbClr val="FFCC00"/>
                </a:solidFill>
              </a:rPr>
              <a:t>  region and descend </a:t>
            </a:r>
            <a:r>
              <a:rPr lang="en-GB" altLang="en-US" sz="1800" dirty="0" err="1">
                <a:solidFill>
                  <a:srgbClr val="FFCC00"/>
                </a:solidFill>
              </a:rPr>
              <a:t>posterolaterally</a:t>
            </a:r>
            <a:r>
              <a:rPr lang="en-GB" altLang="en-US" sz="1800" dirty="0">
                <a:solidFill>
                  <a:srgbClr val="FFCC00"/>
                </a:solidFill>
              </a:rPr>
              <a:t> passing</a:t>
            </a:r>
          </a:p>
          <a:p>
            <a:pPr eaLnBrk="1" hangingPunct="1">
              <a:lnSpc>
                <a:spcPct val="90000"/>
              </a:lnSpc>
              <a:buFont typeface="Wingdings" panose="05000000000000000000" pitchFamily="2" charset="2"/>
              <a:buNone/>
              <a:defRPr/>
            </a:pPr>
            <a:r>
              <a:rPr lang="en-GB" altLang="en-US" sz="1800" dirty="0">
                <a:solidFill>
                  <a:srgbClr val="FFCC00"/>
                </a:solidFill>
              </a:rPr>
              <a:t>  between the layers of m. supinator, curves</a:t>
            </a:r>
          </a:p>
          <a:p>
            <a:pPr eaLnBrk="1" hangingPunct="1">
              <a:lnSpc>
                <a:spcPct val="90000"/>
              </a:lnSpc>
              <a:buFont typeface="Wingdings" panose="05000000000000000000" pitchFamily="2" charset="2"/>
              <a:buNone/>
              <a:defRPr/>
            </a:pPr>
            <a:r>
              <a:rPr lang="en-GB" altLang="en-US" sz="1800" dirty="0">
                <a:solidFill>
                  <a:srgbClr val="FFCC00"/>
                </a:solidFill>
              </a:rPr>
              <a:t>  spirally around the neck of radius and enters into</a:t>
            </a:r>
          </a:p>
          <a:p>
            <a:pPr eaLnBrk="1" hangingPunct="1">
              <a:lnSpc>
                <a:spcPct val="90000"/>
              </a:lnSpc>
              <a:buFont typeface="Wingdings" panose="05000000000000000000" pitchFamily="2" charset="2"/>
              <a:buNone/>
              <a:defRPr/>
            </a:pPr>
            <a:r>
              <a:rPr lang="en-GB" altLang="en-US" sz="1800" dirty="0">
                <a:solidFill>
                  <a:srgbClr val="FFCC00"/>
                </a:solidFill>
              </a:rPr>
              <a:t>  posterior compartment of forearm.</a:t>
            </a:r>
            <a:r>
              <a:rPr lang="sr-Cyrl-RS" altLang="en-US" sz="1800" dirty="0">
                <a:solidFill>
                  <a:srgbClr val="FFCC00"/>
                </a:solidFill>
              </a:rPr>
              <a:t> </a:t>
            </a:r>
            <a:endParaRPr lang="en-GB" altLang="en-US" sz="1800" dirty="0">
              <a:solidFill>
                <a:srgbClr val="FFCC00"/>
              </a:solidFill>
            </a:endParaRPr>
          </a:p>
          <a:p>
            <a:pPr eaLnBrk="1" hangingPunct="1">
              <a:lnSpc>
                <a:spcPct val="90000"/>
              </a:lnSpc>
              <a:buFont typeface="Wingdings" panose="05000000000000000000" pitchFamily="2" charset="2"/>
              <a:buNone/>
              <a:defRPr/>
            </a:pPr>
            <a:r>
              <a:rPr lang="en-GB" altLang="en-US" sz="1800" dirty="0">
                <a:solidFill>
                  <a:srgbClr val="FFCC00"/>
                </a:solidFill>
              </a:rPr>
              <a:t> - Continues distally between superficial and</a:t>
            </a:r>
          </a:p>
          <a:p>
            <a:pPr eaLnBrk="1" hangingPunct="1">
              <a:lnSpc>
                <a:spcPct val="90000"/>
              </a:lnSpc>
              <a:buFont typeface="Wingdings" panose="05000000000000000000" pitchFamily="2" charset="2"/>
              <a:buNone/>
              <a:defRPr/>
            </a:pPr>
            <a:r>
              <a:rPr lang="en-GB" altLang="en-US" sz="1800" dirty="0">
                <a:solidFill>
                  <a:srgbClr val="FFCC00"/>
                </a:solidFill>
              </a:rPr>
              <a:t>   deep muscle layer of posterior compartment</a:t>
            </a:r>
          </a:p>
          <a:p>
            <a:pPr eaLnBrk="1" hangingPunct="1">
              <a:lnSpc>
                <a:spcPct val="90000"/>
              </a:lnSpc>
              <a:buFont typeface="Wingdings" panose="05000000000000000000" pitchFamily="2" charset="2"/>
              <a:buNone/>
              <a:defRPr/>
            </a:pPr>
            <a:r>
              <a:rPr lang="en-GB" altLang="en-US" sz="1800" dirty="0">
                <a:solidFill>
                  <a:srgbClr val="FFCC00"/>
                </a:solidFill>
              </a:rPr>
              <a:t>   followed by </a:t>
            </a:r>
            <a:r>
              <a:rPr lang="sr-Latn-RS" altLang="en-US" sz="1800" dirty="0" err="1">
                <a:solidFill>
                  <a:srgbClr val="FFCC00"/>
                </a:solidFill>
              </a:rPr>
              <a:t>a.interossea</a:t>
            </a:r>
            <a:r>
              <a:rPr lang="sr-Latn-RS" altLang="en-US" sz="1800" dirty="0">
                <a:solidFill>
                  <a:srgbClr val="FFCC00"/>
                </a:solidFill>
              </a:rPr>
              <a:t> </a:t>
            </a:r>
            <a:r>
              <a:rPr lang="sr-Latn-RS" altLang="en-US" sz="1800" dirty="0" err="1">
                <a:solidFill>
                  <a:srgbClr val="FFCC00"/>
                </a:solidFill>
              </a:rPr>
              <a:t>posterior</a:t>
            </a:r>
            <a:r>
              <a:rPr lang="sr-Latn-RS" altLang="en-US" sz="1800" dirty="0">
                <a:solidFill>
                  <a:srgbClr val="FFCC00"/>
                </a:solidFill>
              </a:rPr>
              <a:t>.</a:t>
            </a:r>
          </a:p>
          <a:p>
            <a:pPr eaLnBrk="1" hangingPunct="1">
              <a:lnSpc>
                <a:spcPct val="90000"/>
              </a:lnSpc>
              <a:buFontTx/>
              <a:buChar char="-"/>
              <a:defRPr/>
            </a:pPr>
            <a:r>
              <a:rPr lang="en-GB" altLang="en-US" sz="1800" dirty="0">
                <a:solidFill>
                  <a:srgbClr val="FFCC00"/>
                </a:solidFill>
              </a:rPr>
              <a:t>Continues as </a:t>
            </a:r>
            <a:r>
              <a:rPr lang="sr-Latn-RS" altLang="en-US" sz="1800" dirty="0" err="1"/>
              <a:t>n.interosseus</a:t>
            </a:r>
            <a:r>
              <a:rPr lang="sr-Latn-RS" altLang="en-US" sz="1800" dirty="0"/>
              <a:t> posterior, </a:t>
            </a:r>
            <a:r>
              <a:rPr lang="en-GB" altLang="en-US" sz="1800" dirty="0">
                <a:solidFill>
                  <a:srgbClr val="FFC000"/>
                </a:solidFill>
              </a:rPr>
              <a:t>ending at the dorsal side of carpus and metacarpus</a:t>
            </a:r>
          </a:p>
          <a:p>
            <a:pPr eaLnBrk="1" hangingPunct="1">
              <a:lnSpc>
                <a:spcPct val="90000"/>
              </a:lnSpc>
              <a:buFontTx/>
              <a:buChar char="-"/>
              <a:defRPr/>
            </a:pPr>
            <a:endParaRPr lang="sr-Cyrl-RS" altLang="en-US" sz="1800" dirty="0">
              <a:solidFill>
                <a:srgbClr val="FFC000"/>
              </a:solidFill>
            </a:endParaRPr>
          </a:p>
          <a:p>
            <a:pPr eaLnBrk="1" hangingPunct="1">
              <a:lnSpc>
                <a:spcPct val="90000"/>
              </a:lnSpc>
              <a:buFont typeface="Wingdings" panose="05000000000000000000" pitchFamily="2" charset="2"/>
              <a:buNone/>
              <a:defRPr/>
            </a:pPr>
            <a:r>
              <a:rPr lang="en-GB" altLang="en-US" sz="1800" dirty="0">
                <a:solidFill>
                  <a:srgbClr val="FF0000"/>
                </a:solidFill>
              </a:rPr>
              <a:t>Branches for </a:t>
            </a:r>
            <a:r>
              <a:rPr lang="sr-Cyrl-RS" altLang="en-US" sz="1800" dirty="0">
                <a:solidFill>
                  <a:srgbClr val="FF0000"/>
                </a:solidFill>
              </a:rPr>
              <a:t>- </a:t>
            </a:r>
            <a:r>
              <a:rPr lang="sr-Latn-RS" altLang="en-US" sz="1800" dirty="0">
                <a:solidFill>
                  <a:srgbClr val="FF0000"/>
                </a:solidFill>
              </a:rPr>
              <a:t>m.supinator, m.extensor carpi radialis brevis</a:t>
            </a:r>
          </a:p>
          <a:p>
            <a:pPr eaLnBrk="1" hangingPunct="1">
              <a:lnSpc>
                <a:spcPct val="90000"/>
              </a:lnSpc>
              <a:buFont typeface="Wingdings" panose="05000000000000000000" pitchFamily="2" charset="2"/>
              <a:buNone/>
              <a:defRPr/>
            </a:pPr>
            <a:r>
              <a:rPr lang="en-GB" altLang="en-US" sz="1800" dirty="0"/>
              <a:t>In forearm gives rise to:</a:t>
            </a:r>
          </a:p>
          <a:p>
            <a:pPr eaLnBrk="1" hangingPunct="1">
              <a:lnSpc>
                <a:spcPct val="90000"/>
              </a:lnSpc>
              <a:buFont typeface="Wingdings" panose="05000000000000000000" pitchFamily="2" charset="2"/>
              <a:buNone/>
              <a:defRPr/>
            </a:pPr>
            <a:r>
              <a:rPr lang="en-GB" altLang="en-US" sz="1800" dirty="0"/>
              <a:t>   - </a:t>
            </a:r>
            <a:r>
              <a:rPr lang="en-GB" altLang="en-US" sz="1800" dirty="0">
                <a:solidFill>
                  <a:srgbClr val="FF0000"/>
                </a:solidFill>
              </a:rPr>
              <a:t>anterior branches </a:t>
            </a:r>
            <a:r>
              <a:rPr lang="en-GB" altLang="en-US" sz="1800" dirty="0"/>
              <a:t>for</a:t>
            </a:r>
            <a:r>
              <a:rPr lang="sr-Latn-RS" altLang="en-US" sz="1800" dirty="0"/>
              <a:t>: m.abductor policis longus, m.extensor policis brevis et </a:t>
            </a:r>
            <a:r>
              <a:rPr lang="sr-Latn-RS" altLang="en-US" sz="1800" dirty="0" err="1"/>
              <a:t>longus</a:t>
            </a:r>
            <a:r>
              <a:rPr lang="sr-Latn-RS" altLang="en-US" sz="1800" dirty="0"/>
              <a:t> </a:t>
            </a:r>
            <a:r>
              <a:rPr lang="en-GB" altLang="en-US" sz="1800" dirty="0"/>
              <a:t>and </a:t>
            </a:r>
            <a:r>
              <a:rPr lang="sr-Latn-RS" altLang="en-US" sz="1800" dirty="0" err="1"/>
              <a:t>m.extensor</a:t>
            </a:r>
            <a:r>
              <a:rPr lang="sr-Latn-RS" altLang="en-US" sz="1800" dirty="0"/>
              <a:t> </a:t>
            </a:r>
            <a:r>
              <a:rPr lang="sr-Latn-RS" altLang="en-US" sz="1800" dirty="0" err="1"/>
              <a:t>indicis</a:t>
            </a:r>
            <a:endParaRPr lang="en-GB" altLang="en-US" sz="1800" dirty="0"/>
          </a:p>
          <a:p>
            <a:pPr eaLnBrk="1" hangingPunct="1">
              <a:lnSpc>
                <a:spcPct val="90000"/>
              </a:lnSpc>
              <a:buFont typeface="Wingdings" panose="05000000000000000000" pitchFamily="2" charset="2"/>
              <a:buNone/>
              <a:defRPr/>
            </a:pPr>
            <a:r>
              <a:rPr lang="en-GB" altLang="en-US" sz="1800" dirty="0"/>
              <a:t>   - </a:t>
            </a:r>
            <a:r>
              <a:rPr lang="en-GB" altLang="en-US" sz="1800" dirty="0">
                <a:solidFill>
                  <a:srgbClr val="FF0000"/>
                </a:solidFill>
              </a:rPr>
              <a:t>posterior branches </a:t>
            </a:r>
            <a:r>
              <a:rPr lang="en-GB" altLang="en-US" sz="1800" dirty="0"/>
              <a:t>for</a:t>
            </a:r>
            <a:r>
              <a:rPr lang="sr-Cyrl-RS" altLang="en-US" sz="1800" dirty="0"/>
              <a:t>: </a:t>
            </a:r>
            <a:r>
              <a:rPr lang="sr-Latn-RS" altLang="en-US" sz="1800" dirty="0"/>
              <a:t>m.extensor digitorum, </a:t>
            </a:r>
            <a:endParaRPr lang="en-GB" altLang="en-US" sz="1800" dirty="0"/>
          </a:p>
          <a:p>
            <a:pPr eaLnBrk="1" hangingPunct="1">
              <a:lnSpc>
                <a:spcPct val="90000"/>
              </a:lnSpc>
              <a:buFont typeface="Wingdings" panose="05000000000000000000" pitchFamily="2" charset="2"/>
              <a:buNone/>
              <a:defRPr/>
            </a:pPr>
            <a:r>
              <a:rPr lang="en-GB" altLang="en-US" sz="1800" dirty="0"/>
              <a:t>    </a:t>
            </a:r>
            <a:r>
              <a:rPr lang="sr-Latn-RS" altLang="en-US" sz="1800" dirty="0" err="1"/>
              <a:t>m.extensor</a:t>
            </a:r>
            <a:r>
              <a:rPr lang="sr-Latn-RS" altLang="en-US" sz="1800" dirty="0"/>
              <a:t> digiti minimi, m.extensor </a:t>
            </a:r>
            <a:r>
              <a:rPr lang="sr-Latn-RS" altLang="en-US" sz="1800" dirty="0" err="1"/>
              <a:t>carpi</a:t>
            </a:r>
            <a:r>
              <a:rPr lang="sr-Latn-RS" altLang="en-US" sz="1800" dirty="0"/>
              <a:t> </a:t>
            </a:r>
            <a:r>
              <a:rPr lang="sr-Latn-RS" altLang="en-US" sz="1800" dirty="0" err="1"/>
              <a:t>ulnaris</a:t>
            </a:r>
            <a:endParaRPr lang="en-US" altLang="en-US" sz="2400" b="1" dirty="0">
              <a:solidFill>
                <a:srgbClr val="FFCC00"/>
              </a:solidFill>
            </a:endParaRPr>
          </a:p>
        </p:txBody>
      </p:sp>
      <p:pic>
        <p:nvPicPr>
          <p:cNvPr id="204804" name="Picture 5" descr="00045N447"/>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966172" y="1525775"/>
            <a:ext cx="3187700" cy="4530725"/>
          </a:xfrm>
        </p:spPr>
      </p:pic>
    </p:spTree>
  </p:cSld>
  <p:clrMapOvr>
    <a:masterClrMapping/>
  </p:clrMapOvr>
  <p:transition/>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826" name="Picture 4" descr="C:\Users\STOJADINOVIC\Desktop\67407a599ef251248ab4c5981757beb65066f86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4313" y="428625"/>
            <a:ext cx="8501062" cy="6215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trips dir="rd"/>
  </p:transition>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6852" name="Content Placeholder 6" descr="C:\Users\STOJADINOVIC\Desktop\B9781455726721000210_f021-002-9781455726721.jpg"/>
          <p:cNvPicPr>
            <a:picLocks noGrp="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2267744" y="260648"/>
            <a:ext cx="4953050" cy="6330925"/>
          </a:xfrm>
        </p:spPr>
      </p:pic>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1" y="1285875"/>
            <a:ext cx="6156175" cy="5214938"/>
          </a:xfrm>
        </p:spPr>
        <p:txBody>
          <a:bodyPr/>
          <a:lstStyle/>
          <a:p>
            <a:pPr marL="533400" indent="-533400" eaLnBrk="1" hangingPunct="1">
              <a:lnSpc>
                <a:spcPct val="90000"/>
              </a:lnSpc>
              <a:buFont typeface="Wingdings" panose="05000000000000000000" pitchFamily="2" charset="2"/>
              <a:buNone/>
              <a:defRPr/>
            </a:pPr>
            <a:r>
              <a:rPr lang="en-GB" sz="1800" dirty="0"/>
              <a:t>The circumflex humeral arteries encircle the surgical</a:t>
            </a:r>
          </a:p>
          <a:p>
            <a:pPr marL="533400" indent="-533400" eaLnBrk="1" hangingPunct="1">
              <a:lnSpc>
                <a:spcPct val="90000"/>
              </a:lnSpc>
              <a:buFont typeface="Wingdings" panose="05000000000000000000" pitchFamily="2" charset="2"/>
              <a:buNone/>
              <a:defRPr/>
            </a:pPr>
            <a:r>
              <a:rPr lang="en-GB" sz="1800" dirty="0"/>
              <a:t>neck of the humerus, anastomosing with each other.</a:t>
            </a:r>
            <a:endParaRPr lang="en-GB" sz="1800" b="1" dirty="0">
              <a:solidFill>
                <a:srgbClr val="FFFF00"/>
              </a:solidFill>
              <a:cs typeface="Arial" charset="0"/>
            </a:endParaRPr>
          </a:p>
          <a:p>
            <a:pPr marL="533400" indent="-533400" eaLnBrk="1" hangingPunct="1">
              <a:lnSpc>
                <a:spcPct val="90000"/>
              </a:lnSpc>
              <a:buFont typeface="Wingdings" panose="05000000000000000000" pitchFamily="2" charset="2"/>
              <a:buNone/>
              <a:defRPr/>
            </a:pPr>
            <a:endParaRPr lang="en-GB" sz="2400" b="1" dirty="0">
              <a:solidFill>
                <a:srgbClr val="FFFF00"/>
              </a:solidFill>
              <a:cs typeface="Arial" charset="0"/>
            </a:endParaRPr>
          </a:p>
          <a:p>
            <a:pPr marL="533400" indent="-533400" eaLnBrk="1" hangingPunct="1">
              <a:lnSpc>
                <a:spcPct val="90000"/>
              </a:lnSpc>
              <a:buFont typeface="Wingdings" panose="05000000000000000000" pitchFamily="2" charset="2"/>
              <a:buNone/>
              <a:defRPr/>
            </a:pPr>
            <a:r>
              <a:rPr lang="sr-Latn-CS" sz="2400" b="1" dirty="0">
                <a:solidFill>
                  <a:srgbClr val="FFFF00"/>
                </a:solidFill>
                <a:cs typeface="Arial" charset="0"/>
              </a:rPr>
              <a:t>● </a:t>
            </a:r>
            <a:r>
              <a:rPr lang="sr-Latn-CS" sz="1800" b="1" dirty="0">
                <a:solidFill>
                  <a:srgbClr val="FFFF00"/>
                </a:solidFill>
              </a:rPr>
              <a:t>a. circumflexa humeri </a:t>
            </a:r>
            <a:r>
              <a:rPr lang="sr-Latn-CS" sz="1800" b="1" dirty="0" err="1">
                <a:solidFill>
                  <a:srgbClr val="FFFF00"/>
                </a:solidFill>
              </a:rPr>
              <a:t>anterior</a:t>
            </a:r>
            <a:r>
              <a:rPr lang="sr-Latn-CS" sz="1800" b="1" dirty="0">
                <a:solidFill>
                  <a:srgbClr val="FFFF00"/>
                </a:solidFill>
              </a:rPr>
              <a:t> </a:t>
            </a:r>
            <a:endParaRPr lang="en-GB" sz="1800" b="1" dirty="0">
              <a:solidFill>
                <a:srgbClr val="FFFF00"/>
              </a:solidFill>
            </a:endParaRPr>
          </a:p>
          <a:p>
            <a:pPr marL="533400" indent="-533400" eaLnBrk="1" hangingPunct="1">
              <a:lnSpc>
                <a:spcPct val="90000"/>
              </a:lnSpc>
              <a:buFont typeface="Wingdings" panose="05000000000000000000" pitchFamily="2" charset="2"/>
              <a:buNone/>
              <a:defRPr/>
            </a:pPr>
            <a:r>
              <a:rPr lang="en-GB" sz="1800" b="1" dirty="0">
                <a:solidFill>
                  <a:srgbClr val="FFFF00"/>
                </a:solidFill>
              </a:rPr>
              <a:t>- </a:t>
            </a:r>
            <a:r>
              <a:rPr lang="en-GB" sz="1600" dirty="0"/>
              <a:t>the smaller one</a:t>
            </a:r>
          </a:p>
          <a:p>
            <a:pPr marL="0" indent="0" eaLnBrk="1" hangingPunct="1">
              <a:lnSpc>
                <a:spcPct val="90000"/>
              </a:lnSpc>
              <a:buNone/>
              <a:defRPr/>
            </a:pPr>
            <a:r>
              <a:rPr lang="en-GB" sz="1600" dirty="0"/>
              <a:t>- passes laterally, deep to the coracobrachialis and biceps brachii. </a:t>
            </a:r>
          </a:p>
          <a:p>
            <a:pPr marL="0" indent="0" eaLnBrk="1" hangingPunct="1">
              <a:lnSpc>
                <a:spcPct val="90000"/>
              </a:lnSpc>
              <a:buNone/>
              <a:defRPr/>
            </a:pPr>
            <a:r>
              <a:rPr lang="en-GB" sz="1600" dirty="0">
                <a:effectLst/>
              </a:rPr>
              <a:t>- it gives off an ascending branch that supplies the shoulder </a:t>
            </a:r>
            <a:br>
              <a:rPr lang="en-GB" sz="1600" dirty="0">
                <a:effectLst/>
              </a:rPr>
            </a:br>
            <a:r>
              <a:rPr lang="sr-Latn-CS" sz="1600" dirty="0">
                <a:solidFill>
                  <a:schemeClr val="tx2"/>
                </a:solidFill>
                <a:effectLst/>
              </a:rPr>
              <a:t>(</a:t>
            </a:r>
            <a:r>
              <a:rPr lang="en-GB" sz="1600" dirty="0">
                <a:solidFill>
                  <a:schemeClr val="tx2"/>
                </a:solidFill>
                <a:effectLst/>
              </a:rPr>
              <a:t>runs through</a:t>
            </a:r>
            <a:r>
              <a:rPr lang="sr-Latn-CS" sz="1600" dirty="0">
                <a:solidFill>
                  <a:schemeClr val="tx2"/>
                </a:solidFill>
                <a:effectLst/>
              </a:rPr>
              <a:t> </a:t>
            </a:r>
            <a:r>
              <a:rPr lang="sr-Latn-CS" sz="1600" dirty="0" err="1">
                <a:solidFill>
                  <a:schemeClr val="tx2"/>
                </a:solidFill>
                <a:effectLst/>
              </a:rPr>
              <a:t>sulcus</a:t>
            </a:r>
            <a:r>
              <a:rPr lang="sr-Latn-CS" sz="1600" dirty="0">
                <a:solidFill>
                  <a:schemeClr val="tx2"/>
                </a:solidFill>
                <a:effectLst/>
              </a:rPr>
              <a:t> </a:t>
            </a:r>
            <a:r>
              <a:rPr lang="sr-Latn-CS" sz="1600" dirty="0" err="1">
                <a:solidFill>
                  <a:schemeClr val="tx2"/>
                </a:solidFill>
                <a:effectLst/>
              </a:rPr>
              <a:t>intertubercularis</a:t>
            </a:r>
            <a:r>
              <a:rPr lang="en-GB" sz="1600" dirty="0">
                <a:solidFill>
                  <a:schemeClr val="tx2"/>
                </a:solidFill>
                <a:effectLst/>
              </a:rPr>
              <a:t> of humerus)</a:t>
            </a:r>
          </a:p>
          <a:p>
            <a:pPr marL="533400" indent="-533400" eaLnBrk="1" hangingPunct="1">
              <a:lnSpc>
                <a:spcPct val="90000"/>
              </a:lnSpc>
              <a:buFont typeface="Wingdings" panose="05000000000000000000" pitchFamily="2" charset="2"/>
              <a:buNone/>
              <a:defRPr/>
            </a:pPr>
            <a:endParaRPr lang="en-GB" sz="1800" b="1" dirty="0">
              <a:solidFill>
                <a:srgbClr val="FFFF00"/>
              </a:solidFill>
              <a:cs typeface="Arial" charset="0"/>
            </a:endParaRPr>
          </a:p>
          <a:p>
            <a:pPr marL="533400" indent="-533400" eaLnBrk="1" hangingPunct="1">
              <a:lnSpc>
                <a:spcPct val="90000"/>
              </a:lnSpc>
              <a:buFont typeface="Wingdings" panose="05000000000000000000" pitchFamily="2" charset="2"/>
              <a:buNone/>
              <a:defRPr/>
            </a:pPr>
            <a:r>
              <a:rPr lang="sr-Latn-CS" sz="1800" b="1" dirty="0">
                <a:solidFill>
                  <a:srgbClr val="FFFF00"/>
                </a:solidFill>
                <a:cs typeface="Arial" charset="0"/>
              </a:rPr>
              <a:t>● </a:t>
            </a:r>
            <a:r>
              <a:rPr lang="sr-Latn-CS" sz="1800" b="1" dirty="0">
                <a:solidFill>
                  <a:srgbClr val="FFFF00"/>
                </a:solidFill>
              </a:rPr>
              <a:t>a. circumflexa humeri </a:t>
            </a:r>
            <a:r>
              <a:rPr lang="sr-Latn-CS" sz="1800" b="1" dirty="0" err="1">
                <a:solidFill>
                  <a:srgbClr val="FFFF00"/>
                </a:solidFill>
              </a:rPr>
              <a:t>posterior</a:t>
            </a:r>
            <a:r>
              <a:rPr lang="sr-Latn-CS" sz="1800" b="1" dirty="0">
                <a:solidFill>
                  <a:srgbClr val="FFFF00"/>
                </a:solidFill>
              </a:rPr>
              <a:t> </a:t>
            </a:r>
            <a:endParaRPr lang="en-GB" sz="1800" b="1" dirty="0">
              <a:solidFill>
                <a:srgbClr val="FFFF00"/>
              </a:solidFill>
            </a:endParaRPr>
          </a:p>
          <a:p>
            <a:pPr marL="0" indent="0" eaLnBrk="1" hangingPunct="1">
              <a:lnSpc>
                <a:spcPct val="90000"/>
              </a:lnSpc>
              <a:buNone/>
              <a:defRPr/>
            </a:pPr>
            <a:r>
              <a:rPr lang="en-GB" sz="1600" dirty="0"/>
              <a:t>- passes medially through the posterior wall of the axilla via the</a:t>
            </a:r>
          </a:p>
          <a:p>
            <a:pPr marL="0" indent="0" eaLnBrk="1" hangingPunct="1">
              <a:lnSpc>
                <a:spcPct val="90000"/>
              </a:lnSpc>
              <a:buNone/>
              <a:defRPr/>
            </a:pPr>
            <a:r>
              <a:rPr lang="en-GB" sz="1600" dirty="0">
                <a:solidFill>
                  <a:srgbClr val="FF9966"/>
                </a:solidFill>
              </a:rPr>
              <a:t>quadrangular space </a:t>
            </a:r>
            <a:r>
              <a:rPr lang="sr-Latn-CS" sz="1600" dirty="0">
                <a:solidFill>
                  <a:srgbClr val="FF9966"/>
                </a:solidFill>
              </a:rPr>
              <a:t>(</a:t>
            </a:r>
            <a:r>
              <a:rPr lang="sr-Latn-CS" sz="1600" dirty="0" err="1">
                <a:solidFill>
                  <a:srgbClr val="FF9966"/>
                </a:solidFill>
              </a:rPr>
              <a:t>foramen</a:t>
            </a:r>
            <a:r>
              <a:rPr lang="sr-Latn-CS" sz="1600" dirty="0">
                <a:solidFill>
                  <a:srgbClr val="FF9966"/>
                </a:solidFill>
              </a:rPr>
              <a:t> </a:t>
            </a:r>
            <a:r>
              <a:rPr lang="sr-Latn-CS" sz="1600" dirty="0" err="1">
                <a:solidFill>
                  <a:srgbClr val="FF9966"/>
                </a:solidFill>
              </a:rPr>
              <a:t>quadrilaterum</a:t>
            </a:r>
            <a:r>
              <a:rPr lang="en-GB" sz="1600" dirty="0">
                <a:solidFill>
                  <a:srgbClr val="FF9966"/>
                </a:solidFill>
              </a:rPr>
              <a:t>)</a:t>
            </a:r>
            <a:r>
              <a:rPr lang="sr-Latn-CS" sz="1600" dirty="0">
                <a:solidFill>
                  <a:srgbClr val="FFFF00"/>
                </a:solidFill>
              </a:rPr>
              <a:t> </a:t>
            </a:r>
            <a:r>
              <a:rPr lang="en-GB" sz="1600" dirty="0"/>
              <a:t>with the axillary nerve to supply the glenohumeral joint and surrounding muscles (e.g., the deltoid, teres major and minor, and long head of the triceps)</a:t>
            </a:r>
          </a:p>
          <a:p>
            <a:pPr marL="0" indent="0" eaLnBrk="1" hangingPunct="1">
              <a:lnSpc>
                <a:spcPct val="90000"/>
              </a:lnSpc>
              <a:buNone/>
              <a:defRPr/>
            </a:pPr>
            <a:r>
              <a:rPr lang="en-GB" sz="1600" dirty="0"/>
              <a:t>- has lateral branch for </a:t>
            </a:r>
            <a:r>
              <a:rPr lang="sr-Latn-CS" sz="1600" dirty="0" err="1">
                <a:solidFill>
                  <a:schemeClr val="tx2"/>
                </a:solidFill>
              </a:rPr>
              <a:t>rete</a:t>
            </a:r>
            <a:r>
              <a:rPr lang="sr-Latn-CS" sz="1600" dirty="0">
                <a:solidFill>
                  <a:schemeClr val="tx2"/>
                </a:solidFill>
              </a:rPr>
              <a:t> acromiale, </a:t>
            </a:r>
            <a:r>
              <a:rPr lang="en-GB" sz="1600" dirty="0">
                <a:solidFill>
                  <a:schemeClr val="tx2"/>
                </a:solidFill>
              </a:rPr>
              <a:t>and anastomosis with the ascendent branch of </a:t>
            </a:r>
            <a:r>
              <a:rPr lang="sr-Latn-CS" sz="1600" dirty="0" err="1">
                <a:solidFill>
                  <a:schemeClr val="tx2"/>
                </a:solidFill>
              </a:rPr>
              <a:t>a.profunda</a:t>
            </a:r>
            <a:endParaRPr lang="en-US" dirty="0"/>
          </a:p>
        </p:txBody>
      </p:sp>
      <p:pic>
        <p:nvPicPr>
          <p:cNvPr id="23556" name="Picture 9" descr="a"/>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940153" y="1228613"/>
            <a:ext cx="3236136" cy="3837571"/>
          </a:xfrm>
          <a:noFill/>
          <a:extLst>
            <a:ext uri="{909E8E84-426E-40DD-AFC4-6F175D3DCCD1}">
              <a14:hiddenFill xmlns:a14="http://schemas.microsoft.com/office/drawing/2010/main">
                <a:solidFill>
                  <a:srgbClr val="FFFFFF"/>
                </a:solidFill>
              </a14:hiddenFill>
            </a:ext>
          </a:extLst>
        </p:spPr>
      </p:pic>
      <p:sp>
        <p:nvSpPr>
          <p:cNvPr id="4" name="Title 1">
            <a:extLst>
              <a:ext uri="{FF2B5EF4-FFF2-40B4-BE49-F238E27FC236}">
                <a16:creationId xmlns:a16="http://schemas.microsoft.com/office/drawing/2014/main" id="{6729DE82-47D7-293D-8F4C-0183970C61CD}"/>
              </a:ext>
            </a:extLst>
          </p:cNvPr>
          <p:cNvSpPr>
            <a:spLocks noGrp="1"/>
          </p:cNvSpPr>
          <p:nvPr>
            <p:ph type="title"/>
          </p:nvPr>
        </p:nvSpPr>
        <p:spPr>
          <a:xfrm>
            <a:off x="304800" y="87025"/>
            <a:ext cx="8686800" cy="1143000"/>
          </a:xfrm>
        </p:spPr>
        <p:txBody>
          <a:bodyPr/>
          <a:lstStyle/>
          <a:p>
            <a:pPr>
              <a:defRPr/>
            </a:pPr>
            <a:r>
              <a:rPr lang="en-GB" b="1" i="1" dirty="0">
                <a:solidFill>
                  <a:srgbClr val="FF0000"/>
                </a:solidFill>
              </a:rPr>
              <a:t>Side branches of </a:t>
            </a:r>
            <a:r>
              <a:rPr lang="sr-Latn-CS" b="1" i="1" dirty="0">
                <a:solidFill>
                  <a:srgbClr val="FF0000"/>
                </a:solidFill>
              </a:rPr>
              <a:t>a. </a:t>
            </a:r>
            <a:r>
              <a:rPr lang="sr-Latn-CS" b="1" i="1" dirty="0" err="1">
                <a:solidFill>
                  <a:srgbClr val="FF0000"/>
                </a:solidFill>
              </a:rPr>
              <a:t>axillaris</a:t>
            </a:r>
            <a:r>
              <a:rPr lang="sr-Latn-CS" b="1" i="1" dirty="0">
                <a:solidFill>
                  <a:srgbClr val="FF0000"/>
                </a:solidFill>
              </a:rPr>
              <a:t>:</a:t>
            </a:r>
            <a:endParaRPr lang="en-US" dirty="0"/>
          </a:p>
        </p:txBody>
      </p:sp>
    </p:spTree>
  </p:cSld>
  <p:clrMapOvr>
    <a:masterClrMapping/>
  </p:clrMapOvr>
  <p:transition spd="slow">
    <p:strips dir="rd"/>
  </p:transition>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body" idx="4294967295"/>
          </p:nvPr>
        </p:nvSpPr>
        <p:spPr>
          <a:xfrm>
            <a:off x="0" y="0"/>
            <a:ext cx="9144000" cy="6858000"/>
          </a:xfrm>
        </p:spPr>
        <p:txBody>
          <a:bodyPr/>
          <a:lstStyle/>
          <a:p>
            <a:pPr eaLnBrk="1" hangingPunct="1">
              <a:lnSpc>
                <a:spcPct val="90000"/>
              </a:lnSpc>
              <a:buFont typeface="Wingdings" panose="05000000000000000000" pitchFamily="2" charset="2"/>
              <a:buNone/>
              <a:defRPr/>
            </a:pPr>
            <a:endParaRPr lang="en-US" altLang="en-US" sz="2400" dirty="0">
              <a:solidFill>
                <a:srgbClr val="FFCC00"/>
              </a:solidFill>
            </a:endParaRPr>
          </a:p>
          <a:p>
            <a:pPr eaLnBrk="1" hangingPunct="1">
              <a:lnSpc>
                <a:spcPct val="90000"/>
              </a:lnSpc>
              <a:buFont typeface="Wingdings" panose="05000000000000000000" pitchFamily="2" charset="2"/>
              <a:buNone/>
              <a:defRPr/>
            </a:pPr>
            <a:endParaRPr lang="en-US" altLang="en-US" sz="2400" b="1" dirty="0">
              <a:solidFill>
                <a:srgbClr val="FFCC00"/>
              </a:solidFill>
            </a:endParaRPr>
          </a:p>
          <a:p>
            <a:pPr eaLnBrk="1" hangingPunct="1">
              <a:lnSpc>
                <a:spcPct val="90000"/>
              </a:lnSpc>
              <a:buFont typeface="Wingdings" panose="05000000000000000000" pitchFamily="2" charset="2"/>
              <a:buNone/>
              <a:defRPr/>
            </a:pPr>
            <a:r>
              <a:rPr lang="en-GB" altLang="en-US" sz="2400" b="1" dirty="0">
                <a:solidFill>
                  <a:srgbClr val="FFCC00"/>
                </a:solidFill>
              </a:rPr>
              <a:t>Motor </a:t>
            </a:r>
            <a:r>
              <a:rPr lang="en-GB" altLang="en-US" sz="2400" b="1" dirty="0" err="1">
                <a:solidFill>
                  <a:srgbClr val="FFCC00"/>
                </a:solidFill>
              </a:rPr>
              <a:t>innervatiom</a:t>
            </a:r>
            <a:r>
              <a:rPr lang="sr-Cyrl-RS" altLang="en-US" sz="2400" b="1" dirty="0">
                <a:solidFill>
                  <a:srgbClr val="FFCC00"/>
                </a:solidFill>
              </a:rPr>
              <a:t>:</a:t>
            </a:r>
          </a:p>
          <a:p>
            <a:pPr eaLnBrk="1" hangingPunct="1">
              <a:lnSpc>
                <a:spcPct val="90000"/>
              </a:lnSpc>
              <a:buFont typeface="Wingdings" panose="05000000000000000000" pitchFamily="2" charset="2"/>
              <a:buNone/>
              <a:defRPr/>
            </a:pPr>
            <a:r>
              <a:rPr lang="sr-Cyrl-RS" altLang="en-US" sz="2400" b="1" dirty="0">
                <a:solidFill>
                  <a:srgbClr val="FFCC00"/>
                </a:solidFill>
              </a:rPr>
              <a:t>   - </a:t>
            </a:r>
            <a:r>
              <a:rPr lang="en-GB" altLang="en-US" sz="2400" b="1" dirty="0">
                <a:solidFill>
                  <a:srgbClr val="FFCC00"/>
                </a:solidFill>
              </a:rPr>
              <a:t>muscles of posterior arm compartment</a:t>
            </a:r>
          </a:p>
          <a:p>
            <a:pPr eaLnBrk="1" hangingPunct="1">
              <a:lnSpc>
                <a:spcPct val="90000"/>
              </a:lnSpc>
              <a:buFont typeface="Wingdings" panose="05000000000000000000" pitchFamily="2" charset="2"/>
              <a:buNone/>
              <a:defRPr/>
            </a:pPr>
            <a:r>
              <a:rPr lang="en-GB" altLang="en-US" sz="2400" b="1" dirty="0">
                <a:solidFill>
                  <a:srgbClr val="FFCC00"/>
                </a:solidFill>
              </a:rPr>
              <a:t>   </a:t>
            </a:r>
            <a:r>
              <a:rPr lang="sr-Cyrl-RS" altLang="en-US" sz="2400" b="1" dirty="0">
                <a:solidFill>
                  <a:srgbClr val="FFCC00"/>
                </a:solidFill>
              </a:rPr>
              <a:t>- </a:t>
            </a:r>
            <a:r>
              <a:rPr lang="en-GB" altLang="en-US" sz="2400" b="1" dirty="0">
                <a:solidFill>
                  <a:srgbClr val="FFCC00"/>
                </a:solidFill>
              </a:rPr>
              <a:t>muscles of posterior forearm compartment</a:t>
            </a:r>
            <a:endParaRPr lang="en-US" altLang="en-US" sz="2400" b="1" dirty="0">
              <a:solidFill>
                <a:srgbClr val="FFCC00"/>
              </a:solidFill>
            </a:endParaRPr>
          </a:p>
          <a:p>
            <a:pPr eaLnBrk="1" hangingPunct="1">
              <a:lnSpc>
                <a:spcPct val="90000"/>
              </a:lnSpc>
              <a:buFont typeface="Wingdings" panose="05000000000000000000" pitchFamily="2" charset="2"/>
              <a:buNone/>
              <a:defRPr/>
            </a:pPr>
            <a:r>
              <a:rPr lang="en-US" altLang="en-US" sz="2400" b="1" dirty="0">
                <a:solidFill>
                  <a:srgbClr val="FFCC00"/>
                </a:solidFill>
              </a:rPr>
              <a:t> </a:t>
            </a:r>
          </a:p>
          <a:p>
            <a:pPr eaLnBrk="1" hangingPunct="1">
              <a:lnSpc>
                <a:spcPct val="90000"/>
              </a:lnSpc>
              <a:buFont typeface="Wingdings" panose="05000000000000000000" pitchFamily="2" charset="2"/>
              <a:buNone/>
              <a:defRPr/>
            </a:pPr>
            <a:r>
              <a:rPr lang="en-US" altLang="en-US" sz="2400" b="1" dirty="0">
                <a:solidFill>
                  <a:srgbClr val="FFCC00"/>
                </a:solidFill>
              </a:rPr>
              <a:t>   </a:t>
            </a:r>
          </a:p>
          <a:p>
            <a:pPr eaLnBrk="1" hangingPunct="1">
              <a:lnSpc>
                <a:spcPct val="90000"/>
              </a:lnSpc>
              <a:buFont typeface="Wingdings" panose="05000000000000000000" pitchFamily="2" charset="2"/>
              <a:buNone/>
              <a:defRPr/>
            </a:pPr>
            <a:endParaRPr lang="en-US" altLang="en-US" sz="2400" b="1" dirty="0">
              <a:solidFill>
                <a:srgbClr val="FFCC00"/>
              </a:solidFill>
            </a:endParaRPr>
          </a:p>
          <a:p>
            <a:pPr eaLnBrk="1" hangingPunct="1">
              <a:lnSpc>
                <a:spcPct val="90000"/>
              </a:lnSpc>
              <a:buFont typeface="Wingdings" panose="05000000000000000000" pitchFamily="2" charset="2"/>
              <a:buNone/>
              <a:defRPr/>
            </a:pPr>
            <a:r>
              <a:rPr lang="en-US" altLang="en-US" sz="2400" b="1" dirty="0">
                <a:solidFill>
                  <a:srgbClr val="FFCC00"/>
                </a:solidFill>
              </a:rPr>
              <a:t> Sensory </a:t>
            </a:r>
            <a:r>
              <a:rPr lang="en-GB" altLang="en-US" sz="2400" b="1" dirty="0">
                <a:solidFill>
                  <a:srgbClr val="FFCC00"/>
                </a:solidFill>
              </a:rPr>
              <a:t>s</a:t>
            </a:r>
            <a:r>
              <a:rPr lang="en-GB" altLang="en-US" sz="2400" dirty="0">
                <a:solidFill>
                  <a:srgbClr val="FFCC00"/>
                </a:solidFill>
              </a:rPr>
              <a:t>ide branches of radial nerve</a:t>
            </a:r>
            <a:r>
              <a:rPr lang="sr-Latn-CS" altLang="en-US" sz="2400" dirty="0">
                <a:solidFill>
                  <a:srgbClr val="FFCC00"/>
                </a:solidFill>
              </a:rPr>
              <a:t> </a:t>
            </a:r>
            <a:r>
              <a:rPr lang="en-GB" altLang="en-US" sz="2400" dirty="0">
                <a:solidFill>
                  <a:srgbClr val="FFCC00"/>
                </a:solidFill>
              </a:rPr>
              <a:t>are:</a:t>
            </a:r>
            <a:endParaRPr lang="sr-Latn-CS" altLang="en-US" sz="2400" dirty="0">
              <a:solidFill>
                <a:srgbClr val="FFCC00"/>
              </a:solidFill>
            </a:endParaRPr>
          </a:p>
          <a:p>
            <a:pPr eaLnBrk="1" hangingPunct="1">
              <a:lnSpc>
                <a:spcPct val="90000"/>
              </a:lnSpc>
              <a:buFont typeface="Wingdings" panose="05000000000000000000" pitchFamily="2" charset="2"/>
              <a:buNone/>
              <a:defRPr/>
            </a:pPr>
            <a:r>
              <a:rPr lang="sr-Latn-CS" altLang="en-US" sz="2400" dirty="0">
                <a:solidFill>
                  <a:srgbClr val="FFCC00"/>
                </a:solidFill>
              </a:rPr>
              <a:t>             - n.cutaneus brachii posterior,</a:t>
            </a:r>
          </a:p>
          <a:p>
            <a:pPr eaLnBrk="1" hangingPunct="1">
              <a:lnSpc>
                <a:spcPct val="90000"/>
              </a:lnSpc>
              <a:buFont typeface="Wingdings" panose="05000000000000000000" pitchFamily="2" charset="2"/>
              <a:buNone/>
              <a:defRPr/>
            </a:pPr>
            <a:r>
              <a:rPr lang="sr-Latn-CS" altLang="en-US" sz="2400" dirty="0">
                <a:solidFill>
                  <a:srgbClr val="FFCC00"/>
                </a:solidFill>
              </a:rPr>
              <a:t>             - n.cutaneus brachii lateralis inferior,</a:t>
            </a:r>
          </a:p>
          <a:p>
            <a:pPr eaLnBrk="1" hangingPunct="1">
              <a:lnSpc>
                <a:spcPct val="90000"/>
              </a:lnSpc>
              <a:buFont typeface="Wingdings" panose="05000000000000000000" pitchFamily="2" charset="2"/>
              <a:buNone/>
              <a:defRPr/>
            </a:pPr>
            <a:r>
              <a:rPr lang="sr-Latn-CS" altLang="en-US" sz="2400" dirty="0">
                <a:solidFill>
                  <a:srgbClr val="FFCC00"/>
                </a:solidFill>
              </a:rPr>
              <a:t>             - n.cutaneus antebrachi posterior</a:t>
            </a:r>
          </a:p>
          <a:p>
            <a:pPr eaLnBrk="1" hangingPunct="1">
              <a:lnSpc>
                <a:spcPct val="90000"/>
              </a:lnSpc>
              <a:buFont typeface="Wingdings" panose="05000000000000000000" pitchFamily="2" charset="2"/>
              <a:buNone/>
              <a:defRPr/>
            </a:pPr>
            <a:endParaRPr lang="sr-Latn-CS" altLang="en-US" sz="2400" dirty="0">
              <a:solidFill>
                <a:srgbClr val="FFCC00"/>
              </a:solidFill>
            </a:endParaRPr>
          </a:p>
        </p:txBody>
      </p:sp>
    </p:spTree>
    <p:extLst>
      <p:ext uri="{BB962C8B-B14F-4D97-AF65-F5344CB8AC3E}">
        <p14:creationId xmlns:p14="http://schemas.microsoft.com/office/powerpoint/2010/main" val="2385910077"/>
      </p:ext>
    </p:extLst>
  </p:cSld>
  <p:clrMapOvr>
    <a:masterClrMapping/>
  </p:clrMapOvr>
  <p:transition/>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7874" name="Content Placeholder 5" descr="C:\Users\STOJADINOVIC\Desktop\cd2302bf922f014d6f91bb119e5feeea.jpg"/>
          <p:cNvPicPr>
            <a:picLocks noGrp="1"/>
          </p:cNvPicPr>
          <p:nvPr>
            <p:ph/>
          </p:nvPr>
        </p:nvPicPr>
        <p:blipFill>
          <a:blip r:embed="rId2">
            <a:extLst>
              <a:ext uri="{28A0092B-C50C-407E-A947-70E740481C1C}">
                <a14:useLocalDpi xmlns:a14="http://schemas.microsoft.com/office/drawing/2010/main" val="0"/>
              </a:ext>
            </a:extLst>
          </a:blip>
          <a:srcRect/>
          <a:stretch>
            <a:fillRect/>
          </a:stretch>
        </p:blipFill>
        <p:spPr>
          <a:xfrm>
            <a:off x="2566988" y="277813"/>
            <a:ext cx="4433887" cy="6223000"/>
          </a:xfrm>
        </p:spPr>
      </p:pic>
    </p:spTree>
  </p:cSld>
  <p:clrMapOvr>
    <a:masterClrMapping/>
  </p:clrMapOvr>
  <p:transition spd="slow">
    <p:strips dir="rd"/>
  </p:transition>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8702D94-140A-1954-5CC6-3630F77CD331}"/>
              </a:ext>
            </a:extLst>
          </p:cNvPr>
          <p:cNvPicPr>
            <a:picLocks noChangeAspect="1"/>
          </p:cNvPicPr>
          <p:nvPr/>
        </p:nvPicPr>
        <p:blipFill>
          <a:blip r:embed="rId2"/>
          <a:stretch>
            <a:fillRect/>
          </a:stretch>
        </p:blipFill>
        <p:spPr>
          <a:xfrm>
            <a:off x="1226530" y="1036112"/>
            <a:ext cx="6690940" cy="4785775"/>
          </a:xfrm>
          <a:prstGeom prst="rect">
            <a:avLst/>
          </a:prstGeom>
        </p:spPr>
      </p:pic>
    </p:spTree>
    <p:extLst>
      <p:ext uri="{BB962C8B-B14F-4D97-AF65-F5344CB8AC3E}">
        <p14:creationId xmlns:p14="http://schemas.microsoft.com/office/powerpoint/2010/main" val="4015428822"/>
      </p:ext>
    </p:extLst>
  </p:cSld>
  <p:clrMapOvr>
    <a:masterClrMapping/>
  </p:clrMapOvr>
  <p:transition spd="slow">
    <p:strips dir="rd"/>
  </p:transition>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830C064-5E0A-4DCF-D5E1-794A3A0C9A2C}"/>
              </a:ext>
            </a:extLst>
          </p:cNvPr>
          <p:cNvPicPr>
            <a:picLocks noChangeAspect="1"/>
          </p:cNvPicPr>
          <p:nvPr/>
        </p:nvPicPr>
        <p:blipFill>
          <a:blip r:embed="rId2"/>
          <a:stretch>
            <a:fillRect/>
          </a:stretch>
        </p:blipFill>
        <p:spPr>
          <a:xfrm>
            <a:off x="1188427" y="1024681"/>
            <a:ext cx="6767146" cy="4808637"/>
          </a:xfrm>
          <a:prstGeom prst="rect">
            <a:avLst/>
          </a:prstGeom>
        </p:spPr>
      </p:pic>
    </p:spTree>
    <p:extLst>
      <p:ext uri="{BB962C8B-B14F-4D97-AF65-F5344CB8AC3E}">
        <p14:creationId xmlns:p14="http://schemas.microsoft.com/office/powerpoint/2010/main" val="2147625882"/>
      </p:ext>
    </p:extLst>
  </p:cSld>
  <p:clrMapOvr>
    <a:masterClrMapping/>
  </p:clrMapOvr>
  <p:transition spd="slow">
    <p:strips dir="rd"/>
  </p:transition>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277813"/>
            <a:ext cx="8229600" cy="558899"/>
          </a:xfrm>
        </p:spPr>
        <p:txBody>
          <a:bodyPr/>
          <a:lstStyle/>
          <a:p>
            <a:pPr>
              <a:defRPr/>
            </a:pPr>
            <a:r>
              <a:rPr lang="sr-Latn-RS" sz="3200" b="1" dirty="0"/>
              <a:t>N. </a:t>
            </a:r>
            <a:r>
              <a:rPr lang="en-US" sz="3200" b="1" dirty="0"/>
              <a:t>C</a:t>
            </a:r>
            <a:r>
              <a:rPr lang="sr-Latn-RS" sz="3200" b="1" dirty="0"/>
              <a:t>utaneus brachii medialis – TH 1</a:t>
            </a:r>
            <a:endParaRPr lang="en-US" sz="3200" b="1" dirty="0"/>
          </a:p>
        </p:txBody>
      </p:sp>
      <p:sp>
        <p:nvSpPr>
          <p:cNvPr id="6" name="Content Placeholder 5"/>
          <p:cNvSpPr>
            <a:spLocks noGrp="1"/>
          </p:cNvSpPr>
          <p:nvPr>
            <p:ph idx="1"/>
          </p:nvPr>
        </p:nvSpPr>
        <p:spPr>
          <a:xfrm>
            <a:off x="323528" y="2492896"/>
            <a:ext cx="8229600" cy="3725589"/>
          </a:xfrm>
        </p:spPr>
        <p:txBody>
          <a:bodyPr/>
          <a:lstStyle/>
          <a:p>
            <a:pPr>
              <a:defRPr/>
            </a:pPr>
            <a:r>
              <a:rPr lang="en-US" sz="2000" dirty="0"/>
              <a:t>Branch of medial cord (F</a:t>
            </a:r>
            <a:r>
              <a:rPr lang="sr-Latn-RS" sz="2000" dirty="0" err="1"/>
              <a:t>asciculus</a:t>
            </a:r>
            <a:r>
              <a:rPr lang="sr-Latn-RS" sz="2000" dirty="0"/>
              <a:t> </a:t>
            </a:r>
            <a:r>
              <a:rPr lang="sr-Latn-RS" sz="2000" dirty="0" err="1"/>
              <a:t>medialis</a:t>
            </a:r>
            <a:r>
              <a:rPr lang="en-GB" sz="2000" dirty="0"/>
              <a:t>)</a:t>
            </a:r>
            <a:endParaRPr lang="sr-Latn-RS" sz="2000" dirty="0"/>
          </a:p>
          <a:p>
            <a:pPr>
              <a:defRPr/>
            </a:pPr>
            <a:r>
              <a:rPr lang="en-GB" sz="2000" dirty="0"/>
              <a:t>At the beginning located in front or behind </a:t>
            </a:r>
            <a:r>
              <a:rPr lang="sr-Latn-RS" sz="2000" dirty="0" err="1"/>
              <a:t>v.axillaris</a:t>
            </a:r>
            <a:r>
              <a:rPr lang="sr-Cyrl-RS" sz="2000" dirty="0"/>
              <a:t>, </a:t>
            </a:r>
            <a:r>
              <a:rPr lang="en-GB" sz="2000" dirty="0"/>
              <a:t>and then continues along medial side of axillary vein and brachial veins</a:t>
            </a:r>
            <a:endParaRPr lang="sr-Cyrl-RS" sz="2000" dirty="0"/>
          </a:p>
          <a:p>
            <a:pPr>
              <a:defRPr/>
            </a:pPr>
            <a:r>
              <a:rPr lang="en-GB" sz="2000" dirty="0"/>
              <a:t>At the level of mid-arm, pierces deep fascia, becomes subcutaneous and innervates skin of medial arm (and posterior arm, partly)</a:t>
            </a:r>
            <a:endParaRPr lang="sr-Cyrl-RS" sz="2000" dirty="0"/>
          </a:p>
          <a:p>
            <a:pPr>
              <a:defRPr/>
            </a:pPr>
            <a:r>
              <a:rPr lang="en-GB" sz="2000" dirty="0"/>
              <a:t>In axillar </a:t>
            </a:r>
            <a:r>
              <a:rPr lang="en-GB" sz="2000" dirty="0" err="1"/>
              <a:t>fosa</a:t>
            </a:r>
            <a:r>
              <a:rPr lang="en-GB" sz="2000" dirty="0"/>
              <a:t> anastomosis with</a:t>
            </a:r>
            <a:r>
              <a:rPr lang="sr-Cyrl-RS" sz="2000" dirty="0"/>
              <a:t>  </a:t>
            </a:r>
            <a:r>
              <a:rPr lang="sr-Latn-RS" sz="2000" dirty="0"/>
              <a:t>n.intercostobrachialis – </a:t>
            </a:r>
            <a:r>
              <a:rPr lang="en-GB" sz="2000" dirty="0"/>
              <a:t>branch of 2nd</a:t>
            </a:r>
            <a:r>
              <a:rPr lang="sr-Cyrl-RS" sz="2000" dirty="0"/>
              <a:t> </a:t>
            </a:r>
            <a:r>
              <a:rPr lang="sr-Latn-RS" sz="2000" dirty="0" err="1"/>
              <a:t>intercostal</a:t>
            </a:r>
            <a:r>
              <a:rPr lang="en-GB" sz="2000" dirty="0"/>
              <a:t> nerve</a:t>
            </a:r>
            <a:endParaRPr lang="sr-Latn-RS" sz="2000" dirty="0"/>
          </a:p>
          <a:p>
            <a:pPr>
              <a:defRPr/>
            </a:pPr>
            <a:r>
              <a:rPr lang="en-GB" sz="2000" dirty="0"/>
              <a:t>Have anastomosis with n. </a:t>
            </a:r>
            <a:r>
              <a:rPr lang="en-GB" sz="2000" dirty="0" err="1"/>
              <a:t>cutaneus</a:t>
            </a:r>
            <a:r>
              <a:rPr lang="en-GB" sz="2000" dirty="0"/>
              <a:t> antebrachia medialis</a:t>
            </a:r>
            <a:r>
              <a:rPr lang="sr-Latn-RS" sz="2000" dirty="0"/>
              <a:t>.</a:t>
            </a:r>
          </a:p>
        </p:txBody>
      </p:sp>
      <p:pic>
        <p:nvPicPr>
          <p:cNvPr id="3" name="Picture 2">
            <a:extLst>
              <a:ext uri="{FF2B5EF4-FFF2-40B4-BE49-F238E27FC236}">
                <a16:creationId xmlns:a16="http://schemas.microsoft.com/office/drawing/2014/main" id="{0481A53E-2557-9EDB-106B-FF43A9E4A856}"/>
              </a:ext>
            </a:extLst>
          </p:cNvPr>
          <p:cNvPicPr>
            <a:picLocks noChangeAspect="1"/>
          </p:cNvPicPr>
          <p:nvPr/>
        </p:nvPicPr>
        <p:blipFill rotWithShape="1">
          <a:blip r:embed="rId2"/>
          <a:srcRect b="55944"/>
          <a:stretch/>
        </p:blipFill>
        <p:spPr>
          <a:xfrm>
            <a:off x="156836" y="921049"/>
            <a:ext cx="8830328" cy="707752"/>
          </a:xfrm>
          <a:prstGeom prst="rect">
            <a:avLst/>
          </a:prstGeom>
        </p:spPr>
      </p:pic>
    </p:spTree>
  </p:cSld>
  <p:clrMapOvr>
    <a:masterClrMapping/>
  </p:clrMapOvr>
  <p:transition spd="slow">
    <p:strips dir="rd"/>
  </p:transition>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1970" name="Picture 13" descr="00007N442 copy"/>
          <p:cNvPicPr>
            <a:picLocks noGrp="1"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a:xfrm>
            <a:off x="2241550" y="277813"/>
            <a:ext cx="5187950" cy="6515100"/>
          </a:xfrm>
        </p:spPr>
      </p:pic>
    </p:spTree>
  </p:cSld>
  <p:clrMapOvr>
    <a:masterClrMapping/>
  </p:clrMapOvr>
  <p:transition spd="slow">
    <p:strips dir="rd"/>
  </p:transition>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00856"/>
            <a:ext cx="8229600" cy="722312"/>
          </a:xfrm>
        </p:spPr>
        <p:txBody>
          <a:bodyPr/>
          <a:lstStyle/>
          <a:p>
            <a:pPr>
              <a:defRPr/>
            </a:pPr>
            <a:r>
              <a:rPr lang="sr-Latn-RS" sz="3200" b="1" dirty="0"/>
              <a:t>N.</a:t>
            </a:r>
            <a:r>
              <a:rPr lang="en-US" sz="3200" b="1" dirty="0"/>
              <a:t>C</a:t>
            </a:r>
            <a:r>
              <a:rPr lang="sr-Latn-RS" sz="3200" b="1" dirty="0"/>
              <a:t>utaneus antebrachii medialis C8, Th1</a:t>
            </a:r>
            <a:endParaRPr lang="en-US" sz="3200" b="1" dirty="0"/>
          </a:p>
        </p:txBody>
      </p:sp>
      <p:sp>
        <p:nvSpPr>
          <p:cNvPr id="4" name="Content Placeholder 3"/>
          <p:cNvSpPr>
            <a:spLocks noGrp="1"/>
          </p:cNvSpPr>
          <p:nvPr>
            <p:ph idx="1"/>
          </p:nvPr>
        </p:nvSpPr>
        <p:spPr>
          <a:xfrm>
            <a:off x="395536" y="2356632"/>
            <a:ext cx="8229600" cy="4300512"/>
          </a:xfrm>
        </p:spPr>
        <p:txBody>
          <a:bodyPr/>
          <a:lstStyle/>
          <a:p>
            <a:pPr>
              <a:defRPr/>
            </a:pPr>
            <a:r>
              <a:rPr lang="en-GB" sz="2000" dirty="0">
                <a:solidFill>
                  <a:srgbClr val="FFFF00"/>
                </a:solidFill>
              </a:rPr>
              <a:t>Branch of medial cord (</a:t>
            </a:r>
            <a:r>
              <a:rPr lang="sr-Latn-RS" sz="2000" dirty="0" err="1">
                <a:solidFill>
                  <a:srgbClr val="FFFF00"/>
                </a:solidFill>
              </a:rPr>
              <a:t>Fasciculus</a:t>
            </a:r>
            <a:r>
              <a:rPr lang="sr-Latn-RS" sz="2000" dirty="0">
                <a:solidFill>
                  <a:srgbClr val="FFFF00"/>
                </a:solidFill>
              </a:rPr>
              <a:t> </a:t>
            </a:r>
            <a:r>
              <a:rPr lang="sr-Latn-RS" sz="2000" dirty="0" err="1">
                <a:solidFill>
                  <a:srgbClr val="FFFF00"/>
                </a:solidFill>
              </a:rPr>
              <a:t>medialis</a:t>
            </a:r>
            <a:r>
              <a:rPr lang="en-GB" sz="2000" dirty="0">
                <a:solidFill>
                  <a:srgbClr val="FFFF00"/>
                </a:solidFill>
              </a:rPr>
              <a:t>)</a:t>
            </a:r>
            <a:endParaRPr lang="sr-Latn-RS" sz="2000" dirty="0">
              <a:solidFill>
                <a:srgbClr val="FFFF00"/>
              </a:solidFill>
            </a:endParaRPr>
          </a:p>
          <a:p>
            <a:pPr>
              <a:defRPr/>
            </a:pPr>
            <a:r>
              <a:rPr lang="en-GB" sz="2000" dirty="0">
                <a:solidFill>
                  <a:srgbClr val="FFFF00"/>
                </a:solidFill>
              </a:rPr>
              <a:t>In axillar fossa </a:t>
            </a:r>
            <a:r>
              <a:rPr lang="en-GB" sz="2000" dirty="0"/>
              <a:t>located medial to </a:t>
            </a:r>
            <a:r>
              <a:rPr lang="sr-Latn-RS" sz="2000" dirty="0" err="1"/>
              <a:t>a.axillaris</a:t>
            </a:r>
            <a:r>
              <a:rPr lang="sr-Latn-RS" sz="2000" dirty="0"/>
              <a:t> </a:t>
            </a:r>
            <a:r>
              <a:rPr lang="en-GB" sz="2000" dirty="0"/>
              <a:t>and </a:t>
            </a:r>
            <a:r>
              <a:rPr lang="sr-Latn-RS" sz="2000" dirty="0" err="1"/>
              <a:t>n.medianus</a:t>
            </a:r>
            <a:r>
              <a:rPr lang="sr-Latn-RS" sz="2000" dirty="0"/>
              <a:t>, </a:t>
            </a:r>
            <a:r>
              <a:rPr lang="en-GB" sz="2000" dirty="0"/>
              <a:t>and in front </a:t>
            </a:r>
            <a:r>
              <a:rPr lang="sr-Latn-RS" sz="2000" dirty="0" err="1"/>
              <a:t>v.axillaris</a:t>
            </a:r>
            <a:r>
              <a:rPr lang="sr-Latn-RS" sz="2000" dirty="0"/>
              <a:t> </a:t>
            </a:r>
            <a:r>
              <a:rPr lang="en-GB" sz="2000" dirty="0"/>
              <a:t>and </a:t>
            </a:r>
            <a:r>
              <a:rPr lang="sr-Latn-RS" sz="2000" dirty="0" err="1"/>
              <a:t>n.ulnaris</a:t>
            </a:r>
            <a:endParaRPr lang="sr-Latn-RS" sz="2000" dirty="0"/>
          </a:p>
          <a:p>
            <a:pPr>
              <a:defRPr/>
            </a:pPr>
            <a:r>
              <a:rPr lang="en-GB" sz="2000" dirty="0">
                <a:solidFill>
                  <a:srgbClr val="FFFF00"/>
                </a:solidFill>
              </a:rPr>
              <a:t>In arm</a:t>
            </a:r>
            <a:r>
              <a:rPr lang="sr-Cyrl-RS" sz="2000" dirty="0"/>
              <a:t>: </a:t>
            </a:r>
            <a:r>
              <a:rPr lang="en-GB" sz="2000" dirty="0"/>
              <a:t>medial to </a:t>
            </a:r>
            <a:r>
              <a:rPr lang="sr-Latn-RS" sz="2000" dirty="0" err="1"/>
              <a:t>a.brachialis</a:t>
            </a:r>
            <a:r>
              <a:rPr lang="sr-Latn-RS" sz="2000" dirty="0"/>
              <a:t> </a:t>
            </a:r>
            <a:r>
              <a:rPr lang="en-GB" sz="2000" dirty="0"/>
              <a:t>and</a:t>
            </a:r>
            <a:r>
              <a:rPr lang="sr-Latn-RS" sz="2000" dirty="0"/>
              <a:t> n.ulnarisa</a:t>
            </a:r>
          </a:p>
          <a:p>
            <a:pPr>
              <a:defRPr/>
            </a:pPr>
            <a:r>
              <a:rPr lang="en-GB" sz="2000" dirty="0"/>
              <a:t>At the level of mid-arm, pierces deep fascia together with </a:t>
            </a:r>
            <a:r>
              <a:rPr lang="sr-Latn-RS" sz="2000" dirty="0" err="1"/>
              <a:t>v.basilica</a:t>
            </a:r>
            <a:r>
              <a:rPr lang="sr-Latn-RS" sz="2000" dirty="0"/>
              <a:t> (</a:t>
            </a:r>
            <a:r>
              <a:rPr lang="sr-Latn-RS" sz="2000" dirty="0">
                <a:solidFill>
                  <a:srgbClr val="FFFF00"/>
                </a:solidFill>
              </a:rPr>
              <a:t>hiatus basilicus</a:t>
            </a:r>
            <a:r>
              <a:rPr lang="sr-Latn-RS" sz="2000" dirty="0"/>
              <a:t>) </a:t>
            </a:r>
            <a:r>
              <a:rPr lang="en-GB" sz="2000" dirty="0"/>
              <a:t>and gives of two terminal branches</a:t>
            </a:r>
            <a:r>
              <a:rPr lang="sr-Cyrl-RS" sz="2000" dirty="0"/>
              <a:t>.</a:t>
            </a:r>
          </a:p>
          <a:p>
            <a:pPr>
              <a:defRPr/>
            </a:pPr>
            <a:r>
              <a:rPr lang="en-GB" sz="2000" dirty="0">
                <a:solidFill>
                  <a:srgbClr val="FF0000"/>
                </a:solidFill>
              </a:rPr>
              <a:t>Anterior terminal branch </a:t>
            </a:r>
            <a:r>
              <a:rPr lang="sr-Cyrl-RS" sz="2000" dirty="0"/>
              <a:t>– </a:t>
            </a:r>
            <a:r>
              <a:rPr lang="en-GB" sz="2000" dirty="0"/>
              <a:t>descends along anterior aspect of elbow and </a:t>
            </a:r>
            <a:r>
              <a:rPr lang="en-GB" sz="2000" dirty="0" err="1"/>
              <a:t>forarm</a:t>
            </a:r>
            <a:r>
              <a:rPr lang="en-GB" sz="2000" dirty="0"/>
              <a:t> region</a:t>
            </a:r>
            <a:r>
              <a:rPr lang="sr-Cyrl-RS" sz="2000" dirty="0"/>
              <a:t>, </a:t>
            </a:r>
            <a:r>
              <a:rPr lang="en-GB" sz="2000" dirty="0"/>
              <a:t>and reaches the wrist following v. basilica</a:t>
            </a:r>
            <a:endParaRPr lang="sr-Cyrl-RS" sz="2000" dirty="0"/>
          </a:p>
          <a:p>
            <a:pPr>
              <a:defRPr/>
            </a:pPr>
            <a:r>
              <a:rPr lang="en-GB" sz="2000" dirty="0">
                <a:solidFill>
                  <a:srgbClr val="FF0000"/>
                </a:solidFill>
              </a:rPr>
              <a:t>Posterior terminal branch </a:t>
            </a:r>
            <a:r>
              <a:rPr lang="sr-Cyrl-RS" sz="2000" dirty="0"/>
              <a:t>– </a:t>
            </a:r>
            <a:r>
              <a:rPr lang="en-GB" sz="2000" dirty="0"/>
              <a:t>descends in front of </a:t>
            </a:r>
            <a:r>
              <a:rPr lang="en-GB" sz="2000" dirty="0" err="1"/>
              <a:t>epicondylus</a:t>
            </a:r>
            <a:r>
              <a:rPr lang="en-GB" sz="2000" dirty="0"/>
              <a:t> medialis of humerus and crosses to posterior aspect of medial region of forearm and reaches the dorsal side of carpus</a:t>
            </a:r>
            <a:r>
              <a:rPr lang="sr-Cyrl-RS" sz="2000" dirty="0"/>
              <a:t>. </a:t>
            </a:r>
            <a:endParaRPr lang="en-GB" sz="2000" dirty="0"/>
          </a:p>
          <a:p>
            <a:pPr>
              <a:defRPr/>
            </a:pPr>
            <a:r>
              <a:rPr lang="en-GB" sz="2000" dirty="0"/>
              <a:t>Innervates skin of medial </a:t>
            </a:r>
            <a:r>
              <a:rPr lang="en-GB" sz="2000" dirty="0" err="1"/>
              <a:t>forarm</a:t>
            </a:r>
            <a:r>
              <a:rPr lang="en-GB" sz="2000" dirty="0"/>
              <a:t> (and posterior forearm, partly)</a:t>
            </a:r>
            <a:endParaRPr lang="sr-Cyrl-RS" sz="2000" dirty="0"/>
          </a:p>
          <a:p>
            <a:pPr>
              <a:defRPr/>
            </a:pPr>
            <a:endParaRPr lang="sr-Latn-RS" sz="2400" dirty="0"/>
          </a:p>
        </p:txBody>
      </p:sp>
      <p:pic>
        <p:nvPicPr>
          <p:cNvPr id="2" name="Picture 1">
            <a:extLst>
              <a:ext uri="{FF2B5EF4-FFF2-40B4-BE49-F238E27FC236}">
                <a16:creationId xmlns:a16="http://schemas.microsoft.com/office/drawing/2014/main" id="{D05F7BAE-EBED-8294-E5F7-4FF56F7923D7}"/>
              </a:ext>
            </a:extLst>
          </p:cNvPr>
          <p:cNvPicPr>
            <a:picLocks noChangeAspect="1"/>
          </p:cNvPicPr>
          <p:nvPr/>
        </p:nvPicPr>
        <p:blipFill rotWithShape="1">
          <a:blip r:embed="rId2"/>
          <a:srcRect t="44057"/>
          <a:stretch/>
        </p:blipFill>
        <p:spPr>
          <a:xfrm>
            <a:off x="156836" y="1052736"/>
            <a:ext cx="8830328" cy="898717"/>
          </a:xfrm>
          <a:prstGeom prst="rect">
            <a:avLst/>
          </a:prstGeom>
        </p:spPr>
      </p:pic>
      <p:pic>
        <p:nvPicPr>
          <p:cNvPr id="5" name="Picture 4">
            <a:extLst>
              <a:ext uri="{FF2B5EF4-FFF2-40B4-BE49-F238E27FC236}">
                <a16:creationId xmlns:a16="http://schemas.microsoft.com/office/drawing/2014/main" id="{4F2BED41-B26D-4DF1-02D8-FDCFD2359CB7}"/>
              </a:ext>
            </a:extLst>
          </p:cNvPr>
          <p:cNvPicPr>
            <a:picLocks noChangeAspect="1"/>
          </p:cNvPicPr>
          <p:nvPr/>
        </p:nvPicPr>
        <p:blipFill>
          <a:blip r:embed="rId3"/>
          <a:stretch>
            <a:fillRect/>
          </a:stretch>
        </p:blipFill>
        <p:spPr>
          <a:xfrm>
            <a:off x="1619672" y="1216997"/>
            <a:ext cx="2176047" cy="570194"/>
          </a:xfrm>
          <a:prstGeom prst="rect">
            <a:avLst/>
          </a:prstGeom>
        </p:spPr>
      </p:pic>
    </p:spTree>
  </p:cSld>
  <p:clrMapOvr>
    <a:masterClrMapping/>
  </p:clrMapOvr>
  <p:transition spd="slow">
    <p:strips dir="rd"/>
  </p:transition>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a:xfrm>
            <a:off x="107950" y="2060575"/>
            <a:ext cx="2592388" cy="2447925"/>
          </a:xfrm>
        </p:spPr>
        <p:txBody>
          <a:bodyPr/>
          <a:lstStyle/>
          <a:p>
            <a:pPr algn="l" eaLnBrk="1" hangingPunct="1">
              <a:defRPr/>
            </a:pPr>
            <a:r>
              <a:rPr lang="en-GB" sz="2400" b="1" dirty="0">
                <a:solidFill>
                  <a:srgbClr val="FFCC00"/>
                </a:solidFill>
              </a:rPr>
              <a:t>SENSORY INNERVATION OF UPPER LIMB</a:t>
            </a:r>
            <a:endParaRPr lang="en-US" sz="2400" b="1" dirty="0">
              <a:solidFill>
                <a:srgbClr val="FFCC00"/>
              </a:solidFill>
            </a:endParaRPr>
          </a:p>
        </p:txBody>
      </p:sp>
      <p:pic>
        <p:nvPicPr>
          <p:cNvPr id="214019" name="Picture 3" descr="PB 26"/>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762250" y="0"/>
            <a:ext cx="5913438" cy="6858000"/>
          </a:xfrm>
        </p:spPr>
      </p:pic>
      <p:sp>
        <p:nvSpPr>
          <p:cNvPr id="214020" name="Text Box 4"/>
          <p:cNvSpPr txBox="1">
            <a:spLocks noChangeArrowheads="1"/>
          </p:cNvSpPr>
          <p:nvPr/>
        </p:nvSpPr>
        <p:spPr bwMode="auto">
          <a:xfrm>
            <a:off x="5724525" y="6237288"/>
            <a:ext cx="2857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90000"/>
              <a:buFont typeface="Wingdings" panose="05000000000000000000" pitchFamily="2" charset="2"/>
              <a:buBlip>
                <a:blip r:embed="rId3"/>
              </a:buBlip>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lr>
                <a:schemeClr val="accent2"/>
              </a:buClr>
              <a:buSzPct val="90000"/>
              <a:buFont typeface="Wingdings" panose="05000000000000000000" pitchFamily="2" charset="2"/>
              <a:buBlip>
                <a:blip r:embed="rId4"/>
              </a:buBlip>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folHlink"/>
              </a:buClr>
              <a:buSzPct val="90000"/>
              <a:buFont typeface="Wingdings" panose="05000000000000000000" pitchFamily="2" charset="2"/>
              <a:buBlip>
                <a:blip r:embed="rId5"/>
              </a:buBlip>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90000"/>
              <a:buFont typeface="Wingdings" panose="05000000000000000000" pitchFamily="2" charset="2"/>
              <a:buBlip>
                <a:blip r:embed="rId5"/>
              </a:buBlip>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90000"/>
              <a:buFont typeface="Wingdings" panose="05000000000000000000" pitchFamily="2" charset="2"/>
              <a:buBlip>
                <a:blip r:embed="rId5"/>
              </a:buBlip>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90000"/>
              <a:buFont typeface="Wingdings" panose="05000000000000000000" pitchFamily="2" charset="2"/>
              <a:buBlip>
                <a:blip r:embed="rId5"/>
              </a:buBlip>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90000"/>
              <a:buFont typeface="Wingdings" panose="05000000000000000000" pitchFamily="2" charset="2"/>
              <a:buBlip>
                <a:blip r:embed="rId5"/>
              </a:buBlip>
              <a:defRPr sz="2000">
                <a:solidFill>
                  <a:schemeClr val="tx1"/>
                </a:solidFill>
                <a:latin typeface="Arial" panose="020B0604020202020204" pitchFamily="34" charset="0"/>
              </a:defRPr>
            </a:lvl9pPr>
          </a:lstStyle>
          <a:p>
            <a:pPr>
              <a:spcBef>
                <a:spcPct val="0"/>
              </a:spcBef>
              <a:buClrTx/>
              <a:buSzTx/>
              <a:buFontTx/>
              <a:buNone/>
            </a:pPr>
            <a:r>
              <a:rPr lang="sr-Latn-CS" altLang="sr-Latn-RS" sz="2400">
                <a:solidFill>
                  <a:srgbClr val="FF0000"/>
                </a:solidFill>
                <a:latin typeface="Comic Sans MS" panose="030F0702030302020204" pitchFamily="66" charset="0"/>
              </a:rPr>
              <a:t>!</a:t>
            </a:r>
            <a:endParaRPr lang="en-US" altLang="sr-Latn-RS" sz="2400">
              <a:solidFill>
                <a:srgbClr val="FF0000"/>
              </a:solidFill>
              <a:latin typeface="Comic Sans MS" panose="030F0702030302020204" pitchFamily="66" charset="0"/>
            </a:endParaRPr>
          </a:p>
        </p:txBody>
      </p:sp>
    </p:spTree>
  </p:cSld>
  <p:clrMapOvr>
    <a:masterClrMapping/>
  </p:clrMapOvr>
  <p:transition spd="slow">
    <p:strips dir="rd"/>
  </p:transition>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179388" y="1773238"/>
            <a:ext cx="9145587" cy="2519362"/>
          </a:xfrm>
        </p:spPr>
        <p:txBody>
          <a:bodyPr/>
          <a:lstStyle/>
          <a:p>
            <a:pPr algn="l" eaLnBrk="1" hangingPunct="1">
              <a:defRPr/>
            </a:pPr>
            <a:r>
              <a:rPr lang="en-GB" sz="2400" b="1" dirty="0">
                <a:solidFill>
                  <a:srgbClr val="FFCC00"/>
                </a:solidFill>
              </a:rPr>
              <a:t>SENSORY </a:t>
            </a:r>
            <a:br>
              <a:rPr lang="en-GB" sz="2400" b="1" dirty="0">
                <a:solidFill>
                  <a:srgbClr val="FFCC00"/>
                </a:solidFill>
              </a:rPr>
            </a:br>
            <a:r>
              <a:rPr lang="en-GB" sz="2400" b="1" dirty="0">
                <a:solidFill>
                  <a:srgbClr val="FFCC00"/>
                </a:solidFill>
              </a:rPr>
              <a:t>INNERVATION</a:t>
            </a:r>
            <a:br>
              <a:rPr lang="en-GB" sz="2400" b="1" dirty="0">
                <a:solidFill>
                  <a:srgbClr val="FFCC00"/>
                </a:solidFill>
              </a:rPr>
            </a:br>
            <a:r>
              <a:rPr lang="en-GB" sz="2400" b="1" dirty="0">
                <a:solidFill>
                  <a:srgbClr val="FFCC00"/>
                </a:solidFill>
              </a:rPr>
              <a:t>OF HAND</a:t>
            </a:r>
            <a:endParaRPr lang="en-US" sz="2400" b="1" dirty="0">
              <a:solidFill>
                <a:srgbClr val="FFCC00"/>
              </a:solidFill>
            </a:endParaRPr>
          </a:p>
        </p:txBody>
      </p:sp>
      <p:pic>
        <p:nvPicPr>
          <p:cNvPr id="215043" name="Picture 3" descr="PB 25"/>
          <p:cNvPicPr>
            <a:picLocks noGrp="1" noChangeAspect="1" noChangeArrowheads="1"/>
          </p:cNvPicPr>
          <p:nvPr>
            <p:ph idx="1"/>
          </p:nvPr>
        </p:nvPicPr>
        <p:blipFill>
          <a:blip r:embed="rId2">
            <a:lum contrast="12000"/>
            <a:extLst>
              <a:ext uri="{28A0092B-C50C-407E-A947-70E740481C1C}">
                <a14:useLocalDpi xmlns:a14="http://schemas.microsoft.com/office/drawing/2010/main" val="0"/>
              </a:ext>
            </a:extLst>
          </a:blip>
          <a:srcRect/>
          <a:stretch>
            <a:fillRect/>
          </a:stretch>
        </p:blipFill>
        <p:spPr>
          <a:xfrm>
            <a:off x="2484438" y="0"/>
            <a:ext cx="6191250" cy="6858000"/>
          </a:xfrm>
          <a:ln w="38100">
            <a:solidFill>
              <a:srgbClr val="FFCC00"/>
            </a:solidFill>
          </a:ln>
        </p:spPr>
      </p:pic>
      <p:sp>
        <p:nvSpPr>
          <p:cNvPr id="215044" name="Text Box 4"/>
          <p:cNvSpPr txBox="1">
            <a:spLocks noChangeArrowheads="1"/>
          </p:cNvSpPr>
          <p:nvPr/>
        </p:nvSpPr>
        <p:spPr bwMode="auto">
          <a:xfrm>
            <a:off x="2608263" y="4167188"/>
            <a:ext cx="2857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hlink"/>
              </a:buClr>
              <a:buSzPct val="90000"/>
              <a:buFont typeface="Wingdings" panose="05000000000000000000" pitchFamily="2" charset="2"/>
              <a:buBlip>
                <a:blip r:embed="rId3"/>
              </a:buBlip>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lr>
                <a:schemeClr val="accent2"/>
              </a:buClr>
              <a:buSzPct val="90000"/>
              <a:buFont typeface="Wingdings" panose="05000000000000000000" pitchFamily="2" charset="2"/>
              <a:buBlip>
                <a:blip r:embed="rId4"/>
              </a:buBlip>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folHlink"/>
              </a:buClr>
              <a:buSzPct val="90000"/>
              <a:buFont typeface="Wingdings" panose="05000000000000000000" pitchFamily="2" charset="2"/>
              <a:buBlip>
                <a:blip r:embed="rId5"/>
              </a:buBlip>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90000"/>
              <a:buFont typeface="Wingdings" panose="05000000000000000000" pitchFamily="2" charset="2"/>
              <a:buBlip>
                <a:blip r:embed="rId5"/>
              </a:buBlip>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90000"/>
              <a:buFont typeface="Wingdings" panose="05000000000000000000" pitchFamily="2" charset="2"/>
              <a:buBlip>
                <a:blip r:embed="rId5"/>
              </a:buBlip>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90000"/>
              <a:buFont typeface="Wingdings" panose="05000000000000000000" pitchFamily="2" charset="2"/>
              <a:buBlip>
                <a:blip r:embed="rId5"/>
              </a:buBlip>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90000"/>
              <a:buFont typeface="Wingdings" panose="05000000000000000000" pitchFamily="2" charset="2"/>
              <a:buBlip>
                <a:blip r:embed="rId5"/>
              </a:buBlip>
              <a:defRPr sz="2000">
                <a:solidFill>
                  <a:schemeClr val="tx1"/>
                </a:solidFill>
                <a:latin typeface="Arial" panose="020B0604020202020204" pitchFamily="34" charset="0"/>
              </a:defRPr>
            </a:lvl9pPr>
          </a:lstStyle>
          <a:p>
            <a:pPr>
              <a:spcBef>
                <a:spcPct val="0"/>
              </a:spcBef>
              <a:buClrTx/>
              <a:buSzTx/>
              <a:buFontTx/>
              <a:buNone/>
            </a:pPr>
            <a:r>
              <a:rPr lang="sr-Latn-CS" altLang="sr-Latn-RS" sz="2400">
                <a:solidFill>
                  <a:srgbClr val="FF0000"/>
                </a:solidFill>
                <a:latin typeface="Comic Sans MS" panose="030F0702030302020204" pitchFamily="66" charset="0"/>
              </a:rPr>
              <a:t>!</a:t>
            </a:r>
            <a:endParaRPr lang="en-US" altLang="sr-Latn-RS" sz="2400">
              <a:solidFill>
                <a:srgbClr val="FF0000"/>
              </a:solidFill>
              <a:latin typeface="Comic Sans MS" panose="030F0702030302020204" pitchFamily="66" charset="0"/>
            </a:endParaRPr>
          </a:p>
        </p:txBody>
      </p:sp>
    </p:spTree>
  </p:cSld>
  <p:clrMapOvr>
    <a:masterClrMapping/>
  </p:clrMapOvr>
  <p:transition spd="slow">
    <p:strips dir="rd"/>
  </p:transition>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title"/>
          </p:nvPr>
        </p:nvSpPr>
        <p:spPr>
          <a:xfrm>
            <a:off x="457200" y="274638"/>
            <a:ext cx="8229600" cy="130175"/>
          </a:xfrm>
        </p:spPr>
        <p:txBody>
          <a:bodyPr/>
          <a:lstStyle/>
          <a:p>
            <a:pPr eaLnBrk="1" hangingPunct="1">
              <a:defRPr/>
            </a:pPr>
            <a:endParaRPr lang="sr-Latn-CS" sz="4000"/>
          </a:p>
        </p:txBody>
      </p:sp>
      <p:sp>
        <p:nvSpPr>
          <p:cNvPr id="158728" name="Rectangle 8"/>
          <p:cNvSpPr>
            <a:spLocks noGrp="1" noChangeArrowheads="1"/>
          </p:cNvSpPr>
          <p:nvPr>
            <p:ph type="body" sz="half" idx="1"/>
          </p:nvPr>
        </p:nvSpPr>
        <p:spPr>
          <a:xfrm>
            <a:off x="179388" y="5805488"/>
            <a:ext cx="8785225" cy="749300"/>
          </a:xfrm>
        </p:spPr>
        <p:txBody>
          <a:bodyPr/>
          <a:lstStyle/>
          <a:p>
            <a:pPr eaLnBrk="1" hangingPunct="1">
              <a:lnSpc>
                <a:spcPct val="90000"/>
              </a:lnSpc>
              <a:defRPr/>
            </a:pPr>
            <a:r>
              <a:rPr lang="en-GB" sz="2400" b="1" dirty="0">
                <a:solidFill>
                  <a:srgbClr val="FFFF00"/>
                </a:solidFill>
                <a:effectLst>
                  <a:outerShdw blurRad="38100" dist="38100" dir="2700000" algn="tl">
                    <a:srgbClr val="C0C0C0"/>
                  </a:outerShdw>
                </a:effectLst>
              </a:rPr>
              <a:t>Paralysis</a:t>
            </a:r>
            <a:r>
              <a:rPr lang="sr-Latn-CS" sz="2400" b="1" dirty="0">
                <a:solidFill>
                  <a:srgbClr val="FFFF00"/>
                </a:solidFill>
                <a:effectLst>
                  <a:outerShdw blurRad="38100" dist="38100" dir="2700000" algn="tl">
                    <a:srgbClr val="C0C0C0"/>
                  </a:outerShdw>
                </a:effectLst>
              </a:rPr>
              <a:t> </a:t>
            </a:r>
            <a:r>
              <a:rPr lang="en-GB" sz="2400" b="1" dirty="0">
                <a:solidFill>
                  <a:srgbClr val="FFFF00"/>
                </a:solidFill>
                <a:effectLst>
                  <a:outerShdw blurRad="38100" dist="38100" dir="2700000" algn="tl">
                    <a:srgbClr val="C0C0C0"/>
                  </a:outerShdw>
                </a:effectLst>
              </a:rPr>
              <a:t>of </a:t>
            </a:r>
            <a:r>
              <a:rPr lang="sr-Latn-CS" sz="2400" b="1" dirty="0">
                <a:solidFill>
                  <a:srgbClr val="FFFF00"/>
                </a:solidFill>
                <a:effectLst>
                  <a:outerShdw blurRad="38100" dist="38100" dir="2700000" algn="tl">
                    <a:srgbClr val="C0C0C0"/>
                  </a:outerShdw>
                </a:effectLst>
              </a:rPr>
              <a:t>n. </a:t>
            </a:r>
            <a:r>
              <a:rPr lang="sr-Latn-CS" sz="2400" b="1" dirty="0" err="1">
                <a:solidFill>
                  <a:srgbClr val="FFFF00"/>
                </a:solidFill>
                <a:effectLst>
                  <a:outerShdw blurRad="38100" dist="38100" dir="2700000" algn="tl">
                    <a:srgbClr val="C0C0C0"/>
                  </a:outerShdw>
                </a:effectLst>
              </a:rPr>
              <a:t>thoracicus</a:t>
            </a:r>
            <a:r>
              <a:rPr lang="sr-Latn-CS" sz="2400" b="1" dirty="0">
                <a:solidFill>
                  <a:srgbClr val="FFFF00"/>
                </a:solidFill>
                <a:effectLst>
                  <a:outerShdw blurRad="38100" dist="38100" dir="2700000" algn="tl">
                    <a:srgbClr val="C0C0C0"/>
                  </a:outerShdw>
                </a:effectLst>
              </a:rPr>
              <a:t> </a:t>
            </a:r>
            <a:r>
              <a:rPr lang="sr-Latn-CS" sz="2400" b="1" dirty="0" err="1">
                <a:solidFill>
                  <a:srgbClr val="FFFF00"/>
                </a:solidFill>
                <a:effectLst>
                  <a:outerShdw blurRad="38100" dist="38100" dir="2700000" algn="tl">
                    <a:srgbClr val="C0C0C0"/>
                  </a:outerShdw>
                </a:effectLst>
              </a:rPr>
              <a:t>longus</a:t>
            </a:r>
            <a:r>
              <a:rPr lang="sr-Latn-CS" sz="2400" b="1" dirty="0">
                <a:solidFill>
                  <a:srgbClr val="FFFF00"/>
                </a:solidFill>
                <a:effectLst>
                  <a:outerShdw blurRad="38100" dist="38100" dir="2700000" algn="tl">
                    <a:srgbClr val="C0C0C0"/>
                  </a:outerShdw>
                </a:effectLst>
              </a:rPr>
              <a:t>; “ </a:t>
            </a:r>
            <a:r>
              <a:rPr lang="en-GB" sz="2400" b="1" dirty="0">
                <a:solidFill>
                  <a:srgbClr val="FFFF00"/>
                </a:solidFill>
                <a:effectLst>
                  <a:outerShdw blurRad="38100" dist="38100" dir="2700000" algn="tl">
                    <a:srgbClr val="C0C0C0"/>
                  </a:outerShdw>
                </a:effectLst>
              </a:rPr>
              <a:t>wing scapula</a:t>
            </a:r>
            <a:r>
              <a:rPr lang="sr-Latn-CS" sz="2400" b="1" dirty="0">
                <a:solidFill>
                  <a:srgbClr val="FFFF00"/>
                </a:solidFill>
                <a:effectLst>
                  <a:outerShdw blurRad="38100" dist="38100" dir="2700000" algn="tl">
                    <a:srgbClr val="C0C0C0"/>
                  </a:outerShdw>
                </a:effectLst>
              </a:rPr>
              <a:t>”</a:t>
            </a:r>
            <a:endParaRPr lang="en-US" sz="2400" b="1" dirty="0">
              <a:solidFill>
                <a:srgbClr val="FFFF00"/>
              </a:solidFill>
              <a:effectLst>
                <a:outerShdw blurRad="38100" dist="38100" dir="2700000" algn="tl">
                  <a:srgbClr val="C0C0C0"/>
                </a:outerShdw>
              </a:effectLst>
            </a:endParaRPr>
          </a:p>
        </p:txBody>
      </p:sp>
      <p:pic>
        <p:nvPicPr>
          <p:cNvPr id="216068" name="Picture 6" descr="krilasta skapula"/>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2051050" y="260350"/>
            <a:ext cx="5400675" cy="5184775"/>
          </a:xfrm>
          <a:ln w="38100">
            <a:solidFill>
              <a:srgbClr val="FFCC00"/>
            </a:solidFill>
          </a:ln>
        </p:spPr>
      </p:pic>
    </p:spTree>
  </p:cSld>
  <p:clrMapOvr>
    <a:masterClrMapping/>
  </p:clrMapOvr>
  <p:transition spd="slow">
    <p:strips dir="rd"/>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57188" y="908720"/>
            <a:ext cx="8229600" cy="2877468"/>
          </a:xfrm>
        </p:spPr>
        <p:txBody>
          <a:bodyPr/>
          <a:lstStyle/>
          <a:p>
            <a:pPr>
              <a:defRPr/>
            </a:pPr>
            <a:r>
              <a:rPr lang="en-GB" sz="6000" dirty="0">
                <a:solidFill>
                  <a:srgbClr val="FFFF00"/>
                </a:solidFill>
              </a:rPr>
              <a:t>BLOOD VESSELS OF UPPER LIMB</a:t>
            </a:r>
            <a:endParaRPr lang="en-US" sz="6000" dirty="0">
              <a:solidFill>
                <a:srgbClr val="FFFF00"/>
              </a:solidFill>
            </a:endParaRPr>
          </a:p>
        </p:txBody>
      </p:sp>
    </p:spTree>
    <p:extLst>
      <p:ext uri="{BB962C8B-B14F-4D97-AF65-F5344CB8AC3E}">
        <p14:creationId xmlns:p14="http://schemas.microsoft.com/office/powerpoint/2010/main" val="1519923005"/>
      </p:ext>
    </p:extLst>
  </p:cSld>
  <p:clrMapOvr>
    <a:masterClrMapping/>
  </p:clrMapOvr>
  <p:transition spd="slow">
    <p:strips dir="rd"/>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9" descr="a"/>
          <p:cNvPicPr>
            <a:picLocks noGrp="1" noChangeAspect="1" noChangeArrowheads="1"/>
          </p:cNvPicPr>
          <p:nvPr>
            <p:ph/>
          </p:nvPr>
        </p:nvPicPr>
        <p:blipFill>
          <a:blip r:embed="rId3">
            <a:extLst>
              <a:ext uri="{28A0092B-C50C-407E-A947-70E740481C1C}">
                <a14:useLocalDpi xmlns:a14="http://schemas.microsoft.com/office/drawing/2010/main" val="0"/>
              </a:ext>
            </a:extLst>
          </a:blip>
          <a:srcRect/>
          <a:stretch>
            <a:fillRect/>
          </a:stretch>
        </p:blipFill>
        <p:spPr>
          <a:xfrm>
            <a:off x="0" y="0"/>
            <a:ext cx="9144000" cy="6858000"/>
          </a:xfr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trips dir="rd"/>
  </p:transition>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E7A6801-8763-251C-5DDF-A6904445255E}"/>
              </a:ext>
            </a:extLst>
          </p:cNvPr>
          <p:cNvPicPr>
            <a:picLocks noChangeAspect="1"/>
          </p:cNvPicPr>
          <p:nvPr/>
        </p:nvPicPr>
        <p:blipFill>
          <a:blip r:embed="rId2"/>
          <a:stretch>
            <a:fillRect/>
          </a:stretch>
        </p:blipFill>
        <p:spPr>
          <a:xfrm>
            <a:off x="657916" y="476672"/>
            <a:ext cx="7828168" cy="6109790"/>
          </a:xfrm>
          <a:prstGeom prst="rect">
            <a:avLst/>
          </a:prstGeom>
        </p:spPr>
      </p:pic>
    </p:spTree>
    <p:extLst>
      <p:ext uri="{BB962C8B-B14F-4D97-AF65-F5344CB8AC3E}">
        <p14:creationId xmlns:p14="http://schemas.microsoft.com/office/powerpoint/2010/main" val="670227783"/>
      </p:ext>
    </p:extLst>
  </p:cSld>
  <p:clrMapOvr>
    <a:masterClrMapping/>
  </p:clrMapOvr>
  <p:transition spd="slow">
    <p:strips dir="rd"/>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9" descr="rete 3">
            <a:extLst>
              <a:ext uri="{FF2B5EF4-FFF2-40B4-BE49-F238E27FC236}">
                <a16:creationId xmlns:a16="http://schemas.microsoft.com/office/drawing/2014/main" id="{76B38F19-2FAF-2757-0498-9D9604A0BB49}"/>
              </a:ext>
            </a:extLst>
          </p:cNvPr>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a:stretch>
            <a:fillRect/>
          </a:stretch>
        </p:blipFill>
        <p:spPr>
          <a:xfrm>
            <a:off x="0" y="0"/>
            <a:ext cx="9144000" cy="6858000"/>
          </a:xfrm>
        </p:spPr>
      </p:pic>
    </p:spTree>
  </p:cSld>
  <p:clrMapOvr>
    <a:masterClrMapping/>
  </p:clrMapOvr>
  <p:transition spd="slow">
    <p:strips dir="rd"/>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3">
            <a:extLst>
              <a:ext uri="{FF2B5EF4-FFF2-40B4-BE49-F238E27FC236}">
                <a16:creationId xmlns:a16="http://schemas.microsoft.com/office/drawing/2014/main" id="{091B7D7A-6E42-C87A-7229-C4383AB81DC6}"/>
              </a:ext>
            </a:extLst>
          </p:cNvPr>
          <p:cNvSpPr>
            <a:spLocks noGrp="1"/>
          </p:cNvSpPr>
          <p:nvPr>
            <p:ph type="body" idx="4294967295"/>
          </p:nvPr>
        </p:nvSpPr>
        <p:spPr>
          <a:xfrm>
            <a:off x="0" y="0"/>
            <a:ext cx="9144000" cy="6858000"/>
          </a:xfrm>
          <a:ln>
            <a:miter/>
          </a:ln>
        </p:spPr>
        <p:txBody>
          <a:bodyPr/>
          <a:lstStyle/>
          <a:p>
            <a:pPr eaLnBrk="1" hangingPunct="1">
              <a:lnSpc>
                <a:spcPct val="90000"/>
              </a:lnSpc>
              <a:buFont typeface="Wingdings" panose="05000000000000000000" pitchFamily="2" charset="2"/>
              <a:buNone/>
              <a:defRPr/>
            </a:pPr>
            <a:endParaRPr lang="sr-Latn-CS" altLang="en-US" sz="2000" dirty="0">
              <a:effectLst>
                <a:outerShdw blurRad="38100" dist="38100" dir="2700000" algn="tl">
                  <a:srgbClr val="000000"/>
                </a:outerShdw>
              </a:effectLst>
            </a:endParaRPr>
          </a:p>
          <a:p>
            <a:pPr eaLnBrk="1" hangingPunct="1">
              <a:lnSpc>
                <a:spcPct val="90000"/>
              </a:lnSpc>
              <a:buFont typeface="Wingdings" panose="05000000000000000000" pitchFamily="2" charset="2"/>
              <a:buNone/>
              <a:defRPr/>
            </a:pPr>
            <a:r>
              <a:rPr lang="sr-Latn-CS" altLang="en-US" sz="2000" dirty="0">
                <a:effectLst>
                  <a:outerShdw blurRad="38100" dist="38100" dir="2700000" algn="tl">
                    <a:srgbClr val="000000"/>
                  </a:outerShdw>
                </a:effectLst>
              </a:rPr>
              <a:t>                 RETE SCAPULAE – RS  i RETE ACROMIALE - RA</a:t>
            </a:r>
          </a:p>
          <a:p>
            <a:pPr eaLnBrk="1" hangingPunct="1">
              <a:lnSpc>
                <a:spcPct val="90000"/>
              </a:lnSpc>
              <a:buFont typeface="Wingdings" panose="05000000000000000000" pitchFamily="2" charset="2"/>
              <a:buNone/>
              <a:defRPr/>
            </a:pPr>
            <a:endParaRPr lang="sr-Latn-CS" altLang="en-US" sz="2000" dirty="0">
              <a:effectLst>
                <a:outerShdw blurRad="38100" dist="38100" dir="2700000" algn="tl">
                  <a:srgbClr val="000000"/>
                </a:outerShdw>
              </a:effectLst>
            </a:endParaRPr>
          </a:p>
          <a:p>
            <a:pPr eaLnBrk="1" hangingPunct="1">
              <a:lnSpc>
                <a:spcPct val="90000"/>
              </a:lnSpc>
              <a:buFont typeface="Wingdings" panose="05000000000000000000" pitchFamily="2" charset="2"/>
              <a:buNone/>
              <a:defRPr/>
            </a:pPr>
            <a:r>
              <a:rPr lang="sr-Latn-CS" altLang="en-US" sz="2000" dirty="0">
                <a:effectLst>
                  <a:outerShdw blurRad="38100" dist="38100" dir="2700000" algn="tl">
                    <a:srgbClr val="000000"/>
                  </a:outerShdw>
                </a:effectLst>
              </a:rPr>
              <a:t>        - RS </a:t>
            </a:r>
            <a:r>
              <a:rPr lang="en-GB" altLang="en-US" sz="2000" dirty="0">
                <a:effectLst>
                  <a:outerShdw blurRad="38100" dist="38100" dir="2700000" algn="tl">
                    <a:srgbClr val="000000"/>
                  </a:outerShdw>
                </a:effectLst>
              </a:rPr>
              <a:t>and</a:t>
            </a:r>
            <a:r>
              <a:rPr lang="sr-Latn-CS" altLang="en-US" sz="2000" dirty="0">
                <a:effectLst>
                  <a:outerShdw blurRad="38100" dist="38100" dir="2700000" algn="tl">
                    <a:srgbClr val="000000"/>
                  </a:outerShdw>
                </a:effectLst>
              </a:rPr>
              <a:t> RA  </a:t>
            </a:r>
            <a:r>
              <a:rPr lang="en-GB" altLang="en-US" sz="2000" dirty="0"/>
              <a:t>are formed</a:t>
            </a:r>
            <a:r>
              <a:rPr lang="sr-Latn-CS" altLang="en-US" sz="2000" dirty="0">
                <a:effectLst>
                  <a:outerShdw blurRad="38100" dist="38100" dir="2700000" algn="tl">
                    <a:srgbClr val="000000"/>
                  </a:outerShdw>
                </a:effectLst>
              </a:rPr>
              <a:t>  </a:t>
            </a:r>
            <a:r>
              <a:rPr lang="en-GB" altLang="en-US" sz="2000" dirty="0">
                <a:effectLst>
                  <a:outerShdw blurRad="38100" dist="38100" dir="2700000" algn="tl">
                    <a:srgbClr val="000000"/>
                  </a:outerShdw>
                </a:effectLst>
              </a:rPr>
              <a:t>by the branches of</a:t>
            </a:r>
          </a:p>
          <a:p>
            <a:pPr eaLnBrk="1" hangingPunct="1">
              <a:lnSpc>
                <a:spcPct val="90000"/>
              </a:lnSpc>
              <a:buFont typeface="Wingdings" panose="05000000000000000000" pitchFamily="2" charset="2"/>
              <a:buNone/>
              <a:defRPr/>
            </a:pPr>
            <a:r>
              <a:rPr lang="en-GB" altLang="en-US" sz="2000" dirty="0"/>
              <a:t>                     </a:t>
            </a:r>
            <a:r>
              <a:rPr lang="sr-Latn-CS" altLang="en-US" sz="2000" dirty="0">
                <a:effectLst>
                  <a:outerShdw blurRad="38100" dist="38100" dir="2700000" algn="tl">
                    <a:srgbClr val="000000"/>
                  </a:outerShdw>
                </a:effectLst>
              </a:rPr>
              <a:t> A.AXILLARIS   </a:t>
            </a:r>
            <a:r>
              <a:rPr lang="en-GB" altLang="en-US" sz="2000" dirty="0">
                <a:effectLst>
                  <a:outerShdw blurRad="38100" dist="38100" dir="2700000" algn="tl">
                    <a:srgbClr val="000000"/>
                  </a:outerShdw>
                </a:effectLst>
              </a:rPr>
              <a:t>and   </a:t>
            </a:r>
            <a:r>
              <a:rPr lang="sr-Latn-CS" altLang="en-US" sz="2000" dirty="0">
                <a:effectLst>
                  <a:outerShdw blurRad="38100" dist="38100" dir="2700000" algn="tl">
                    <a:srgbClr val="000000"/>
                  </a:outerShdw>
                </a:effectLst>
              </a:rPr>
              <a:t>A.SUBCLAVI</a:t>
            </a:r>
            <a:r>
              <a:rPr lang="en-GB" altLang="en-US" sz="2000" dirty="0">
                <a:effectLst>
                  <a:outerShdw blurRad="38100" dist="38100" dir="2700000" algn="tl">
                    <a:srgbClr val="000000"/>
                  </a:outerShdw>
                </a:effectLst>
              </a:rPr>
              <a:t>A</a:t>
            </a:r>
            <a:endParaRPr lang="sr-Latn-CS" altLang="en-US" sz="2000" dirty="0">
              <a:effectLst>
                <a:outerShdw blurRad="38100" dist="38100" dir="2700000" algn="tl">
                  <a:srgbClr val="000000"/>
                </a:outerShdw>
              </a:effectLst>
            </a:endParaRPr>
          </a:p>
          <a:p>
            <a:pPr eaLnBrk="1" hangingPunct="1">
              <a:lnSpc>
                <a:spcPct val="90000"/>
              </a:lnSpc>
              <a:buFont typeface="Wingdings" panose="05000000000000000000" pitchFamily="2" charset="2"/>
              <a:buNone/>
              <a:defRPr/>
            </a:pPr>
            <a:endParaRPr lang="sr-Latn-CS" altLang="en-US" sz="2000" dirty="0">
              <a:effectLst>
                <a:outerShdw blurRad="38100" dist="38100" dir="2700000" algn="tl">
                  <a:srgbClr val="000000"/>
                </a:outerShdw>
              </a:effectLst>
            </a:endParaRPr>
          </a:p>
          <a:p>
            <a:pPr eaLnBrk="1" hangingPunct="1">
              <a:lnSpc>
                <a:spcPct val="90000"/>
              </a:lnSpc>
              <a:buFont typeface="Wingdings" panose="05000000000000000000" pitchFamily="2" charset="2"/>
              <a:buNone/>
              <a:defRPr/>
            </a:pPr>
            <a:r>
              <a:rPr lang="sr-Latn-CS" altLang="en-US" sz="2000" dirty="0">
                <a:effectLst>
                  <a:outerShdw blurRad="38100" dist="38100" dir="2700000" algn="tl">
                    <a:srgbClr val="000000"/>
                  </a:outerShdw>
                </a:effectLst>
              </a:rPr>
              <a:t>        - RS :   </a:t>
            </a:r>
            <a:r>
              <a:rPr lang="sr-Latn-CS" altLang="en-US" sz="2000" dirty="0" err="1">
                <a:effectLst>
                  <a:outerShdw blurRad="38100" dist="38100" dir="2700000" algn="tl">
                    <a:srgbClr val="000000"/>
                  </a:outerShdw>
                </a:effectLst>
              </a:rPr>
              <a:t>A.suprascapularis</a:t>
            </a:r>
            <a:r>
              <a:rPr lang="sr-Latn-CS" altLang="en-US" sz="2000" dirty="0">
                <a:effectLst>
                  <a:outerShdw blurRad="38100" dist="38100" dir="2700000" algn="tl">
                    <a:srgbClr val="000000"/>
                  </a:outerShdw>
                </a:effectLst>
              </a:rPr>
              <a:t> </a:t>
            </a:r>
            <a:r>
              <a:rPr lang="sr-Latn-CS" altLang="en-US" sz="1600" dirty="0">
                <a:effectLst>
                  <a:outerShdw blurRad="38100" dist="38100" dir="2700000" algn="tl">
                    <a:srgbClr val="000000"/>
                  </a:outerShdw>
                </a:effectLst>
              </a:rPr>
              <a:t>(</a:t>
            </a:r>
            <a:r>
              <a:rPr lang="en-GB" altLang="en-US" sz="1600" dirty="0">
                <a:effectLst>
                  <a:outerShdw blurRad="38100" dist="38100" dir="2700000" algn="tl">
                    <a:srgbClr val="000000"/>
                  </a:outerShdw>
                </a:effectLst>
              </a:rPr>
              <a:t>branch of</a:t>
            </a:r>
            <a:r>
              <a:rPr lang="sr-Latn-CS" altLang="en-US" sz="1600" dirty="0">
                <a:effectLst>
                  <a:outerShdw blurRad="38100" dist="38100" dir="2700000" algn="tl">
                    <a:srgbClr val="000000"/>
                  </a:outerShdw>
                </a:effectLst>
              </a:rPr>
              <a:t> </a:t>
            </a:r>
            <a:r>
              <a:rPr lang="sr-Latn-CS" altLang="en-US" sz="1600" dirty="0" err="1">
                <a:effectLst>
                  <a:outerShdw blurRad="38100" dist="38100" dir="2700000" algn="tl">
                    <a:srgbClr val="000000"/>
                  </a:outerShdw>
                </a:effectLst>
              </a:rPr>
              <a:t>a.subclavia</a:t>
            </a:r>
            <a:r>
              <a:rPr lang="sr-Latn-CS" altLang="en-US" sz="1600" dirty="0">
                <a:effectLst>
                  <a:outerShdw blurRad="38100" dist="38100" dir="2700000" algn="tl">
                    <a:srgbClr val="000000"/>
                  </a:outerShdw>
                </a:effectLst>
              </a:rPr>
              <a:t>)</a:t>
            </a:r>
            <a:r>
              <a:rPr lang="sr-Latn-CS" altLang="en-US" sz="2000" dirty="0">
                <a:effectLst>
                  <a:outerShdw blurRad="38100" dist="38100" dir="2700000" algn="tl">
                    <a:srgbClr val="000000"/>
                  </a:outerShdw>
                </a:effectLst>
              </a:rPr>
              <a:t> </a:t>
            </a:r>
            <a:r>
              <a:rPr lang="en-GB" altLang="en-US" sz="2000" dirty="0">
                <a:effectLst>
                  <a:outerShdw blurRad="38100" dist="38100" dir="2700000" algn="tl">
                    <a:srgbClr val="000000"/>
                  </a:outerShdw>
                </a:effectLst>
              </a:rPr>
              <a:t>and</a:t>
            </a:r>
            <a:endParaRPr lang="sr-Latn-CS" altLang="en-US" sz="2000" dirty="0">
              <a:effectLst>
                <a:outerShdw blurRad="38100" dist="38100" dir="2700000" algn="tl">
                  <a:srgbClr val="000000"/>
                </a:outerShdw>
              </a:effectLst>
            </a:endParaRPr>
          </a:p>
          <a:p>
            <a:pPr eaLnBrk="1" hangingPunct="1">
              <a:lnSpc>
                <a:spcPct val="90000"/>
              </a:lnSpc>
              <a:buFont typeface="Wingdings" panose="05000000000000000000" pitchFamily="2" charset="2"/>
              <a:buNone/>
              <a:defRPr/>
            </a:pPr>
            <a:r>
              <a:rPr lang="sr-Latn-CS" altLang="en-US" sz="2000" dirty="0">
                <a:effectLst>
                  <a:outerShdw blurRad="38100" dist="38100" dir="2700000" algn="tl">
                    <a:srgbClr val="000000"/>
                  </a:outerShdw>
                </a:effectLst>
              </a:rPr>
              <a:t>                     </a:t>
            </a:r>
            <a:r>
              <a:rPr lang="en-GB" altLang="en-US" sz="2000" dirty="0">
                <a:effectLst>
                  <a:outerShdw blurRad="38100" dist="38100" dir="2700000" algn="tl">
                    <a:srgbClr val="000000"/>
                  </a:outerShdw>
                </a:effectLst>
              </a:rPr>
              <a:t>descendent branch of </a:t>
            </a:r>
            <a:r>
              <a:rPr lang="sr-Latn-CS" altLang="en-US" sz="2000" dirty="0" err="1">
                <a:effectLst>
                  <a:outerShdw blurRad="38100" dist="38100" dir="2700000" algn="tl">
                    <a:srgbClr val="000000"/>
                  </a:outerShdw>
                </a:effectLst>
              </a:rPr>
              <a:t>A.transversae</a:t>
            </a:r>
            <a:r>
              <a:rPr lang="sr-Latn-CS" altLang="en-US" sz="2000" dirty="0">
                <a:effectLst>
                  <a:outerShdw blurRad="38100" dist="38100" dir="2700000" algn="tl">
                    <a:srgbClr val="000000"/>
                  </a:outerShdw>
                </a:effectLst>
              </a:rPr>
              <a:t> </a:t>
            </a:r>
            <a:r>
              <a:rPr lang="sr-Latn-CS" altLang="en-US" sz="2000" dirty="0" err="1">
                <a:effectLst>
                  <a:outerShdw blurRad="38100" dist="38100" dir="2700000" algn="tl">
                    <a:srgbClr val="000000"/>
                  </a:outerShdw>
                </a:effectLst>
              </a:rPr>
              <a:t>colli</a:t>
            </a:r>
            <a:r>
              <a:rPr lang="sr-Latn-CS" altLang="en-US" sz="2000" dirty="0">
                <a:effectLst>
                  <a:outerShdw blurRad="38100" dist="38100" dir="2700000" algn="tl">
                    <a:srgbClr val="000000"/>
                  </a:outerShdw>
                </a:effectLst>
              </a:rPr>
              <a:t> (</a:t>
            </a:r>
            <a:r>
              <a:rPr lang="en-GB" altLang="en-US" sz="1600" dirty="0">
                <a:effectLst>
                  <a:outerShdw blurRad="38100" dist="38100" dir="2700000" algn="tl">
                    <a:srgbClr val="000000"/>
                  </a:outerShdw>
                </a:effectLst>
              </a:rPr>
              <a:t>branch of</a:t>
            </a:r>
            <a:r>
              <a:rPr lang="sr-Latn-CS" altLang="en-US" sz="1600" dirty="0">
                <a:effectLst>
                  <a:outerShdw blurRad="38100" dist="38100" dir="2700000" algn="tl">
                    <a:srgbClr val="000000"/>
                  </a:outerShdw>
                </a:effectLst>
              </a:rPr>
              <a:t> </a:t>
            </a:r>
            <a:r>
              <a:rPr lang="sr-Latn-CS" altLang="en-US" sz="1600" dirty="0" err="1">
                <a:effectLst>
                  <a:outerShdw blurRad="38100" dist="38100" dir="2700000" algn="tl">
                    <a:srgbClr val="000000"/>
                  </a:outerShdw>
                </a:effectLst>
              </a:rPr>
              <a:t>a.subclavia</a:t>
            </a:r>
            <a:r>
              <a:rPr lang="sr-Latn-CS" altLang="en-US" sz="2000" dirty="0">
                <a:effectLst>
                  <a:outerShdw blurRad="38100" dist="38100" dir="2700000" algn="tl">
                    <a:srgbClr val="000000"/>
                  </a:outerShdw>
                </a:effectLst>
              </a:rPr>
              <a:t>)</a:t>
            </a:r>
          </a:p>
          <a:p>
            <a:pPr eaLnBrk="1" hangingPunct="1">
              <a:lnSpc>
                <a:spcPct val="90000"/>
              </a:lnSpc>
              <a:buFont typeface="Wingdings" panose="05000000000000000000" pitchFamily="2" charset="2"/>
              <a:buNone/>
              <a:defRPr/>
            </a:pPr>
            <a:r>
              <a:rPr lang="sr-Latn-CS" altLang="en-US" sz="2000" dirty="0">
                <a:effectLst>
                  <a:outerShdw blurRad="38100" dist="38100" dir="2700000" algn="tl">
                    <a:srgbClr val="000000"/>
                  </a:outerShdw>
                </a:effectLst>
              </a:rPr>
              <a:t>                                                            +</a:t>
            </a:r>
          </a:p>
          <a:p>
            <a:pPr eaLnBrk="1" hangingPunct="1">
              <a:lnSpc>
                <a:spcPct val="90000"/>
              </a:lnSpc>
              <a:buFont typeface="Wingdings" panose="05000000000000000000" pitchFamily="2" charset="2"/>
              <a:buNone/>
              <a:defRPr/>
            </a:pPr>
            <a:r>
              <a:rPr lang="sr-Latn-CS" altLang="en-US" sz="2000" dirty="0">
                <a:effectLst>
                  <a:outerShdw blurRad="38100" dist="38100" dir="2700000" algn="tl">
                    <a:srgbClr val="000000"/>
                  </a:outerShdw>
                </a:effectLst>
              </a:rPr>
              <a:t>                     </a:t>
            </a:r>
            <a:r>
              <a:rPr lang="sr-Latn-CS" altLang="en-US" sz="2000" dirty="0" err="1">
                <a:effectLst>
                  <a:outerShdw blurRad="38100" dist="38100" dir="2700000" algn="tl">
                    <a:srgbClr val="000000"/>
                  </a:outerShdw>
                </a:effectLst>
              </a:rPr>
              <a:t>A.thoracoacromialis</a:t>
            </a:r>
            <a:r>
              <a:rPr lang="sr-Latn-CS" altLang="en-US" sz="2000" dirty="0">
                <a:effectLst>
                  <a:outerShdw blurRad="38100" dist="38100" dir="2700000" algn="tl">
                    <a:srgbClr val="000000"/>
                  </a:outerShdw>
                </a:effectLst>
              </a:rPr>
              <a:t> (</a:t>
            </a:r>
            <a:r>
              <a:rPr lang="en-GB" altLang="en-US" sz="1600" dirty="0">
                <a:effectLst>
                  <a:outerShdw blurRad="38100" dist="38100" dir="2700000" algn="tl">
                    <a:srgbClr val="000000"/>
                  </a:outerShdw>
                </a:effectLst>
              </a:rPr>
              <a:t>branch of </a:t>
            </a:r>
            <a:r>
              <a:rPr lang="sr-Latn-CS" altLang="en-US" sz="1600" dirty="0" err="1">
                <a:effectLst>
                  <a:outerShdw blurRad="38100" dist="38100" dir="2700000" algn="tl">
                    <a:srgbClr val="000000"/>
                  </a:outerShdw>
                </a:effectLst>
              </a:rPr>
              <a:t>a.axillaris</a:t>
            </a:r>
            <a:r>
              <a:rPr lang="sr-Latn-CS" altLang="en-US" sz="2000" dirty="0">
                <a:effectLst>
                  <a:outerShdw blurRad="38100" dist="38100" dir="2700000" algn="tl">
                    <a:srgbClr val="000000"/>
                  </a:outerShdw>
                </a:effectLst>
              </a:rPr>
              <a:t>) </a:t>
            </a:r>
            <a:r>
              <a:rPr lang="en-GB" altLang="en-US" sz="2000" dirty="0">
                <a:effectLst>
                  <a:outerShdw blurRad="38100" dist="38100" dir="2700000" algn="tl">
                    <a:srgbClr val="000000"/>
                  </a:outerShdw>
                </a:effectLst>
              </a:rPr>
              <a:t>and</a:t>
            </a:r>
            <a:endParaRPr lang="sr-Latn-CS" altLang="en-US" sz="2000" dirty="0">
              <a:effectLst>
                <a:outerShdw blurRad="38100" dist="38100" dir="2700000" algn="tl">
                  <a:srgbClr val="000000"/>
                </a:outerShdw>
              </a:effectLst>
            </a:endParaRPr>
          </a:p>
          <a:p>
            <a:pPr eaLnBrk="1" hangingPunct="1">
              <a:lnSpc>
                <a:spcPct val="90000"/>
              </a:lnSpc>
              <a:buFont typeface="Wingdings" panose="05000000000000000000" pitchFamily="2" charset="2"/>
              <a:buNone/>
              <a:defRPr/>
            </a:pPr>
            <a:r>
              <a:rPr lang="sr-Latn-CS" altLang="en-US" sz="2000" dirty="0">
                <a:effectLst>
                  <a:outerShdw blurRad="38100" dist="38100" dir="2700000" algn="tl">
                    <a:srgbClr val="000000"/>
                  </a:outerShdw>
                </a:effectLst>
              </a:rPr>
              <a:t>                     </a:t>
            </a:r>
            <a:r>
              <a:rPr lang="sr-Latn-CS" altLang="en-US" sz="2000" dirty="0" err="1">
                <a:effectLst>
                  <a:outerShdw blurRad="38100" dist="38100" dir="2700000" algn="tl">
                    <a:srgbClr val="000000"/>
                  </a:outerShdw>
                </a:effectLst>
              </a:rPr>
              <a:t>A.thoracodorsalis</a:t>
            </a:r>
            <a:r>
              <a:rPr lang="sr-Latn-CS" altLang="en-US" sz="2000" dirty="0">
                <a:effectLst>
                  <a:outerShdw blurRad="38100" dist="38100" dir="2700000" algn="tl">
                    <a:srgbClr val="000000"/>
                  </a:outerShdw>
                </a:effectLst>
              </a:rPr>
              <a:t> </a:t>
            </a:r>
            <a:r>
              <a:rPr lang="sr-Latn-CS" altLang="en-US" sz="1600" dirty="0">
                <a:effectLst>
                  <a:outerShdw blurRad="38100" dist="38100" dir="2700000" algn="tl">
                    <a:srgbClr val="000000"/>
                  </a:outerShdw>
                </a:effectLst>
              </a:rPr>
              <a:t>(</a:t>
            </a:r>
            <a:r>
              <a:rPr lang="en-GB" altLang="en-US" sz="1600" dirty="0">
                <a:effectLst>
                  <a:outerShdw blurRad="38100" dist="38100" dir="2700000" algn="tl">
                    <a:srgbClr val="000000"/>
                  </a:outerShdw>
                </a:effectLst>
              </a:rPr>
              <a:t>branch of</a:t>
            </a:r>
            <a:r>
              <a:rPr lang="sr-Latn-CS" altLang="en-US" sz="1600" dirty="0">
                <a:effectLst>
                  <a:outerShdw blurRad="38100" dist="38100" dir="2700000" algn="tl">
                    <a:srgbClr val="000000"/>
                  </a:outerShdw>
                </a:effectLst>
              </a:rPr>
              <a:t> </a:t>
            </a:r>
            <a:r>
              <a:rPr lang="sr-Latn-CS" altLang="en-US" sz="1600" dirty="0" err="1">
                <a:effectLst>
                  <a:outerShdw blurRad="38100" dist="38100" dir="2700000" algn="tl">
                    <a:srgbClr val="000000"/>
                  </a:outerShdw>
                </a:effectLst>
              </a:rPr>
              <a:t>a.subscapularis</a:t>
            </a:r>
            <a:r>
              <a:rPr lang="sr-Latn-CS" altLang="en-US" sz="1600" dirty="0">
                <a:effectLst>
                  <a:outerShdw blurRad="38100" dist="38100" dir="2700000" algn="tl">
                    <a:srgbClr val="000000"/>
                  </a:outerShdw>
                </a:effectLst>
              </a:rPr>
              <a:t>-</a:t>
            </a:r>
            <a:r>
              <a:rPr lang="en-GB" altLang="en-US" sz="1600" dirty="0">
                <a:effectLst>
                  <a:outerShdw blurRad="38100" dist="38100" dir="2700000" algn="tl">
                    <a:srgbClr val="000000"/>
                  </a:outerShdw>
                </a:effectLst>
              </a:rPr>
              <a:t>branch of </a:t>
            </a:r>
            <a:r>
              <a:rPr lang="sr-Latn-CS" altLang="en-US" sz="1600" dirty="0" err="1">
                <a:effectLst>
                  <a:outerShdw blurRad="38100" dist="38100" dir="2700000" algn="tl">
                    <a:srgbClr val="000000"/>
                  </a:outerShdw>
                </a:effectLst>
              </a:rPr>
              <a:t>a.axillaris</a:t>
            </a:r>
            <a:r>
              <a:rPr lang="sr-Latn-CS" altLang="en-US" sz="1600" dirty="0">
                <a:effectLst>
                  <a:outerShdw blurRad="38100" dist="38100" dir="2700000" algn="tl">
                    <a:srgbClr val="000000"/>
                  </a:outerShdw>
                </a:effectLst>
              </a:rPr>
              <a:t>)</a:t>
            </a:r>
            <a:r>
              <a:rPr lang="sr-Latn-CS" altLang="en-US" sz="2000" dirty="0">
                <a:effectLst>
                  <a:outerShdw blurRad="38100" dist="38100" dir="2700000" algn="tl">
                    <a:srgbClr val="000000"/>
                  </a:outerShdw>
                </a:effectLst>
              </a:rPr>
              <a:t> </a:t>
            </a:r>
            <a:r>
              <a:rPr lang="en-GB" altLang="en-US" sz="2000" dirty="0">
                <a:effectLst>
                  <a:outerShdw blurRad="38100" dist="38100" dir="2700000" algn="tl">
                    <a:srgbClr val="000000"/>
                  </a:outerShdw>
                </a:effectLst>
              </a:rPr>
              <a:t>and</a:t>
            </a:r>
            <a:endParaRPr lang="sr-Latn-CS" altLang="en-US" sz="2000" dirty="0">
              <a:effectLst>
                <a:outerShdw blurRad="38100" dist="38100" dir="2700000" algn="tl">
                  <a:srgbClr val="000000"/>
                </a:outerShdw>
              </a:effectLst>
            </a:endParaRPr>
          </a:p>
          <a:p>
            <a:pPr eaLnBrk="1" hangingPunct="1">
              <a:lnSpc>
                <a:spcPct val="90000"/>
              </a:lnSpc>
              <a:buFont typeface="Wingdings" panose="05000000000000000000" pitchFamily="2" charset="2"/>
              <a:buNone/>
              <a:defRPr/>
            </a:pPr>
            <a:r>
              <a:rPr lang="sr-Latn-CS" altLang="en-US" sz="2000" dirty="0">
                <a:effectLst>
                  <a:outerShdw blurRad="38100" dist="38100" dir="2700000" algn="tl">
                    <a:srgbClr val="000000"/>
                  </a:outerShdw>
                </a:effectLst>
              </a:rPr>
              <a:t>                     </a:t>
            </a:r>
            <a:r>
              <a:rPr lang="sr-Latn-CS" altLang="en-US" sz="2000" dirty="0" err="1">
                <a:effectLst>
                  <a:outerShdw blurRad="38100" dist="38100" dir="2700000" algn="tl">
                    <a:srgbClr val="000000"/>
                  </a:outerShdw>
                </a:effectLst>
              </a:rPr>
              <a:t>A.circumflexa</a:t>
            </a:r>
            <a:r>
              <a:rPr lang="sr-Latn-CS" altLang="en-US" sz="2000" dirty="0">
                <a:effectLst>
                  <a:outerShdw blurRad="38100" dist="38100" dir="2700000" algn="tl">
                    <a:srgbClr val="000000"/>
                  </a:outerShdw>
                </a:effectLst>
              </a:rPr>
              <a:t> </a:t>
            </a:r>
            <a:r>
              <a:rPr lang="sr-Latn-CS" altLang="en-US" sz="2000" dirty="0" err="1">
                <a:effectLst>
                  <a:outerShdw blurRad="38100" dist="38100" dir="2700000" algn="tl">
                    <a:srgbClr val="000000"/>
                  </a:outerShdw>
                </a:effectLst>
              </a:rPr>
              <a:t>scapulae</a:t>
            </a:r>
            <a:r>
              <a:rPr lang="sr-Latn-CS" altLang="en-US" sz="2000" dirty="0">
                <a:effectLst>
                  <a:outerShdw blurRad="38100" dist="38100" dir="2700000" algn="tl">
                    <a:srgbClr val="000000"/>
                  </a:outerShdw>
                </a:effectLst>
              </a:rPr>
              <a:t> </a:t>
            </a:r>
            <a:r>
              <a:rPr lang="sr-Latn-CS" altLang="en-US" sz="1600" dirty="0">
                <a:effectLst>
                  <a:outerShdw blurRad="38100" dist="38100" dir="2700000" algn="tl">
                    <a:srgbClr val="000000"/>
                  </a:outerShdw>
                </a:effectLst>
              </a:rPr>
              <a:t>(</a:t>
            </a:r>
            <a:r>
              <a:rPr lang="en-GB" altLang="en-US" sz="1600" dirty="0">
                <a:effectLst>
                  <a:outerShdw blurRad="38100" dist="38100" dir="2700000" algn="tl">
                    <a:srgbClr val="000000"/>
                  </a:outerShdw>
                </a:effectLst>
              </a:rPr>
              <a:t>branch of</a:t>
            </a:r>
            <a:r>
              <a:rPr lang="sr-Latn-CS" altLang="en-US" sz="1600" dirty="0">
                <a:effectLst>
                  <a:outerShdw blurRad="38100" dist="38100" dir="2700000" algn="tl">
                    <a:srgbClr val="000000"/>
                  </a:outerShdw>
                </a:effectLst>
              </a:rPr>
              <a:t> </a:t>
            </a:r>
            <a:r>
              <a:rPr lang="sr-Latn-CS" altLang="en-US" sz="1600" dirty="0" err="1">
                <a:effectLst>
                  <a:outerShdw blurRad="38100" dist="38100" dir="2700000" algn="tl">
                    <a:srgbClr val="000000"/>
                  </a:outerShdw>
                </a:effectLst>
              </a:rPr>
              <a:t>a.subscapularis</a:t>
            </a:r>
            <a:r>
              <a:rPr lang="sr-Latn-CS" altLang="en-US" sz="1600" dirty="0">
                <a:effectLst>
                  <a:outerShdw blurRad="38100" dist="38100" dir="2700000" algn="tl">
                    <a:srgbClr val="000000"/>
                  </a:outerShdw>
                </a:effectLst>
              </a:rPr>
              <a:t>-</a:t>
            </a:r>
            <a:r>
              <a:rPr lang="en-GB" altLang="en-US" sz="1600" dirty="0">
                <a:effectLst>
                  <a:outerShdw blurRad="38100" dist="38100" dir="2700000" algn="tl">
                    <a:srgbClr val="000000"/>
                  </a:outerShdw>
                </a:effectLst>
              </a:rPr>
              <a:t>branch of </a:t>
            </a:r>
            <a:r>
              <a:rPr lang="sr-Latn-CS" altLang="en-US" sz="1600" dirty="0" err="1">
                <a:effectLst>
                  <a:outerShdw blurRad="38100" dist="38100" dir="2700000" algn="tl">
                    <a:srgbClr val="000000"/>
                  </a:outerShdw>
                </a:effectLst>
              </a:rPr>
              <a:t>a.axillaris</a:t>
            </a:r>
            <a:r>
              <a:rPr lang="sr-Latn-CS" altLang="en-US" sz="1600" dirty="0">
                <a:effectLst>
                  <a:outerShdw blurRad="38100" dist="38100" dir="2700000" algn="tl">
                    <a:srgbClr val="000000"/>
                  </a:outerShdw>
                </a:effectLst>
              </a:rPr>
              <a:t>) </a:t>
            </a:r>
            <a:endParaRPr lang="en-GB" altLang="en-US" sz="1600" dirty="0">
              <a:effectLst>
                <a:outerShdw blurRad="38100" dist="38100" dir="2700000" algn="tl">
                  <a:srgbClr val="000000"/>
                </a:outerShdw>
              </a:effectLst>
            </a:endParaRPr>
          </a:p>
          <a:p>
            <a:pPr eaLnBrk="1" hangingPunct="1">
              <a:lnSpc>
                <a:spcPct val="90000"/>
              </a:lnSpc>
              <a:buFont typeface="Wingdings" panose="05000000000000000000" pitchFamily="2" charset="2"/>
              <a:buNone/>
              <a:defRPr/>
            </a:pPr>
            <a:endParaRPr lang="sr-Latn-CS" altLang="en-US" sz="1600" dirty="0">
              <a:effectLst>
                <a:outerShdw blurRad="38100" dist="38100" dir="2700000" algn="tl">
                  <a:srgbClr val="000000"/>
                </a:outerShdw>
              </a:effectLst>
            </a:endParaRPr>
          </a:p>
          <a:p>
            <a:pPr eaLnBrk="1" hangingPunct="1">
              <a:lnSpc>
                <a:spcPct val="90000"/>
              </a:lnSpc>
              <a:buFont typeface="Wingdings" panose="05000000000000000000" pitchFamily="2" charset="2"/>
              <a:buNone/>
              <a:defRPr/>
            </a:pPr>
            <a:r>
              <a:rPr lang="sr-Latn-CS" altLang="en-US" sz="2000" dirty="0">
                <a:effectLst>
                  <a:outerShdw blurRad="38100" dist="38100" dir="2700000" algn="tl">
                    <a:srgbClr val="000000"/>
                  </a:outerShdw>
                </a:effectLst>
              </a:rPr>
              <a:t>        - RA:     </a:t>
            </a:r>
            <a:r>
              <a:rPr lang="sr-Latn-CS" altLang="en-US" sz="2000" dirty="0" err="1">
                <a:effectLst>
                  <a:outerShdw blurRad="38100" dist="38100" dir="2700000" algn="tl">
                    <a:srgbClr val="000000"/>
                  </a:outerShdw>
                </a:effectLst>
              </a:rPr>
              <a:t>A.suprascapularis</a:t>
            </a:r>
            <a:r>
              <a:rPr lang="sr-Latn-CS" altLang="en-US" sz="2000" dirty="0">
                <a:effectLst>
                  <a:outerShdw blurRad="38100" dist="38100" dir="2700000" algn="tl">
                    <a:srgbClr val="000000"/>
                  </a:outerShdw>
                </a:effectLst>
              </a:rPr>
              <a:t> (gr </a:t>
            </a:r>
            <a:r>
              <a:rPr lang="sr-Latn-CS" altLang="en-US" sz="2000" dirty="0" err="1">
                <a:effectLst>
                  <a:outerShdw blurRad="38100" dist="38100" dir="2700000" algn="tl">
                    <a:srgbClr val="000000"/>
                  </a:outerShdw>
                </a:effectLst>
              </a:rPr>
              <a:t>a.subclaviae</a:t>
            </a:r>
            <a:r>
              <a:rPr lang="sr-Latn-CS" altLang="en-US" sz="2000" dirty="0">
                <a:effectLst>
                  <a:outerShdw blurRad="38100" dist="38100" dir="2700000" algn="tl">
                    <a:srgbClr val="000000"/>
                  </a:outerShdw>
                </a:effectLst>
              </a:rPr>
              <a:t>) </a:t>
            </a:r>
            <a:r>
              <a:rPr lang="en-GB" altLang="en-US" sz="2000" dirty="0"/>
              <a:t>and</a:t>
            </a:r>
            <a:r>
              <a:rPr lang="sr-Latn-CS" altLang="en-US" sz="2000" dirty="0">
                <a:effectLst>
                  <a:outerShdw blurRad="38100" dist="38100" dir="2700000" algn="tl">
                    <a:srgbClr val="000000"/>
                  </a:outerShdw>
                </a:effectLst>
              </a:rPr>
              <a:t> </a:t>
            </a:r>
          </a:p>
          <a:p>
            <a:pPr eaLnBrk="1" hangingPunct="1">
              <a:lnSpc>
                <a:spcPct val="90000"/>
              </a:lnSpc>
              <a:buFont typeface="Wingdings" panose="05000000000000000000" pitchFamily="2" charset="2"/>
              <a:buNone/>
              <a:defRPr/>
            </a:pPr>
            <a:r>
              <a:rPr lang="sr-Latn-CS" altLang="en-US" sz="2000" dirty="0">
                <a:effectLst>
                  <a:outerShdw blurRad="38100" dist="38100" dir="2700000" algn="tl">
                    <a:srgbClr val="000000"/>
                  </a:outerShdw>
                </a:effectLst>
              </a:rPr>
              <a:t>                                                        +</a:t>
            </a:r>
          </a:p>
          <a:p>
            <a:pPr eaLnBrk="1" hangingPunct="1">
              <a:lnSpc>
                <a:spcPct val="90000"/>
              </a:lnSpc>
              <a:buFont typeface="Wingdings" panose="05000000000000000000" pitchFamily="2" charset="2"/>
              <a:buNone/>
              <a:defRPr/>
            </a:pPr>
            <a:r>
              <a:rPr lang="sr-Latn-CS" altLang="en-US" sz="2000" dirty="0">
                <a:effectLst>
                  <a:outerShdw blurRad="38100" dist="38100" dir="2700000" algn="tl">
                    <a:srgbClr val="000000"/>
                  </a:outerShdw>
                </a:effectLst>
              </a:rPr>
              <a:t>                     </a:t>
            </a:r>
            <a:r>
              <a:rPr lang="sr-Latn-CS" altLang="en-US" sz="2000" dirty="0" err="1">
                <a:effectLst>
                  <a:outerShdw blurRad="38100" dist="38100" dir="2700000" algn="tl">
                    <a:srgbClr val="000000"/>
                  </a:outerShdw>
                </a:effectLst>
              </a:rPr>
              <a:t>A.thoracoacromialis</a:t>
            </a:r>
            <a:r>
              <a:rPr lang="sr-Latn-CS" altLang="en-US" sz="2000" dirty="0">
                <a:effectLst>
                  <a:outerShdw blurRad="38100" dist="38100" dir="2700000" algn="tl">
                    <a:srgbClr val="000000"/>
                  </a:outerShdw>
                </a:effectLst>
              </a:rPr>
              <a:t> </a:t>
            </a:r>
            <a:r>
              <a:rPr lang="sr-Latn-CS" altLang="en-US" sz="1600" dirty="0">
                <a:effectLst>
                  <a:outerShdw blurRad="38100" dist="38100" dir="2700000" algn="tl">
                    <a:srgbClr val="000000"/>
                  </a:outerShdw>
                </a:effectLst>
              </a:rPr>
              <a:t>(</a:t>
            </a:r>
            <a:r>
              <a:rPr lang="en-GB" altLang="en-US" sz="1600" dirty="0">
                <a:effectLst>
                  <a:outerShdw blurRad="38100" dist="38100" dir="2700000" algn="tl">
                    <a:srgbClr val="000000"/>
                  </a:outerShdw>
                </a:effectLst>
              </a:rPr>
              <a:t>branch of </a:t>
            </a:r>
            <a:r>
              <a:rPr lang="sr-Latn-CS" altLang="en-US" sz="1600" dirty="0" err="1">
                <a:effectLst>
                  <a:outerShdw blurRad="38100" dist="38100" dir="2700000" algn="tl">
                    <a:srgbClr val="000000"/>
                  </a:outerShdw>
                </a:effectLst>
              </a:rPr>
              <a:t>a.axillaris</a:t>
            </a:r>
            <a:r>
              <a:rPr lang="sr-Latn-CS" altLang="en-US" sz="1600" dirty="0">
                <a:effectLst>
                  <a:outerShdw blurRad="38100" dist="38100" dir="2700000" algn="tl">
                    <a:srgbClr val="000000"/>
                  </a:outerShdw>
                </a:effectLst>
              </a:rPr>
              <a:t>) </a:t>
            </a:r>
            <a:r>
              <a:rPr lang="en-GB" altLang="en-US" sz="2000" dirty="0">
                <a:effectLst>
                  <a:outerShdw blurRad="38100" dist="38100" dir="2700000" algn="tl">
                    <a:srgbClr val="000000"/>
                  </a:outerShdw>
                </a:effectLst>
              </a:rPr>
              <a:t>and</a:t>
            </a:r>
            <a:endParaRPr lang="sr-Latn-CS" altLang="en-US" sz="2000" dirty="0">
              <a:effectLst>
                <a:outerShdw blurRad="38100" dist="38100" dir="2700000" algn="tl">
                  <a:srgbClr val="000000"/>
                </a:outerShdw>
              </a:effectLst>
            </a:endParaRPr>
          </a:p>
          <a:p>
            <a:pPr eaLnBrk="1" hangingPunct="1">
              <a:lnSpc>
                <a:spcPct val="90000"/>
              </a:lnSpc>
              <a:buFont typeface="Wingdings" panose="05000000000000000000" pitchFamily="2" charset="2"/>
              <a:buNone/>
              <a:defRPr/>
            </a:pPr>
            <a:r>
              <a:rPr lang="sr-Latn-CS" altLang="en-US" sz="2000" dirty="0">
                <a:effectLst>
                  <a:outerShdw blurRad="38100" dist="38100" dir="2700000" algn="tl">
                    <a:srgbClr val="000000"/>
                  </a:outerShdw>
                </a:effectLst>
              </a:rPr>
              <a:t>                     </a:t>
            </a:r>
            <a:r>
              <a:rPr lang="sr-Latn-CS" altLang="en-US" sz="2000" dirty="0" err="1">
                <a:effectLst>
                  <a:outerShdw blurRad="38100" dist="38100" dir="2700000" algn="tl">
                    <a:srgbClr val="000000"/>
                  </a:outerShdw>
                </a:effectLst>
              </a:rPr>
              <a:t>A.circumflexa</a:t>
            </a:r>
            <a:r>
              <a:rPr lang="sr-Latn-CS" altLang="en-US" sz="2000" dirty="0">
                <a:effectLst>
                  <a:outerShdw blurRad="38100" dist="38100" dir="2700000" algn="tl">
                    <a:srgbClr val="000000"/>
                  </a:outerShdw>
                </a:effectLst>
              </a:rPr>
              <a:t> </a:t>
            </a:r>
            <a:r>
              <a:rPr lang="sr-Latn-CS" altLang="en-US" sz="2000" dirty="0" err="1">
                <a:effectLst>
                  <a:outerShdw blurRad="38100" dist="38100" dir="2700000" algn="tl">
                    <a:srgbClr val="000000"/>
                  </a:outerShdw>
                </a:effectLst>
              </a:rPr>
              <a:t>humeri</a:t>
            </a:r>
            <a:r>
              <a:rPr lang="sr-Latn-CS" altLang="en-US" sz="2000" dirty="0">
                <a:effectLst>
                  <a:outerShdw blurRad="38100" dist="38100" dir="2700000" algn="tl">
                    <a:srgbClr val="000000"/>
                  </a:outerShdw>
                </a:effectLst>
              </a:rPr>
              <a:t> </a:t>
            </a:r>
            <a:r>
              <a:rPr lang="sr-Latn-CS" altLang="en-US" sz="2000" dirty="0" err="1">
                <a:effectLst>
                  <a:outerShdw blurRad="38100" dist="38100" dir="2700000" algn="tl">
                    <a:srgbClr val="000000"/>
                  </a:outerShdw>
                </a:effectLst>
              </a:rPr>
              <a:t>posterior</a:t>
            </a:r>
            <a:r>
              <a:rPr lang="sr-Latn-CS" altLang="en-US" sz="2000" dirty="0">
                <a:effectLst>
                  <a:outerShdw blurRad="38100" dist="38100" dir="2700000" algn="tl">
                    <a:srgbClr val="000000"/>
                  </a:outerShdw>
                </a:effectLst>
              </a:rPr>
              <a:t> </a:t>
            </a:r>
            <a:r>
              <a:rPr lang="sr-Latn-CS" altLang="en-US" sz="1600" dirty="0">
                <a:effectLst>
                  <a:outerShdw blurRad="38100" dist="38100" dir="2700000" algn="tl">
                    <a:srgbClr val="000000"/>
                  </a:outerShdw>
                </a:effectLst>
              </a:rPr>
              <a:t>(</a:t>
            </a:r>
            <a:r>
              <a:rPr lang="en-GB" altLang="en-US" sz="1600" dirty="0">
                <a:effectLst>
                  <a:outerShdw blurRad="38100" dist="38100" dir="2700000" algn="tl">
                    <a:srgbClr val="000000"/>
                  </a:outerShdw>
                </a:effectLst>
              </a:rPr>
              <a:t>branch of </a:t>
            </a:r>
            <a:r>
              <a:rPr lang="sr-Latn-CS" altLang="en-US" sz="1600" dirty="0" err="1">
                <a:effectLst>
                  <a:outerShdw blurRad="38100" dist="38100" dir="2700000" algn="tl">
                    <a:srgbClr val="000000"/>
                  </a:outerShdw>
                </a:effectLst>
              </a:rPr>
              <a:t>a.axillaris</a:t>
            </a:r>
            <a:r>
              <a:rPr lang="en-GB" altLang="en-US" sz="1600" dirty="0"/>
              <a:t>)</a:t>
            </a:r>
            <a:endParaRPr lang="sr-Latn-CS" altLang="en-US" sz="1600" dirty="0">
              <a:effectLst>
                <a:outerShdw blurRad="38100" dist="38100" dir="2700000" algn="tl">
                  <a:srgbClr val="000000"/>
                </a:outerShdw>
              </a:effectLst>
            </a:endParaRPr>
          </a:p>
        </p:txBody>
      </p:sp>
    </p:spTree>
  </p:cSld>
  <p:clrMapOvr>
    <a:masterClrMapping/>
  </p:clrMapOvr>
  <p:transition spd="slow">
    <p:strips dir="rd"/>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9" descr="rete scap">
            <a:extLst>
              <a:ext uri="{FF2B5EF4-FFF2-40B4-BE49-F238E27FC236}">
                <a16:creationId xmlns:a16="http://schemas.microsoft.com/office/drawing/2014/main" id="{10D93B5C-F8FD-72C8-712D-0387EE00E8A2}"/>
              </a:ext>
            </a:extLst>
          </p:cNvPr>
          <p:cNvPicPr>
            <a:picLocks noGrp="1" noChangeAspect="1" noChangeArrowheads="1"/>
          </p:cNvPicPr>
          <p:nvPr>
            <p:ph idx="4294967295"/>
          </p:nvPr>
        </p:nvPicPr>
        <p:blipFill>
          <a:blip r:embed="rId2">
            <a:lum contrast="6000"/>
            <a:extLst>
              <a:ext uri="{28A0092B-C50C-407E-A947-70E740481C1C}">
                <a14:useLocalDpi xmlns:a14="http://schemas.microsoft.com/office/drawing/2010/main" val="0"/>
              </a:ext>
            </a:extLst>
          </a:blip>
          <a:srcRect/>
          <a:stretch>
            <a:fillRect/>
          </a:stretch>
        </p:blipFill>
        <p:spPr>
          <a:xfrm>
            <a:off x="0" y="0"/>
            <a:ext cx="9144000" cy="6858000"/>
          </a:xfrm>
        </p:spPr>
      </p:pic>
    </p:spTree>
  </p:cSld>
  <p:clrMapOvr>
    <a:masterClrMapping/>
  </p:clrMapOvr>
  <p:transition spd="slow">
    <p:strips dir="rd"/>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a:extLst>
              <a:ext uri="{FF2B5EF4-FFF2-40B4-BE49-F238E27FC236}">
                <a16:creationId xmlns:a16="http://schemas.microsoft.com/office/drawing/2014/main" id="{863DFF97-6D69-E9BB-77B3-B4942581E4B6}"/>
              </a:ext>
            </a:extLst>
          </p:cNvPr>
          <p:cNvSpPr>
            <a:spLocks noGrp="1"/>
          </p:cNvSpPr>
          <p:nvPr>
            <p:ph type="body" idx="4294967295"/>
          </p:nvPr>
        </p:nvSpPr>
        <p:spPr>
          <a:xfrm>
            <a:off x="0" y="0"/>
            <a:ext cx="9144000" cy="6858000"/>
          </a:xfrm>
          <a:ln>
            <a:miter/>
          </a:ln>
        </p:spPr>
        <p:txBody>
          <a:bodyPr/>
          <a:lstStyle/>
          <a:p>
            <a:pPr eaLnBrk="1" hangingPunct="1">
              <a:lnSpc>
                <a:spcPct val="90000"/>
              </a:lnSpc>
              <a:buFont typeface="Wingdings" panose="05000000000000000000" pitchFamily="2" charset="2"/>
              <a:buNone/>
              <a:defRPr/>
            </a:pPr>
            <a:endParaRPr lang="sr-Latn-CS" altLang="en-US" sz="2000" dirty="0">
              <a:effectLst>
                <a:outerShdw blurRad="38100" dist="38100" dir="2700000" algn="tl">
                  <a:srgbClr val="000000"/>
                </a:outerShdw>
              </a:effectLst>
            </a:endParaRPr>
          </a:p>
          <a:p>
            <a:pPr eaLnBrk="1" hangingPunct="1">
              <a:lnSpc>
                <a:spcPct val="90000"/>
              </a:lnSpc>
              <a:buFont typeface="Wingdings" panose="05000000000000000000" pitchFamily="2" charset="2"/>
              <a:buNone/>
              <a:defRPr/>
            </a:pPr>
            <a:r>
              <a:rPr lang="sr-Latn-CS" altLang="en-US" sz="2000" dirty="0">
                <a:effectLst>
                  <a:outerShdw blurRad="38100" dist="38100" dir="2700000" algn="tl">
                    <a:srgbClr val="000000"/>
                  </a:outerShdw>
                </a:effectLst>
              </a:rPr>
              <a:t> </a:t>
            </a:r>
            <a:r>
              <a:rPr lang="en-GB" altLang="en-US" sz="2000" dirty="0">
                <a:effectLst>
                  <a:outerShdw blurRad="38100" dist="38100" dir="2700000" algn="tl">
                    <a:srgbClr val="000000"/>
                  </a:outerShdw>
                </a:effectLst>
              </a:rPr>
              <a:t>UPPER PART OF LATERAL WALL OF THORACIC CAGE:</a:t>
            </a:r>
            <a:endParaRPr lang="sr-Latn-CS" altLang="en-US" sz="2000" dirty="0">
              <a:effectLst>
                <a:outerShdw blurRad="38100" dist="38100" dir="2700000" algn="tl">
                  <a:srgbClr val="000000"/>
                </a:outerShdw>
              </a:effectLst>
            </a:endParaRPr>
          </a:p>
          <a:p>
            <a:pPr eaLnBrk="1" hangingPunct="1">
              <a:lnSpc>
                <a:spcPct val="90000"/>
              </a:lnSpc>
              <a:buFont typeface="Wingdings" panose="05000000000000000000" pitchFamily="2" charset="2"/>
              <a:buNone/>
              <a:defRPr/>
            </a:pPr>
            <a:r>
              <a:rPr lang="sr-Latn-CS" altLang="en-US" sz="2000" dirty="0">
                <a:effectLst>
                  <a:outerShdw blurRad="38100" dist="38100" dir="2700000" algn="tl">
                    <a:srgbClr val="000000"/>
                  </a:outerShdw>
                </a:effectLst>
              </a:rPr>
              <a:t>        </a:t>
            </a:r>
          </a:p>
          <a:p>
            <a:pPr eaLnBrk="1" hangingPunct="1">
              <a:lnSpc>
                <a:spcPct val="90000"/>
              </a:lnSpc>
              <a:buFont typeface="Wingdings" panose="05000000000000000000" pitchFamily="2" charset="2"/>
              <a:buNone/>
              <a:defRPr/>
            </a:pPr>
            <a:r>
              <a:rPr lang="sr-Latn-CS" altLang="en-US" sz="2000" dirty="0">
                <a:effectLst>
                  <a:outerShdw blurRad="38100" dist="38100" dir="2700000" algn="tl">
                    <a:srgbClr val="000000"/>
                  </a:outerShdw>
                </a:effectLst>
              </a:rPr>
              <a:t>			  r.pectoralis </a:t>
            </a:r>
            <a:r>
              <a:rPr lang="sr-Latn-CS" altLang="en-US" sz="2000" dirty="0" err="1">
                <a:effectLst>
                  <a:outerShdw blurRad="38100" dist="38100" dir="2700000" algn="tl">
                    <a:srgbClr val="000000"/>
                  </a:outerShdw>
                </a:effectLst>
              </a:rPr>
              <a:t>a.thoracoacromialis</a:t>
            </a:r>
            <a:r>
              <a:rPr lang="sr-Latn-CS" altLang="en-US" sz="2000" dirty="0">
                <a:effectLst>
                  <a:outerShdw blurRad="38100" dist="38100" dir="2700000" algn="tl">
                    <a:srgbClr val="000000"/>
                  </a:outerShdw>
                </a:effectLst>
              </a:rPr>
              <a:t> </a:t>
            </a:r>
            <a:r>
              <a:rPr lang="sr-Latn-CS" altLang="en-US" sz="1600" dirty="0">
                <a:effectLst>
                  <a:outerShdw blurRad="38100" dist="38100" dir="2700000" algn="tl">
                    <a:srgbClr val="000000"/>
                  </a:outerShdw>
                </a:effectLst>
              </a:rPr>
              <a:t>(</a:t>
            </a:r>
            <a:r>
              <a:rPr lang="en-GB" altLang="en-US" sz="1600" dirty="0">
                <a:effectLst>
                  <a:outerShdw blurRad="38100" dist="38100" dir="2700000" algn="tl">
                    <a:srgbClr val="000000"/>
                  </a:outerShdw>
                </a:effectLst>
              </a:rPr>
              <a:t>branch of </a:t>
            </a:r>
            <a:r>
              <a:rPr lang="sr-Latn-CS" altLang="en-US" sz="1600" dirty="0" err="1">
                <a:effectLst>
                  <a:outerShdw blurRad="38100" dist="38100" dir="2700000" algn="tl">
                    <a:srgbClr val="000000"/>
                  </a:outerShdw>
                </a:effectLst>
              </a:rPr>
              <a:t>a.axillaris</a:t>
            </a:r>
            <a:r>
              <a:rPr lang="sr-Latn-CS" altLang="en-US" sz="1600" dirty="0">
                <a:effectLst>
                  <a:outerShdw blurRad="38100" dist="38100" dir="2700000" algn="tl">
                    <a:srgbClr val="000000"/>
                  </a:outerShdw>
                </a:effectLst>
              </a:rPr>
              <a:t>) </a:t>
            </a:r>
            <a:r>
              <a:rPr lang="en-GB" altLang="en-US" sz="2000" dirty="0"/>
              <a:t>and</a:t>
            </a:r>
            <a:endParaRPr lang="sr-Latn-CS" altLang="en-US" sz="2000" dirty="0">
              <a:effectLst>
                <a:outerShdw blurRad="38100" dist="38100" dir="2700000" algn="tl">
                  <a:srgbClr val="000000"/>
                </a:outerShdw>
              </a:effectLst>
            </a:endParaRPr>
          </a:p>
          <a:p>
            <a:pPr eaLnBrk="1" hangingPunct="1">
              <a:lnSpc>
                <a:spcPct val="90000"/>
              </a:lnSpc>
              <a:buFont typeface="Wingdings" panose="05000000000000000000" pitchFamily="2" charset="2"/>
              <a:buNone/>
              <a:defRPr/>
            </a:pPr>
            <a:r>
              <a:rPr lang="sr-Latn-CS" altLang="en-US" sz="2000" dirty="0">
                <a:effectLst>
                  <a:outerShdw blurRad="38100" dist="38100" dir="2700000" algn="tl">
                    <a:srgbClr val="000000"/>
                  </a:outerShdw>
                </a:effectLst>
              </a:rPr>
              <a:t>                            A.thoracica </a:t>
            </a:r>
            <a:r>
              <a:rPr lang="sr-Latn-CS" altLang="en-US" sz="2000" dirty="0" err="1">
                <a:effectLst>
                  <a:outerShdw blurRad="38100" dist="38100" dir="2700000" algn="tl">
                    <a:srgbClr val="000000"/>
                  </a:outerShdw>
                </a:effectLst>
              </a:rPr>
              <a:t>lateralis</a:t>
            </a:r>
            <a:r>
              <a:rPr lang="sr-Latn-CS" altLang="en-US" sz="2000" dirty="0">
                <a:effectLst>
                  <a:outerShdw blurRad="38100" dist="38100" dir="2700000" algn="tl">
                    <a:srgbClr val="000000"/>
                  </a:outerShdw>
                </a:effectLst>
              </a:rPr>
              <a:t> </a:t>
            </a:r>
            <a:r>
              <a:rPr lang="sr-Latn-CS" altLang="en-US" sz="1600" dirty="0">
                <a:effectLst>
                  <a:outerShdw blurRad="38100" dist="38100" dir="2700000" algn="tl">
                    <a:srgbClr val="000000"/>
                  </a:outerShdw>
                </a:effectLst>
              </a:rPr>
              <a:t>(</a:t>
            </a:r>
            <a:r>
              <a:rPr lang="en-GB" altLang="en-US" sz="1600" dirty="0">
                <a:effectLst>
                  <a:outerShdw blurRad="38100" dist="38100" dir="2700000" algn="tl">
                    <a:srgbClr val="000000"/>
                  </a:outerShdw>
                </a:effectLst>
              </a:rPr>
              <a:t>branch of </a:t>
            </a:r>
            <a:r>
              <a:rPr lang="sr-Latn-CS" altLang="en-US" sz="1600" dirty="0" err="1">
                <a:effectLst>
                  <a:outerShdw blurRad="38100" dist="38100" dir="2700000" algn="tl">
                    <a:srgbClr val="000000"/>
                  </a:outerShdw>
                </a:effectLst>
              </a:rPr>
              <a:t>a.axillaris</a:t>
            </a:r>
            <a:r>
              <a:rPr lang="sr-Latn-CS" altLang="en-US" sz="1600" dirty="0">
                <a:effectLst>
                  <a:outerShdw blurRad="38100" dist="38100" dir="2700000" algn="tl">
                    <a:srgbClr val="000000"/>
                  </a:outerShdw>
                </a:effectLst>
              </a:rPr>
              <a:t>) </a:t>
            </a:r>
          </a:p>
          <a:p>
            <a:pPr eaLnBrk="1" hangingPunct="1">
              <a:lnSpc>
                <a:spcPct val="90000"/>
              </a:lnSpc>
              <a:buNone/>
              <a:defRPr/>
            </a:pPr>
            <a:r>
              <a:rPr lang="sr-Latn-CS" altLang="en-US" sz="2000" dirty="0">
                <a:effectLst>
                  <a:outerShdw blurRad="38100" dist="38100" dir="2700000" algn="tl">
                    <a:srgbClr val="000000"/>
                  </a:outerShdw>
                </a:effectLst>
              </a:rPr>
              <a:t>			  A. </a:t>
            </a:r>
            <a:r>
              <a:rPr lang="sr-Latn-CS" altLang="en-US" sz="2000" dirty="0" err="1">
                <a:effectLst>
                  <a:outerShdw blurRad="38100" dist="38100" dir="2700000" algn="tl">
                    <a:srgbClr val="000000"/>
                  </a:outerShdw>
                </a:effectLst>
              </a:rPr>
              <a:t>thoracica</a:t>
            </a:r>
            <a:r>
              <a:rPr lang="sr-Latn-CS" altLang="en-US" sz="2000" dirty="0">
                <a:effectLst>
                  <a:outerShdw blurRad="38100" dist="38100" dir="2700000" algn="tl">
                    <a:srgbClr val="000000"/>
                  </a:outerShdw>
                </a:effectLst>
              </a:rPr>
              <a:t> </a:t>
            </a:r>
            <a:r>
              <a:rPr lang="en-GB" altLang="en-US" sz="2000" dirty="0">
                <a:effectLst>
                  <a:outerShdw blurRad="38100" dist="38100" dir="2700000" algn="tl">
                    <a:srgbClr val="000000"/>
                  </a:outerShdw>
                </a:effectLst>
              </a:rPr>
              <a:t>superior (</a:t>
            </a:r>
            <a:r>
              <a:rPr lang="sr-Latn-CS" altLang="en-US" sz="2000" dirty="0" err="1">
                <a:effectLst>
                  <a:outerShdw blurRad="38100" dist="38100" dir="2700000" algn="tl">
                    <a:srgbClr val="000000"/>
                  </a:outerShdw>
                </a:effectLst>
              </a:rPr>
              <a:t>suprema</a:t>
            </a:r>
            <a:r>
              <a:rPr lang="en-GB" altLang="en-US" sz="2000" dirty="0">
                <a:effectLst>
                  <a:outerShdw blurRad="38100" dist="38100" dir="2700000" algn="tl">
                    <a:srgbClr val="000000"/>
                  </a:outerShdw>
                </a:effectLst>
              </a:rPr>
              <a:t>) </a:t>
            </a:r>
            <a:r>
              <a:rPr lang="sr-Latn-CS" altLang="en-US" sz="1600" dirty="0">
                <a:effectLst>
                  <a:outerShdw blurRad="38100" dist="38100" dir="2700000" algn="tl">
                    <a:srgbClr val="000000"/>
                  </a:outerShdw>
                </a:effectLst>
              </a:rPr>
              <a:t>(</a:t>
            </a:r>
            <a:r>
              <a:rPr lang="en-GB" altLang="en-US" sz="1600" dirty="0">
                <a:effectLst>
                  <a:outerShdw blurRad="38100" dist="38100" dir="2700000" algn="tl">
                    <a:srgbClr val="000000"/>
                  </a:outerShdw>
                </a:effectLst>
              </a:rPr>
              <a:t>branch of </a:t>
            </a:r>
            <a:r>
              <a:rPr lang="sr-Latn-CS" altLang="en-US" sz="1600" dirty="0" err="1">
                <a:effectLst>
                  <a:outerShdw blurRad="38100" dist="38100" dir="2700000" algn="tl">
                    <a:srgbClr val="000000"/>
                  </a:outerShdw>
                </a:effectLst>
              </a:rPr>
              <a:t>a.axillaris</a:t>
            </a:r>
            <a:r>
              <a:rPr lang="sr-Latn-CS" altLang="en-US" sz="1600" dirty="0">
                <a:effectLst>
                  <a:outerShdw blurRad="38100" dist="38100" dir="2700000" algn="tl">
                    <a:srgbClr val="000000"/>
                  </a:outerShdw>
                </a:effectLst>
              </a:rPr>
              <a:t>) </a:t>
            </a:r>
          </a:p>
          <a:p>
            <a:pPr eaLnBrk="1" hangingPunct="1">
              <a:lnSpc>
                <a:spcPct val="90000"/>
              </a:lnSpc>
              <a:buNone/>
              <a:defRPr/>
            </a:pPr>
            <a:r>
              <a:rPr lang="sr-Latn-CS" altLang="en-US" sz="2000" dirty="0">
                <a:effectLst>
                  <a:outerShdw blurRad="38100" dist="38100" dir="2700000" algn="tl">
                    <a:srgbClr val="000000"/>
                  </a:outerShdw>
                </a:effectLst>
              </a:rPr>
              <a:t>			  A. </a:t>
            </a:r>
            <a:r>
              <a:rPr lang="sr-Latn-CS" altLang="en-US" sz="2000" dirty="0" err="1">
                <a:effectLst>
                  <a:outerShdw blurRad="38100" dist="38100" dir="2700000" algn="tl">
                    <a:srgbClr val="000000"/>
                  </a:outerShdw>
                </a:effectLst>
              </a:rPr>
              <a:t>thoracodorsalis</a:t>
            </a:r>
            <a:r>
              <a:rPr lang="en-GB" altLang="en-US" sz="2000" dirty="0">
                <a:effectLst>
                  <a:outerShdw blurRad="38100" dist="38100" dir="2700000" algn="tl">
                    <a:srgbClr val="000000"/>
                  </a:outerShdw>
                </a:effectLst>
              </a:rPr>
              <a:t> </a:t>
            </a:r>
            <a:r>
              <a:rPr lang="sr-Latn-CS" altLang="en-US" sz="1600" dirty="0">
                <a:effectLst>
                  <a:outerShdw blurRad="38100" dist="38100" dir="2700000" algn="tl">
                    <a:srgbClr val="000000"/>
                  </a:outerShdw>
                </a:effectLst>
              </a:rPr>
              <a:t>(</a:t>
            </a:r>
            <a:r>
              <a:rPr lang="en-GB" altLang="en-US" sz="1600" dirty="0">
                <a:effectLst>
                  <a:outerShdw blurRad="38100" dist="38100" dir="2700000" algn="tl">
                    <a:srgbClr val="000000"/>
                  </a:outerShdw>
                </a:effectLst>
              </a:rPr>
              <a:t>branch of a. subscapularis – branch of </a:t>
            </a:r>
            <a:r>
              <a:rPr lang="sr-Latn-CS" altLang="en-US" sz="1600" dirty="0" err="1">
                <a:effectLst>
                  <a:outerShdw blurRad="38100" dist="38100" dir="2700000" algn="tl">
                    <a:srgbClr val="000000"/>
                  </a:outerShdw>
                </a:effectLst>
              </a:rPr>
              <a:t>a.axillaris</a:t>
            </a:r>
            <a:r>
              <a:rPr lang="sr-Latn-CS" altLang="en-US" sz="1600" dirty="0">
                <a:effectLst>
                  <a:outerShdw blurRad="38100" dist="38100" dir="2700000" algn="tl">
                    <a:srgbClr val="000000"/>
                  </a:outerShdw>
                </a:effectLst>
              </a:rPr>
              <a:t>) </a:t>
            </a:r>
          </a:p>
          <a:p>
            <a:pPr eaLnBrk="1" hangingPunct="1">
              <a:lnSpc>
                <a:spcPct val="90000"/>
              </a:lnSpc>
              <a:buFont typeface="Wingdings" panose="05000000000000000000" pitchFamily="2" charset="2"/>
              <a:buNone/>
              <a:defRPr/>
            </a:pPr>
            <a:r>
              <a:rPr lang="sr-Latn-CS" altLang="en-US" sz="2000" dirty="0">
                <a:effectLst>
                  <a:outerShdw blurRad="38100" dist="38100" dir="2700000" algn="tl">
                    <a:srgbClr val="000000"/>
                  </a:outerShdw>
                </a:effectLst>
              </a:rPr>
              <a:t>                                                         +</a:t>
            </a:r>
          </a:p>
          <a:p>
            <a:pPr eaLnBrk="1" hangingPunct="1">
              <a:lnSpc>
                <a:spcPct val="90000"/>
              </a:lnSpc>
              <a:buFont typeface="Wingdings" panose="05000000000000000000" pitchFamily="2" charset="2"/>
              <a:buNone/>
              <a:defRPr/>
            </a:pPr>
            <a:r>
              <a:rPr lang="sr-Latn-CS" altLang="en-US" sz="2000" dirty="0">
                <a:effectLst>
                  <a:outerShdw blurRad="38100" dist="38100" dir="2700000" algn="tl">
                    <a:srgbClr val="000000"/>
                  </a:outerShdw>
                </a:effectLst>
              </a:rPr>
              <a:t>                            </a:t>
            </a:r>
            <a:r>
              <a:rPr lang="en-GB" altLang="en-US" sz="2000" dirty="0" err="1">
                <a:effectLst>
                  <a:outerShdw blurRad="38100" dist="38100" dir="2700000" algn="tl">
                    <a:srgbClr val="000000"/>
                  </a:outerShdw>
                </a:effectLst>
              </a:rPr>
              <a:t>perforant</a:t>
            </a:r>
            <a:r>
              <a:rPr lang="en-GB" altLang="en-US" sz="2000" dirty="0">
                <a:effectLst>
                  <a:outerShdw blurRad="38100" dist="38100" dir="2700000" algn="tl">
                    <a:srgbClr val="000000"/>
                  </a:outerShdw>
                </a:effectLst>
              </a:rPr>
              <a:t> branches of </a:t>
            </a:r>
            <a:r>
              <a:rPr lang="sr-Latn-CS" altLang="en-US" sz="2000" dirty="0" err="1">
                <a:effectLst>
                  <a:outerShdw blurRad="38100" dist="38100" dir="2700000" algn="tl">
                    <a:srgbClr val="000000"/>
                  </a:outerShdw>
                </a:effectLst>
              </a:rPr>
              <a:t>aa.intercostales</a:t>
            </a:r>
            <a:endParaRPr lang="sr-Latn-CS" altLang="en-US" sz="2000" dirty="0">
              <a:effectLst>
                <a:outerShdw blurRad="38100" dist="38100" dir="2700000" algn="tl">
                  <a:srgbClr val="000000"/>
                </a:outerShdw>
              </a:effectLst>
            </a:endParaRPr>
          </a:p>
          <a:p>
            <a:pPr eaLnBrk="1" hangingPunct="1">
              <a:lnSpc>
                <a:spcPct val="90000"/>
              </a:lnSpc>
              <a:buFont typeface="Wingdings" panose="05000000000000000000" pitchFamily="2" charset="2"/>
              <a:buNone/>
              <a:defRPr/>
            </a:pPr>
            <a:r>
              <a:rPr lang="sr-Latn-CS" altLang="en-US" sz="2000" dirty="0">
                <a:effectLst>
                  <a:outerShdw blurRad="38100" dist="38100" dir="2700000" algn="tl">
                    <a:srgbClr val="000000"/>
                  </a:outerShdw>
                </a:effectLst>
              </a:rPr>
              <a:t>                                                         +</a:t>
            </a:r>
          </a:p>
          <a:p>
            <a:pPr eaLnBrk="1" hangingPunct="1">
              <a:lnSpc>
                <a:spcPct val="90000"/>
              </a:lnSpc>
              <a:buFont typeface="Wingdings" panose="05000000000000000000" pitchFamily="2" charset="2"/>
              <a:buNone/>
              <a:defRPr/>
            </a:pPr>
            <a:r>
              <a:rPr lang="sr-Latn-CS" altLang="en-US" sz="2000" dirty="0">
                <a:effectLst>
                  <a:outerShdw blurRad="38100" dist="38100" dir="2700000" algn="tl">
                    <a:srgbClr val="000000"/>
                  </a:outerShdw>
                </a:effectLst>
              </a:rPr>
              <a:t>                            </a:t>
            </a:r>
            <a:r>
              <a:rPr lang="en-GB" altLang="en-US" sz="2000" dirty="0">
                <a:effectLst>
                  <a:outerShdw blurRad="38100" dist="38100" dir="2700000" algn="tl">
                    <a:srgbClr val="000000"/>
                  </a:outerShdw>
                </a:effectLst>
              </a:rPr>
              <a:t>branches of </a:t>
            </a:r>
            <a:r>
              <a:rPr lang="sr-Latn-CS" altLang="en-US" sz="2000" dirty="0" err="1">
                <a:effectLst>
                  <a:outerShdw blurRad="38100" dist="38100" dir="2700000" algn="tl">
                    <a:srgbClr val="000000"/>
                  </a:outerShdw>
                </a:effectLst>
              </a:rPr>
              <a:t>A.thoracica</a:t>
            </a:r>
            <a:r>
              <a:rPr lang="sr-Latn-CS" altLang="en-US" sz="2000" dirty="0">
                <a:effectLst>
                  <a:outerShdw blurRad="38100" dist="38100" dir="2700000" algn="tl">
                    <a:srgbClr val="000000"/>
                  </a:outerShdw>
                </a:effectLst>
              </a:rPr>
              <a:t> interna </a:t>
            </a:r>
            <a:r>
              <a:rPr lang="sr-Latn-CS" altLang="en-US" sz="1600" dirty="0">
                <a:effectLst>
                  <a:outerShdw blurRad="38100" dist="38100" dir="2700000" algn="tl">
                    <a:srgbClr val="000000"/>
                  </a:outerShdw>
                </a:effectLst>
              </a:rPr>
              <a:t>(</a:t>
            </a:r>
            <a:r>
              <a:rPr lang="en-GB" altLang="en-US" sz="1600" dirty="0">
                <a:effectLst>
                  <a:outerShdw blurRad="38100" dist="38100" dir="2700000" algn="tl">
                    <a:srgbClr val="000000"/>
                  </a:outerShdw>
                </a:effectLst>
              </a:rPr>
              <a:t>branch of</a:t>
            </a:r>
            <a:r>
              <a:rPr lang="sr-Latn-RS" altLang="en-US" sz="1600" dirty="0">
                <a:effectLst>
                  <a:outerShdw blurRad="38100" dist="38100" dir="2700000" algn="tl">
                    <a:srgbClr val="000000"/>
                  </a:outerShdw>
                </a:effectLst>
              </a:rPr>
              <a:t> </a:t>
            </a:r>
            <a:r>
              <a:rPr lang="sr-Latn-CS" altLang="en-US" sz="1600" dirty="0" err="1">
                <a:effectLst>
                  <a:outerShdw blurRad="38100" dist="38100" dir="2700000" algn="tl">
                    <a:srgbClr val="000000"/>
                  </a:outerShdw>
                </a:effectLst>
              </a:rPr>
              <a:t>a.subclavia</a:t>
            </a:r>
            <a:r>
              <a:rPr lang="sr-Latn-CS" altLang="en-US" sz="1600" dirty="0">
                <a:effectLst>
                  <a:outerShdw blurRad="38100" dist="38100" dir="2700000" algn="tl">
                    <a:srgbClr val="000000"/>
                  </a:outerShdw>
                </a:effectLst>
              </a:rPr>
              <a:t>)</a:t>
            </a:r>
          </a:p>
          <a:p>
            <a:pPr eaLnBrk="1" hangingPunct="1">
              <a:lnSpc>
                <a:spcPct val="90000"/>
              </a:lnSpc>
              <a:buFont typeface="Wingdings" panose="05000000000000000000" pitchFamily="2" charset="2"/>
              <a:buNone/>
              <a:defRPr/>
            </a:pPr>
            <a:r>
              <a:rPr lang="sr-Latn-CS" altLang="en-US" sz="2000" dirty="0">
                <a:effectLst>
                  <a:outerShdw blurRad="38100" dist="38100" dir="2700000" algn="tl">
                    <a:srgbClr val="000000"/>
                  </a:outerShdw>
                </a:effectLst>
              </a:rPr>
              <a:t> </a:t>
            </a:r>
          </a:p>
          <a:p>
            <a:pPr eaLnBrk="1" hangingPunct="1">
              <a:lnSpc>
                <a:spcPct val="90000"/>
              </a:lnSpc>
              <a:buFont typeface="Wingdings" panose="05000000000000000000" pitchFamily="2" charset="2"/>
              <a:buNone/>
              <a:defRPr/>
            </a:pPr>
            <a:r>
              <a:rPr lang="sr-Latn-CS" altLang="en-US" sz="2000" dirty="0">
                <a:effectLst>
                  <a:outerShdw blurRad="38100" dist="38100" dir="2700000" algn="tl">
                    <a:srgbClr val="000000"/>
                  </a:outerShdw>
                </a:effectLst>
              </a:rPr>
              <a:t>        </a:t>
            </a:r>
          </a:p>
        </p:txBody>
      </p:sp>
    </p:spTree>
  </p:cSld>
  <p:clrMapOvr>
    <a:masterClrMapping/>
  </p:clrMapOvr>
  <p:transition spd="slow">
    <p:strips dir="rd"/>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9" descr="rete 3"/>
          <p:cNvPicPr>
            <a:picLocks noGrp="1" noChangeAspect="1" noChangeArrowheads="1"/>
          </p:cNvPicPr>
          <p:nvPr>
            <p:ph/>
          </p:nvPr>
        </p:nvPicPr>
        <p:blipFill>
          <a:blip r:embed="rId3">
            <a:extLst>
              <a:ext uri="{28A0092B-C50C-407E-A947-70E740481C1C}">
                <a14:useLocalDpi xmlns:a14="http://schemas.microsoft.com/office/drawing/2010/main" val="0"/>
              </a:ext>
            </a:extLst>
          </a:blip>
          <a:srcRect/>
          <a:stretch>
            <a:fillRect/>
          </a:stretch>
        </p:blipFill>
        <p:spPr>
          <a:xfrm>
            <a:off x="0" y="0"/>
            <a:ext cx="9144000" cy="6858000"/>
          </a:xfr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trips dir="rd"/>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half" idx="1"/>
          </p:nvPr>
        </p:nvSpPr>
        <p:spPr>
          <a:xfrm>
            <a:off x="-27186" y="1600200"/>
            <a:ext cx="5266928" cy="4530725"/>
          </a:xfrm>
        </p:spPr>
        <p:txBody>
          <a:bodyPr/>
          <a:lstStyle/>
          <a:p>
            <a:pPr>
              <a:defRPr/>
            </a:pPr>
            <a:r>
              <a:rPr lang="en-GB" sz="2400" dirty="0">
                <a:solidFill>
                  <a:srgbClr val="FFFF00"/>
                </a:solidFill>
              </a:rPr>
              <a:t>Upper part of arm</a:t>
            </a:r>
            <a:r>
              <a:rPr lang="sr-Latn-CS" sz="2400" dirty="0">
                <a:solidFill>
                  <a:srgbClr val="FFFF00"/>
                </a:solidFill>
              </a:rPr>
              <a:t>- </a:t>
            </a:r>
            <a:r>
              <a:rPr lang="en-GB" sz="2400" dirty="0">
                <a:solidFill>
                  <a:srgbClr val="FFFF00"/>
                </a:solidFill>
              </a:rPr>
              <a:t>anastomosis:</a:t>
            </a:r>
            <a:br>
              <a:rPr lang="en-GB" sz="2400" dirty="0">
                <a:solidFill>
                  <a:srgbClr val="FFFF00"/>
                </a:solidFill>
              </a:rPr>
            </a:br>
            <a:r>
              <a:rPr lang="en-GB" sz="2400" dirty="0">
                <a:solidFill>
                  <a:srgbClr val="FFFF00"/>
                </a:solidFill>
              </a:rPr>
              <a:t>- </a:t>
            </a:r>
            <a:r>
              <a:rPr lang="sr-Latn-CS" sz="2400" dirty="0" err="1">
                <a:solidFill>
                  <a:schemeClr val="tx2"/>
                </a:solidFill>
              </a:rPr>
              <a:t>a.circumflexa</a:t>
            </a:r>
            <a:r>
              <a:rPr lang="sr-Latn-CS" sz="2400" dirty="0">
                <a:solidFill>
                  <a:schemeClr val="tx2"/>
                </a:solidFill>
              </a:rPr>
              <a:t> humeri </a:t>
            </a:r>
            <a:r>
              <a:rPr lang="sr-Latn-CS" sz="2400" dirty="0" err="1">
                <a:solidFill>
                  <a:schemeClr val="tx2"/>
                </a:solidFill>
              </a:rPr>
              <a:t>posterior</a:t>
            </a:r>
            <a:r>
              <a:rPr lang="sr-Latn-CS" sz="2400" dirty="0">
                <a:solidFill>
                  <a:schemeClr val="tx2"/>
                </a:solidFill>
              </a:rPr>
              <a:t> </a:t>
            </a:r>
            <a:r>
              <a:rPr lang="en-GB" sz="2400" dirty="0">
                <a:solidFill>
                  <a:schemeClr val="tx2"/>
                </a:solidFill>
              </a:rPr>
              <a:t>and </a:t>
            </a:r>
            <a:r>
              <a:rPr lang="sr-Latn-CS" sz="2400" dirty="0" err="1">
                <a:solidFill>
                  <a:schemeClr val="tx2"/>
                </a:solidFill>
              </a:rPr>
              <a:t>a.profunda</a:t>
            </a:r>
            <a:r>
              <a:rPr lang="sr-Latn-CS" sz="2400" dirty="0">
                <a:solidFill>
                  <a:schemeClr val="tx2"/>
                </a:solidFill>
              </a:rPr>
              <a:t> brachii.</a:t>
            </a:r>
            <a:endParaRPr lang="sr-Latn-CS" sz="2400" dirty="0">
              <a:solidFill>
                <a:srgbClr val="FFFF00"/>
              </a:solidFill>
            </a:endParaRPr>
          </a:p>
          <a:p>
            <a:pPr>
              <a:defRPr/>
            </a:pPr>
            <a:r>
              <a:rPr lang="en-GB" sz="2400" dirty="0">
                <a:solidFill>
                  <a:srgbClr val="FF0000"/>
                </a:solidFill>
              </a:rPr>
              <a:t>Ligature of </a:t>
            </a:r>
            <a:r>
              <a:rPr lang="sr-Latn-CS" sz="2400" dirty="0">
                <a:solidFill>
                  <a:srgbClr val="FF0000"/>
                </a:solidFill>
              </a:rPr>
              <a:t> a.axillaris </a:t>
            </a:r>
            <a:r>
              <a:rPr lang="sr-Latn-CS" sz="2400" dirty="0">
                <a:solidFill>
                  <a:srgbClr val="FFFF00"/>
                </a:solidFill>
              </a:rPr>
              <a:t>– </a:t>
            </a:r>
            <a:r>
              <a:rPr lang="en-GB" sz="2400" dirty="0"/>
              <a:t>at first and second topographic part</a:t>
            </a:r>
            <a:r>
              <a:rPr lang="sr-Latn-CS" sz="2400" dirty="0">
                <a:solidFill>
                  <a:schemeClr val="tx2"/>
                </a:solidFill>
              </a:rPr>
              <a:t> </a:t>
            </a:r>
            <a:r>
              <a:rPr lang="sr-Latn-CS" sz="2400" dirty="0">
                <a:solidFill>
                  <a:srgbClr val="FFFF00"/>
                </a:solidFill>
              </a:rPr>
              <a:t>a.subclaviae </a:t>
            </a:r>
            <a:r>
              <a:rPr lang="sr-Latn-CS" sz="2400" dirty="0"/>
              <a:t>– </a:t>
            </a:r>
            <a:r>
              <a:rPr lang="sr-Cyrl-RS" sz="2400" dirty="0"/>
              <a:t>у трећем делу</a:t>
            </a:r>
            <a:r>
              <a:rPr lang="sr-Latn-CS" sz="2400" dirty="0"/>
              <a:t>.</a:t>
            </a:r>
          </a:p>
          <a:p>
            <a:pPr>
              <a:defRPr/>
            </a:pPr>
            <a:r>
              <a:rPr lang="en-GB" sz="2400" dirty="0">
                <a:solidFill>
                  <a:srgbClr val="FFFF00"/>
                </a:solidFill>
              </a:rPr>
              <a:t>“Dangerous zone”</a:t>
            </a:r>
            <a:r>
              <a:rPr lang="sr-Cyrl-RS" sz="2400" dirty="0">
                <a:solidFill>
                  <a:srgbClr val="FFFF00"/>
                </a:solidFill>
              </a:rPr>
              <a:t>: </a:t>
            </a:r>
            <a:r>
              <a:rPr lang="en-GB" sz="1800" dirty="0"/>
              <a:t>surgical ligation of the axillary artery between the origins of the subscapular artery and the profunda brachii artery will cut off the blood supply to the arm because the collateral circulation is inadequate.</a:t>
            </a:r>
            <a:endParaRPr lang="en-US" sz="1800" dirty="0"/>
          </a:p>
        </p:txBody>
      </p:sp>
      <p:pic>
        <p:nvPicPr>
          <p:cNvPr id="32771" name="Picture 9" descr="a"/>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108575" y="1600200"/>
            <a:ext cx="3117850" cy="4530725"/>
          </a:xfr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trips dir="rd"/>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2D78689-6B00-11FB-FA3C-B92726138FB9}"/>
              </a:ext>
            </a:extLst>
          </p:cNvPr>
          <p:cNvPicPr>
            <a:picLocks noChangeAspect="1"/>
          </p:cNvPicPr>
          <p:nvPr/>
        </p:nvPicPr>
        <p:blipFill>
          <a:blip r:embed="rId2"/>
          <a:stretch>
            <a:fillRect/>
          </a:stretch>
        </p:blipFill>
        <p:spPr>
          <a:xfrm>
            <a:off x="1779028" y="68289"/>
            <a:ext cx="5585944" cy="6721422"/>
          </a:xfrm>
          <a:prstGeom prst="rect">
            <a:avLst/>
          </a:prstGeom>
        </p:spPr>
      </p:pic>
    </p:spTree>
    <p:extLst>
      <p:ext uri="{BB962C8B-B14F-4D97-AF65-F5344CB8AC3E}">
        <p14:creationId xmlns:p14="http://schemas.microsoft.com/office/powerpoint/2010/main" val="1053031656"/>
      </p:ext>
    </p:extLst>
  </p:cSld>
  <p:clrMapOvr>
    <a:masterClrMapping/>
  </p:clrMapOvr>
  <p:transition spd="slow">
    <p:strips dir="rd"/>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8" descr="krv"/>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rcRect/>
          <a:stretch>
            <a:fillRect/>
          </a:stretch>
        </p:blipFill>
        <p:spPr>
          <a:xfrm>
            <a:off x="5641975" y="0"/>
            <a:ext cx="3502025" cy="6858000"/>
          </a:xfrm>
          <a:noFill/>
          <a:extLst>
            <a:ext uri="{909E8E84-426E-40DD-AFC4-6F175D3DCCD1}">
              <a14:hiddenFill xmlns:a14="http://schemas.microsoft.com/office/drawing/2010/main">
                <a:solidFill>
                  <a:srgbClr val="FFFFFF"/>
                </a:solidFill>
              </a14:hiddenFill>
            </a:ext>
          </a:extLst>
        </p:spPr>
      </p:pic>
      <p:pic>
        <p:nvPicPr>
          <p:cNvPr id="33795" name="Picture 15" descr="00007N442"/>
          <p:cNvPicPr>
            <a:picLocks noGrp="1" noChangeAspect="1" noChangeArrowheads="1"/>
          </p:cNvPicPr>
          <p:nvPr>
            <p:ph sz="half" idx="1"/>
          </p:nvPr>
        </p:nvPicPr>
        <p:blipFill>
          <a:blip r:embed="rId5">
            <a:extLst>
              <a:ext uri="{28A0092B-C50C-407E-A947-70E740481C1C}">
                <a14:useLocalDpi xmlns:a14="http://schemas.microsoft.com/office/drawing/2010/main" val="0"/>
              </a:ext>
            </a:extLst>
          </a:blip>
          <a:srcRect/>
          <a:stretch>
            <a:fillRect/>
          </a:stretch>
        </p:blipFill>
        <p:spPr>
          <a:xfrm>
            <a:off x="0" y="0"/>
            <a:ext cx="5651500" cy="6858000"/>
          </a:xfrm>
          <a:noFill/>
          <a:extLst>
            <a:ext uri="{909E8E84-426E-40DD-AFC4-6F175D3DCCD1}">
              <a14:hiddenFill xmlns:a14="http://schemas.microsoft.com/office/drawing/2010/main">
                <a:solidFill>
                  <a:srgbClr val="FFFFFF"/>
                </a:solidFill>
              </a14:hiddenFill>
            </a:ext>
          </a:extLst>
        </p:spPr>
      </p:pic>
      <p:sp>
        <p:nvSpPr>
          <p:cNvPr id="47120" name="WordArt 16"/>
          <p:cNvSpPr>
            <a:spLocks noChangeArrowheads="1" noChangeShapeType="1" noTextEdit="1"/>
          </p:cNvSpPr>
          <p:nvPr/>
        </p:nvSpPr>
        <p:spPr bwMode="auto">
          <a:xfrm rot="5400000">
            <a:off x="3168650" y="3752851"/>
            <a:ext cx="4319587" cy="792162"/>
          </a:xfrm>
          <a:prstGeom prst="rect">
            <a:avLst/>
          </a:prstGeom>
        </p:spPr>
        <p:txBody>
          <a:bodyPr vert="wordArtVert" wrap="none" fromWordArt="1">
            <a:prstTxWarp prst="textPlain">
              <a:avLst>
                <a:gd name="adj" fmla="val 50000"/>
              </a:avLst>
            </a:prstTxWarp>
          </a:bodyPr>
          <a:lstStyle/>
          <a:p>
            <a:pPr algn="ctr" fontAlgn="auto"/>
            <a:r>
              <a:rPr lang="sr-Latn-RS" sz="3600" i="1" kern="10">
                <a:ln w="9525">
                  <a:solidFill>
                    <a:srgbClr val="800000"/>
                  </a:solidFill>
                  <a:round/>
                  <a:headEnd/>
                  <a:tailEnd/>
                </a:ln>
                <a:solidFill>
                  <a:srgbClr val="FF0000"/>
                </a:solidFill>
                <a:effectLst>
                  <a:outerShdw dist="35921" dir="2700000" algn="ctr" rotWithShape="0">
                    <a:srgbClr val="B2B2B2">
                      <a:alpha val="79999"/>
                    </a:srgbClr>
                  </a:outerShdw>
                </a:effectLst>
                <a:latin typeface="Arial Black" panose="020B0A04020102020204" pitchFamily="34" charset="0"/>
              </a:rPr>
              <a:t>A. BRACHIALIS</a:t>
            </a:r>
          </a:p>
        </p:txBody>
      </p:sp>
    </p:spTree>
    <p:custDataLst>
      <p:tags r:id="rId1"/>
    </p:custDataLst>
  </p:cSld>
  <p:clrMapOvr>
    <a:masterClrMapping/>
  </p:clrMapOvr>
  <p:transition spd="slow">
    <p:strips dir="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4" presetClass="entr" presetSubtype="0" fill="hold" nodeType="clickEffect">
                                  <p:stCondLst>
                                    <p:cond delay="0"/>
                                  </p:stCondLst>
                                  <p:childTnLst>
                                    <p:set>
                                      <p:cBhvr>
                                        <p:cTn id="6" dur="1" fill="hold">
                                          <p:stCondLst>
                                            <p:cond delay="0"/>
                                          </p:stCondLst>
                                        </p:cTn>
                                        <p:tgtEl>
                                          <p:spTgt spid="47120"/>
                                        </p:tgtEl>
                                        <p:attrNameLst>
                                          <p:attrName>style.visibility</p:attrName>
                                        </p:attrNameLst>
                                      </p:cBhvr>
                                      <p:to>
                                        <p:strVal val="visible"/>
                                      </p:to>
                                    </p:set>
                                    <p:anim from="(-#ppt_w/2)" to="(#ppt_x)" calcmode="lin" valueType="num">
                                      <p:cBhvr>
                                        <p:cTn id="7" dur="600" fill="hold">
                                          <p:stCondLst>
                                            <p:cond delay="0"/>
                                          </p:stCondLst>
                                        </p:cTn>
                                        <p:tgtEl>
                                          <p:spTgt spid="47120"/>
                                        </p:tgtEl>
                                        <p:attrNameLst>
                                          <p:attrName>ppt_x</p:attrName>
                                        </p:attrNameLst>
                                      </p:cBhvr>
                                    </p:anim>
                                    <p:anim from="0" to="-1.0" calcmode="lin" valueType="num">
                                      <p:cBhvr>
                                        <p:cTn id="8" dur="200" decel="50000" autoRev="1" fill="hold">
                                          <p:stCondLst>
                                            <p:cond delay="600"/>
                                          </p:stCondLst>
                                        </p:cTn>
                                        <p:tgtEl>
                                          <p:spTgt spid="47120"/>
                                        </p:tgtEl>
                                        <p:attrNameLst>
                                          <p:attrName>xshear</p:attrName>
                                        </p:attrNameLst>
                                      </p:cBhvr>
                                    </p:anim>
                                    <p:animScale>
                                      <p:cBhvr>
                                        <p:cTn id="9" dur="200" decel="100000" autoRev="1" fill="hold">
                                          <p:stCondLst>
                                            <p:cond delay="600"/>
                                          </p:stCondLst>
                                        </p:cTn>
                                        <p:tgtEl>
                                          <p:spTgt spid="47120"/>
                                        </p:tgtEl>
                                      </p:cBhvr>
                                      <p:from x="100000" y="100000"/>
                                      <p:to x="80000" y="100000"/>
                                    </p:animScale>
                                    <p:anim by="(#ppt_h/3+#ppt_w*0.1)" calcmode="lin" valueType="num">
                                      <p:cBhvr additive="sum">
                                        <p:cTn id="10" dur="200" decel="100000" autoRev="1" fill="hold">
                                          <p:stCondLst>
                                            <p:cond delay="600"/>
                                          </p:stCondLst>
                                        </p:cTn>
                                        <p:tgtEl>
                                          <p:spTgt spid="47120"/>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32" name="Rectangle 8"/>
          <p:cNvSpPr>
            <a:spLocks noGrp="1" noChangeArrowheads="1"/>
          </p:cNvSpPr>
          <p:nvPr>
            <p:ph type="body" sz="half" idx="1"/>
          </p:nvPr>
        </p:nvSpPr>
        <p:spPr>
          <a:xfrm>
            <a:off x="107504" y="116631"/>
            <a:ext cx="4032696" cy="6192838"/>
          </a:xfrm>
        </p:spPr>
        <p:txBody>
          <a:bodyPr/>
          <a:lstStyle/>
          <a:p>
            <a:pPr marL="533400" indent="-533400" eaLnBrk="1" hangingPunct="1">
              <a:buFont typeface="Wingdings" panose="05000000000000000000" pitchFamily="2" charset="2"/>
              <a:buNone/>
              <a:defRPr/>
            </a:pPr>
            <a:r>
              <a:rPr lang="sr-Latn-CS" sz="2400" b="1" dirty="0">
                <a:solidFill>
                  <a:srgbClr val="FFFF00"/>
                </a:solidFill>
              </a:rPr>
              <a:t>             A. AXILLARIS</a:t>
            </a:r>
          </a:p>
          <a:p>
            <a:pPr marL="533400" indent="-533400" eaLnBrk="1" hangingPunct="1">
              <a:buFont typeface="Wingdings" panose="05000000000000000000" pitchFamily="2" charset="2"/>
              <a:buNone/>
              <a:defRPr/>
            </a:pPr>
            <a:r>
              <a:rPr lang="en-GB" sz="2000" i="1" dirty="0">
                <a:solidFill>
                  <a:srgbClr val="FFFF00"/>
                </a:solidFill>
              </a:rPr>
              <a:t>From inferior border</a:t>
            </a:r>
            <a:endParaRPr lang="sr-Latn-CS" sz="2400" b="1" i="1" dirty="0">
              <a:solidFill>
                <a:srgbClr val="FFFF00"/>
              </a:solidFill>
              <a:cs typeface="Arial" charset="0"/>
            </a:endParaRPr>
          </a:p>
          <a:p>
            <a:pPr marL="533400" indent="-533400" eaLnBrk="1" hangingPunct="1">
              <a:buFont typeface="Wingdings" panose="05000000000000000000" pitchFamily="2" charset="2"/>
              <a:buNone/>
              <a:defRPr/>
            </a:pPr>
            <a:r>
              <a:rPr lang="en-GB" sz="2000" i="1" dirty="0">
                <a:solidFill>
                  <a:srgbClr val="FFFF00"/>
                </a:solidFill>
                <a:cs typeface="Arial" charset="0"/>
              </a:rPr>
              <a:t>of </a:t>
            </a:r>
            <a:r>
              <a:rPr lang="sr-Latn-CS" sz="2000" i="1" dirty="0">
                <a:solidFill>
                  <a:srgbClr val="FFFF00"/>
                </a:solidFill>
                <a:cs typeface="Arial" charset="0"/>
              </a:rPr>
              <a:t>m. </a:t>
            </a:r>
            <a:r>
              <a:rPr lang="sr-Latn-CS" sz="2000" i="1" dirty="0" err="1">
                <a:solidFill>
                  <a:srgbClr val="FFFF00"/>
                </a:solidFill>
                <a:cs typeface="Arial" charset="0"/>
              </a:rPr>
              <a:t>teres</a:t>
            </a:r>
            <a:r>
              <a:rPr lang="sr-Latn-CS" sz="2000" i="1" dirty="0">
                <a:solidFill>
                  <a:srgbClr val="FFFF00"/>
                </a:solidFill>
                <a:cs typeface="Arial" charset="0"/>
              </a:rPr>
              <a:t> major</a:t>
            </a:r>
            <a:r>
              <a:rPr lang="sr-Latn-CS" sz="2400" b="1" dirty="0">
                <a:solidFill>
                  <a:srgbClr val="FFFF00"/>
                </a:solidFill>
                <a:cs typeface="Arial" charset="0"/>
              </a:rPr>
              <a:t>       </a:t>
            </a:r>
          </a:p>
          <a:p>
            <a:pPr marL="533400" indent="-533400" eaLnBrk="1" hangingPunct="1">
              <a:buFont typeface="Wingdings" panose="05000000000000000000" pitchFamily="2" charset="2"/>
              <a:buNone/>
              <a:defRPr/>
            </a:pPr>
            <a:r>
              <a:rPr lang="sr-Latn-CS" sz="2400" b="1" dirty="0">
                <a:solidFill>
                  <a:srgbClr val="FF0000"/>
                </a:solidFill>
                <a:cs typeface="Arial" charset="0"/>
              </a:rPr>
              <a:t>          </a:t>
            </a:r>
            <a:r>
              <a:rPr lang="sr-Latn-CS" sz="2800" b="1" dirty="0">
                <a:solidFill>
                  <a:srgbClr val="FF0000"/>
                </a:solidFill>
                <a:cs typeface="Arial" charset="0"/>
              </a:rPr>
              <a:t>A. BRACHIALIS</a:t>
            </a:r>
          </a:p>
          <a:p>
            <a:pPr marL="533400" indent="-533400" eaLnBrk="1" hangingPunct="1">
              <a:buFont typeface="Wingdings" panose="05000000000000000000" pitchFamily="2" charset="2"/>
              <a:buNone/>
              <a:defRPr/>
            </a:pPr>
            <a:r>
              <a:rPr lang="en-GB" sz="2000" i="1" dirty="0">
                <a:solidFill>
                  <a:srgbClr val="FFFF00"/>
                </a:solidFill>
                <a:cs typeface="Arial" charset="0"/>
              </a:rPr>
              <a:t>passes through</a:t>
            </a:r>
            <a:r>
              <a:rPr lang="sr-Latn-CS" sz="2000" i="1" dirty="0">
                <a:solidFill>
                  <a:srgbClr val="FFFF00"/>
                </a:solidFill>
                <a:cs typeface="Arial" charset="0"/>
              </a:rPr>
              <a:t> sulcus </a:t>
            </a:r>
            <a:r>
              <a:rPr lang="sr-Latn-CS" sz="2000" i="1" dirty="0" err="1">
                <a:solidFill>
                  <a:srgbClr val="FFFF00"/>
                </a:solidFill>
                <a:cs typeface="Arial" charset="0"/>
              </a:rPr>
              <a:t>bicipitalis</a:t>
            </a:r>
            <a:r>
              <a:rPr lang="sr-Latn-CS" sz="2000" i="1" dirty="0">
                <a:solidFill>
                  <a:srgbClr val="FFFF00"/>
                </a:solidFill>
                <a:cs typeface="Arial" charset="0"/>
              </a:rPr>
              <a:t>    </a:t>
            </a:r>
            <a:r>
              <a:rPr lang="sr-Latn-CS" sz="2000" i="1" dirty="0" err="1">
                <a:solidFill>
                  <a:srgbClr val="FFFF00"/>
                </a:solidFill>
                <a:cs typeface="Arial" charset="0"/>
              </a:rPr>
              <a:t>medialis</a:t>
            </a:r>
            <a:r>
              <a:rPr lang="en-GB" sz="2000" i="1" dirty="0">
                <a:solidFill>
                  <a:srgbClr val="FFFF00"/>
                </a:solidFill>
                <a:cs typeface="Arial" charset="0"/>
              </a:rPr>
              <a:t> </a:t>
            </a:r>
            <a:endParaRPr lang="sr-Latn-CS" sz="2000" i="1" dirty="0">
              <a:solidFill>
                <a:srgbClr val="FFFF00"/>
              </a:solidFill>
              <a:cs typeface="Arial" charset="0"/>
            </a:endParaRPr>
          </a:p>
          <a:p>
            <a:pPr marL="533400" indent="-533400" eaLnBrk="1" hangingPunct="1">
              <a:buFont typeface="Wingdings" panose="05000000000000000000" pitchFamily="2" charset="2"/>
              <a:buNone/>
              <a:defRPr/>
            </a:pPr>
            <a:endParaRPr lang="sr-Latn-CS" sz="2000" i="1" dirty="0">
              <a:solidFill>
                <a:srgbClr val="FFFF00"/>
              </a:solidFill>
              <a:cs typeface="Arial" charset="0"/>
            </a:endParaRPr>
          </a:p>
          <a:p>
            <a:pPr marL="533400" indent="-533400" eaLnBrk="1" hangingPunct="1">
              <a:buFont typeface="Wingdings" panose="05000000000000000000" pitchFamily="2" charset="2"/>
              <a:buNone/>
              <a:defRPr/>
            </a:pPr>
            <a:r>
              <a:rPr lang="sr-Latn-CS" sz="2000" i="1" dirty="0">
                <a:solidFill>
                  <a:srgbClr val="FFFF00"/>
                </a:solidFill>
                <a:cs typeface="Arial" charset="0"/>
              </a:rPr>
              <a:t>                     </a:t>
            </a:r>
            <a:r>
              <a:rPr lang="en-GB" sz="2000" i="1" dirty="0">
                <a:solidFill>
                  <a:srgbClr val="FFFF00"/>
                </a:solidFill>
                <a:cs typeface="Arial" charset="0"/>
              </a:rPr>
              <a:t>passes through cubital fossa </a:t>
            </a:r>
            <a:r>
              <a:rPr lang="sr-Latn-CS" sz="2000" dirty="0">
                <a:solidFill>
                  <a:srgbClr val="FFFF00"/>
                </a:solidFill>
                <a:cs typeface="Arial" charset="0"/>
              </a:rPr>
              <a:t>(fossa cubitalis)</a:t>
            </a:r>
          </a:p>
          <a:p>
            <a:pPr marL="533400" indent="-533400" eaLnBrk="1" hangingPunct="1">
              <a:buFont typeface="Wingdings" panose="05000000000000000000" pitchFamily="2" charset="2"/>
              <a:buNone/>
              <a:defRPr/>
            </a:pPr>
            <a:r>
              <a:rPr lang="sr-Latn-CS" sz="2000" dirty="0">
                <a:solidFill>
                  <a:srgbClr val="FFFF00"/>
                </a:solidFill>
                <a:cs typeface="Arial" charset="0"/>
              </a:rPr>
              <a:t>               </a:t>
            </a:r>
          </a:p>
          <a:p>
            <a:pPr marL="533400" indent="-533400" eaLnBrk="1" hangingPunct="1">
              <a:buFont typeface="Wingdings" panose="05000000000000000000" pitchFamily="2" charset="2"/>
              <a:buNone/>
              <a:defRPr/>
            </a:pPr>
            <a:endParaRPr lang="sr-Latn-CS" sz="2000" dirty="0">
              <a:solidFill>
                <a:srgbClr val="FFFF00"/>
              </a:solidFill>
              <a:cs typeface="Arial" charset="0"/>
            </a:endParaRPr>
          </a:p>
          <a:p>
            <a:pPr marL="533400" indent="-533400" eaLnBrk="1" hangingPunct="1">
              <a:buFont typeface="Wingdings" panose="05000000000000000000" pitchFamily="2" charset="2"/>
              <a:buNone/>
              <a:defRPr/>
            </a:pPr>
            <a:r>
              <a:rPr lang="sr-Latn-CS" sz="2000" dirty="0">
                <a:solidFill>
                  <a:srgbClr val="FFFF00"/>
                </a:solidFill>
                <a:cs typeface="Arial" charset="0"/>
              </a:rPr>
              <a:t>              </a:t>
            </a:r>
            <a:r>
              <a:rPr lang="en-GB" sz="2000" dirty="0">
                <a:solidFill>
                  <a:srgbClr val="FFFF00"/>
                </a:solidFill>
                <a:cs typeface="Arial" charset="0"/>
              </a:rPr>
              <a:t>TERMINAL BRANCHES</a:t>
            </a:r>
            <a:endParaRPr lang="sr-Latn-CS" sz="2000" dirty="0">
              <a:solidFill>
                <a:srgbClr val="FFFF00"/>
              </a:solidFill>
              <a:cs typeface="Arial" charset="0"/>
            </a:endParaRPr>
          </a:p>
          <a:p>
            <a:pPr marL="533400" indent="-533400" eaLnBrk="1" hangingPunct="1">
              <a:buFont typeface="Wingdings" panose="05000000000000000000" pitchFamily="2" charset="2"/>
              <a:buNone/>
              <a:defRPr/>
            </a:pPr>
            <a:r>
              <a:rPr lang="sr-Latn-CS" sz="1800" i="1" dirty="0">
                <a:solidFill>
                  <a:srgbClr val="FFFF00"/>
                </a:solidFill>
                <a:cs typeface="Arial" charset="0"/>
              </a:rPr>
              <a:t>        (</a:t>
            </a:r>
            <a:r>
              <a:rPr lang="en-GB" sz="1800" i="1" dirty="0">
                <a:solidFill>
                  <a:srgbClr val="FFFF00"/>
                </a:solidFill>
                <a:cs typeface="Arial" charset="0"/>
              </a:rPr>
              <a:t>at the level of neck of radius, </a:t>
            </a:r>
            <a:r>
              <a:rPr lang="en-GB" sz="1600" i="1" dirty="0"/>
              <a:t>under cover of the bicipital aponeurosis, it divides into the radial and ulnar arteries </a:t>
            </a:r>
            <a:r>
              <a:rPr lang="sr-Latn-CS" sz="1800" i="1" dirty="0">
                <a:solidFill>
                  <a:srgbClr val="FFFF00"/>
                </a:solidFill>
                <a:cs typeface="Arial" charset="0"/>
              </a:rPr>
              <a:t>)</a:t>
            </a:r>
          </a:p>
          <a:p>
            <a:pPr marL="533400" indent="-533400" eaLnBrk="1" hangingPunct="1">
              <a:buFont typeface="Wingdings" panose="05000000000000000000" pitchFamily="2" charset="2"/>
              <a:buNone/>
              <a:defRPr/>
            </a:pPr>
            <a:r>
              <a:rPr lang="sr-Latn-CS" sz="1800" i="1" dirty="0">
                <a:solidFill>
                  <a:srgbClr val="FFFF00"/>
                </a:solidFill>
                <a:cs typeface="Arial" charset="0"/>
              </a:rPr>
              <a:t>                   </a:t>
            </a:r>
            <a:r>
              <a:rPr lang="sr-Latn-CS" sz="2400" b="1" i="1" dirty="0">
                <a:solidFill>
                  <a:srgbClr val="FF0000"/>
                </a:solidFill>
                <a:cs typeface="Arial" charset="0"/>
              </a:rPr>
              <a:t>- a. radialis</a:t>
            </a:r>
          </a:p>
          <a:p>
            <a:pPr marL="533400" indent="-533400" eaLnBrk="1" hangingPunct="1">
              <a:buFont typeface="Wingdings" panose="05000000000000000000" pitchFamily="2" charset="2"/>
              <a:buNone/>
              <a:defRPr/>
            </a:pPr>
            <a:r>
              <a:rPr lang="sr-Latn-CS" sz="2400" b="1" i="1" dirty="0">
                <a:solidFill>
                  <a:srgbClr val="FF0000"/>
                </a:solidFill>
                <a:cs typeface="Arial" charset="0"/>
              </a:rPr>
              <a:t>              - a. ulnaris</a:t>
            </a:r>
            <a:endParaRPr lang="sr-Latn-CS" sz="2000" dirty="0">
              <a:solidFill>
                <a:srgbClr val="FFFF00"/>
              </a:solidFill>
              <a:cs typeface="Arial" charset="0"/>
            </a:endParaRPr>
          </a:p>
          <a:p>
            <a:pPr marL="533400" indent="-533400" eaLnBrk="1" hangingPunct="1">
              <a:buFont typeface="Wingdings" panose="05000000000000000000" pitchFamily="2" charset="2"/>
              <a:buNone/>
              <a:defRPr/>
            </a:pPr>
            <a:endParaRPr lang="sr-Latn-CS" sz="2000" i="1" dirty="0">
              <a:solidFill>
                <a:srgbClr val="FFFF00"/>
              </a:solidFill>
              <a:cs typeface="Arial" charset="0"/>
            </a:endParaRPr>
          </a:p>
        </p:txBody>
      </p:sp>
      <p:pic>
        <p:nvPicPr>
          <p:cNvPr id="35843" name="Picture 6" descr="a"/>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284663" y="0"/>
            <a:ext cx="4859337" cy="6858000"/>
          </a:xfrm>
          <a:noFill/>
          <a:extLst>
            <a:ext uri="{909E8E84-426E-40DD-AFC4-6F175D3DCCD1}">
              <a14:hiddenFill xmlns:a14="http://schemas.microsoft.com/office/drawing/2010/main">
                <a:solidFill>
                  <a:srgbClr val="FFFFFF"/>
                </a:solidFill>
              </a14:hiddenFill>
            </a:ext>
          </a:extLst>
        </p:spPr>
      </p:pic>
      <p:sp>
        <p:nvSpPr>
          <p:cNvPr id="35844" name="AutoShape 9"/>
          <p:cNvSpPr>
            <a:spLocks noChangeArrowheads="1"/>
          </p:cNvSpPr>
          <p:nvPr/>
        </p:nvSpPr>
        <p:spPr bwMode="auto">
          <a:xfrm>
            <a:off x="2700335" y="593101"/>
            <a:ext cx="142875" cy="792163"/>
          </a:xfrm>
          <a:prstGeom prst="downArrow">
            <a:avLst>
              <a:gd name="adj1" fmla="val 50000"/>
              <a:gd name="adj2" fmla="val 138611"/>
            </a:avLst>
          </a:prstGeom>
          <a:solidFill>
            <a:srgbClr val="FFFF00"/>
          </a:solidFill>
          <a:ln w="9525">
            <a:solidFill>
              <a:schemeClr val="tx1"/>
            </a:solidFill>
            <a:miter lim="800000"/>
            <a:headEnd/>
            <a:tailEnd/>
          </a:ln>
        </p:spPr>
        <p:txBody>
          <a:bodyPr wrap="none" anchor="ctr"/>
          <a:lstStyle>
            <a:lvl1pPr>
              <a:spcBef>
                <a:spcPct val="20000"/>
              </a:spcBef>
              <a:buClr>
                <a:schemeClr val="hlink"/>
              </a:buClr>
              <a:buSzPct val="90000"/>
              <a:buFont typeface="Wingdings" panose="05000000000000000000" pitchFamily="2" charset="2"/>
              <a:buBlip>
                <a:blip r:embed="rId4"/>
              </a:buBlip>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lr>
                <a:schemeClr val="accent2"/>
              </a:buClr>
              <a:buSzPct val="90000"/>
              <a:buFont typeface="Wingdings" panose="05000000000000000000" pitchFamily="2" charset="2"/>
              <a:buBlip>
                <a:blip r:embed="rId5"/>
              </a:buBlip>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folHlink"/>
              </a:buClr>
              <a:buSzPct val="90000"/>
              <a:buFont typeface="Wingdings" panose="05000000000000000000" pitchFamily="2" charset="2"/>
              <a:buBlip>
                <a:blip r:embed="rId6"/>
              </a:buBlip>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90000"/>
              <a:buFont typeface="Wingdings" panose="05000000000000000000" pitchFamily="2" charset="2"/>
              <a:buBlip>
                <a:blip r:embed="rId6"/>
              </a:buBlip>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90000"/>
              <a:buFont typeface="Wingdings" panose="05000000000000000000" pitchFamily="2" charset="2"/>
              <a:buBlip>
                <a:blip r:embed="rId6"/>
              </a:buBlip>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90000"/>
              <a:buFont typeface="Wingdings" panose="05000000000000000000" pitchFamily="2" charset="2"/>
              <a:buBlip>
                <a:blip r:embed="rId6"/>
              </a:buBlip>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90000"/>
              <a:buFont typeface="Wingdings" panose="05000000000000000000" pitchFamily="2" charset="2"/>
              <a:buBlip>
                <a:blip r:embed="rId6"/>
              </a:buBlip>
              <a:defRPr sz="2000">
                <a:solidFill>
                  <a:schemeClr val="tx1"/>
                </a:solidFill>
                <a:latin typeface="Arial" panose="020B0604020202020204" pitchFamily="34" charset="0"/>
              </a:defRPr>
            </a:lvl9pPr>
          </a:lstStyle>
          <a:p>
            <a:pPr algn="ctr">
              <a:spcBef>
                <a:spcPct val="0"/>
              </a:spcBef>
              <a:buClrTx/>
              <a:buSzTx/>
              <a:buFontTx/>
              <a:buNone/>
            </a:pPr>
            <a:endParaRPr lang="sr-Latn-CS" altLang="sr-Latn-RS" sz="1800" b="0">
              <a:solidFill>
                <a:srgbClr val="FFFF00"/>
              </a:solidFill>
            </a:endParaRPr>
          </a:p>
        </p:txBody>
      </p:sp>
      <p:sp>
        <p:nvSpPr>
          <p:cNvPr id="35845" name="AutoShape 10"/>
          <p:cNvSpPr>
            <a:spLocks noChangeArrowheads="1"/>
          </p:cNvSpPr>
          <p:nvPr/>
        </p:nvSpPr>
        <p:spPr bwMode="auto">
          <a:xfrm>
            <a:off x="2677863" y="2244868"/>
            <a:ext cx="142875" cy="792162"/>
          </a:xfrm>
          <a:prstGeom prst="downArrow">
            <a:avLst>
              <a:gd name="adj1" fmla="val 50000"/>
              <a:gd name="adj2" fmla="val 138611"/>
            </a:avLst>
          </a:prstGeom>
          <a:solidFill>
            <a:srgbClr val="FFFF00"/>
          </a:solidFill>
          <a:ln w="9525">
            <a:solidFill>
              <a:schemeClr val="tx1"/>
            </a:solidFill>
            <a:miter lim="800000"/>
            <a:headEnd/>
            <a:tailEnd/>
          </a:ln>
        </p:spPr>
        <p:txBody>
          <a:bodyPr wrap="none" anchor="ctr"/>
          <a:lstStyle>
            <a:lvl1pPr>
              <a:spcBef>
                <a:spcPct val="20000"/>
              </a:spcBef>
              <a:buClr>
                <a:schemeClr val="hlink"/>
              </a:buClr>
              <a:buSzPct val="90000"/>
              <a:buFont typeface="Wingdings" panose="05000000000000000000" pitchFamily="2" charset="2"/>
              <a:buBlip>
                <a:blip r:embed="rId4"/>
              </a:buBlip>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lr>
                <a:schemeClr val="accent2"/>
              </a:buClr>
              <a:buSzPct val="90000"/>
              <a:buFont typeface="Wingdings" panose="05000000000000000000" pitchFamily="2" charset="2"/>
              <a:buBlip>
                <a:blip r:embed="rId5"/>
              </a:buBlip>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folHlink"/>
              </a:buClr>
              <a:buSzPct val="90000"/>
              <a:buFont typeface="Wingdings" panose="05000000000000000000" pitchFamily="2" charset="2"/>
              <a:buBlip>
                <a:blip r:embed="rId6"/>
              </a:buBlip>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90000"/>
              <a:buFont typeface="Wingdings" panose="05000000000000000000" pitchFamily="2" charset="2"/>
              <a:buBlip>
                <a:blip r:embed="rId6"/>
              </a:buBlip>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90000"/>
              <a:buFont typeface="Wingdings" panose="05000000000000000000" pitchFamily="2" charset="2"/>
              <a:buBlip>
                <a:blip r:embed="rId6"/>
              </a:buBlip>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90000"/>
              <a:buFont typeface="Wingdings" panose="05000000000000000000" pitchFamily="2" charset="2"/>
              <a:buBlip>
                <a:blip r:embed="rId6"/>
              </a:buBlip>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90000"/>
              <a:buFont typeface="Wingdings" panose="05000000000000000000" pitchFamily="2" charset="2"/>
              <a:buBlip>
                <a:blip r:embed="rId6"/>
              </a:buBlip>
              <a:defRPr sz="2000">
                <a:solidFill>
                  <a:schemeClr val="tx1"/>
                </a:solidFill>
                <a:latin typeface="Arial" panose="020B0604020202020204" pitchFamily="34" charset="0"/>
              </a:defRPr>
            </a:lvl9pPr>
          </a:lstStyle>
          <a:p>
            <a:pPr algn="ctr">
              <a:spcBef>
                <a:spcPct val="0"/>
              </a:spcBef>
              <a:buClrTx/>
              <a:buSzTx/>
              <a:buFontTx/>
              <a:buNone/>
            </a:pPr>
            <a:endParaRPr lang="sr-Latn-CS" altLang="sr-Latn-RS" sz="1800" b="0">
              <a:solidFill>
                <a:srgbClr val="FFFF00"/>
              </a:solidFill>
            </a:endParaRPr>
          </a:p>
        </p:txBody>
      </p:sp>
      <p:sp>
        <p:nvSpPr>
          <p:cNvPr id="35846" name="AutoShape 11"/>
          <p:cNvSpPr>
            <a:spLocks noChangeArrowheads="1"/>
          </p:cNvSpPr>
          <p:nvPr/>
        </p:nvSpPr>
        <p:spPr bwMode="auto">
          <a:xfrm>
            <a:off x="2674513" y="3592162"/>
            <a:ext cx="144016" cy="720725"/>
          </a:xfrm>
          <a:prstGeom prst="downArrow">
            <a:avLst>
              <a:gd name="adj1" fmla="val 50000"/>
              <a:gd name="adj2" fmla="val 126111"/>
            </a:avLst>
          </a:prstGeom>
          <a:solidFill>
            <a:srgbClr val="FFFF00"/>
          </a:solidFill>
          <a:ln w="9525">
            <a:solidFill>
              <a:schemeClr val="tx1"/>
            </a:solidFill>
            <a:miter lim="800000"/>
            <a:headEnd/>
            <a:tailEnd/>
          </a:ln>
        </p:spPr>
        <p:txBody>
          <a:bodyPr wrap="none" anchor="ctr"/>
          <a:lstStyle>
            <a:lvl1pPr>
              <a:spcBef>
                <a:spcPct val="20000"/>
              </a:spcBef>
              <a:buClr>
                <a:schemeClr val="hlink"/>
              </a:buClr>
              <a:buSzPct val="90000"/>
              <a:buFont typeface="Wingdings" panose="05000000000000000000" pitchFamily="2" charset="2"/>
              <a:buBlip>
                <a:blip r:embed="rId4"/>
              </a:buBlip>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lr>
                <a:schemeClr val="accent2"/>
              </a:buClr>
              <a:buSzPct val="90000"/>
              <a:buFont typeface="Wingdings" panose="05000000000000000000" pitchFamily="2" charset="2"/>
              <a:buBlip>
                <a:blip r:embed="rId5"/>
              </a:buBlip>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folHlink"/>
              </a:buClr>
              <a:buSzPct val="90000"/>
              <a:buFont typeface="Wingdings" panose="05000000000000000000" pitchFamily="2" charset="2"/>
              <a:buBlip>
                <a:blip r:embed="rId6"/>
              </a:buBlip>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90000"/>
              <a:buFont typeface="Wingdings" panose="05000000000000000000" pitchFamily="2" charset="2"/>
              <a:buBlip>
                <a:blip r:embed="rId6"/>
              </a:buBlip>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90000"/>
              <a:buFont typeface="Wingdings" panose="05000000000000000000" pitchFamily="2" charset="2"/>
              <a:buBlip>
                <a:blip r:embed="rId6"/>
              </a:buBlip>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90000"/>
              <a:buFont typeface="Wingdings" panose="05000000000000000000" pitchFamily="2" charset="2"/>
              <a:buBlip>
                <a:blip r:embed="rId6"/>
              </a:buBlip>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90000"/>
              <a:buFont typeface="Wingdings" panose="05000000000000000000" pitchFamily="2" charset="2"/>
              <a:buBlip>
                <a:blip r:embed="rId6"/>
              </a:buBlip>
              <a:defRPr sz="2000">
                <a:solidFill>
                  <a:schemeClr val="tx1"/>
                </a:solidFill>
                <a:latin typeface="Arial" panose="020B0604020202020204" pitchFamily="34" charset="0"/>
              </a:defRPr>
            </a:lvl9pPr>
          </a:lstStyle>
          <a:p>
            <a:pPr algn="ctr">
              <a:spcBef>
                <a:spcPct val="0"/>
              </a:spcBef>
              <a:buClrTx/>
              <a:buSzTx/>
              <a:buFontTx/>
              <a:buNone/>
            </a:pPr>
            <a:r>
              <a:rPr lang="sr-Latn-CS" altLang="sr-Latn-RS" sz="1800" b="0" dirty="0">
                <a:solidFill>
                  <a:srgbClr val="FFFF00"/>
                </a:solidFill>
              </a:rPr>
              <a:t>  </a:t>
            </a:r>
            <a:endParaRPr lang="en-US" altLang="sr-Latn-RS" sz="1800" b="0" dirty="0">
              <a:solidFill>
                <a:srgbClr val="FFFF00"/>
              </a:solidFill>
            </a:endParaRPr>
          </a:p>
        </p:txBody>
      </p:sp>
    </p:spTree>
  </p:cSld>
  <p:clrMapOvr>
    <a:masterClrMapping/>
  </p:clrMapOvr>
  <p:transition spd="slow">
    <p:strips dir="rd"/>
  </p:transition>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6146" name="Picture 2" descr="Picture5a copy"/>
          <p:cNvPicPr>
            <a:picLocks noGrp="1" noChangeAspect="1" noChangeArrowheads="1"/>
          </p:cNvPicPr>
          <p:nvPr>
            <p:ph/>
          </p:nvPr>
        </p:nvPicPr>
        <p:blipFill>
          <a:blip r:embed="rId4">
            <a:lum contrast="12000"/>
            <a:extLst>
              <a:ext uri="{28A0092B-C50C-407E-A947-70E740481C1C}">
                <a14:useLocalDpi xmlns:a14="http://schemas.microsoft.com/office/drawing/2010/main" val="0"/>
              </a:ext>
            </a:extLst>
          </a:blip>
          <a:srcRect/>
          <a:stretch>
            <a:fillRect/>
          </a:stretch>
        </p:blipFill>
        <p:spPr>
          <a:xfrm>
            <a:off x="2195513" y="0"/>
            <a:ext cx="6049962" cy="6858000"/>
          </a:xfrm>
          <a:noFill/>
          <a:extLst>
            <a:ext uri="{909E8E84-426E-40DD-AFC4-6F175D3DCCD1}">
              <a14:hiddenFill xmlns:a14="http://schemas.microsoft.com/office/drawing/2010/main">
                <a:solidFill>
                  <a:srgbClr val="FFFFFF"/>
                </a:solidFill>
              </a14:hiddenFill>
            </a:ext>
          </a:extLst>
        </p:spPr>
      </p:pic>
      <p:sp>
        <p:nvSpPr>
          <p:cNvPr id="15363" name="WordArt 3"/>
          <p:cNvSpPr>
            <a:spLocks noChangeArrowheads="1" noChangeShapeType="1" noTextEdit="1"/>
          </p:cNvSpPr>
          <p:nvPr/>
        </p:nvSpPr>
        <p:spPr bwMode="auto">
          <a:xfrm rot="5400000">
            <a:off x="-829469" y="2924970"/>
            <a:ext cx="4105275" cy="792162"/>
          </a:xfrm>
          <a:prstGeom prst="rect">
            <a:avLst/>
          </a:prstGeom>
        </p:spPr>
        <p:txBody>
          <a:bodyPr vert="wordArtVert" wrap="none" fromWordArt="1">
            <a:prstTxWarp prst="textPlain">
              <a:avLst>
                <a:gd name="adj" fmla="val 50000"/>
              </a:avLst>
            </a:prstTxWarp>
          </a:bodyPr>
          <a:lstStyle/>
          <a:p>
            <a:pPr algn="ctr" fontAlgn="auto"/>
            <a:r>
              <a:rPr lang="sr-Latn-RS" sz="2800" i="1" kern="10">
                <a:ln w="9525">
                  <a:solidFill>
                    <a:srgbClr val="800000"/>
                  </a:solidFill>
                  <a:round/>
                  <a:headEnd/>
                  <a:tailEnd/>
                </a:ln>
                <a:solidFill>
                  <a:srgbClr val="FF0000"/>
                </a:solidFill>
                <a:effectLst>
                  <a:outerShdw dist="35921" dir="2700000" algn="ctr" rotWithShape="0">
                    <a:srgbClr val="B2B2B2">
                      <a:alpha val="79999"/>
                    </a:srgbClr>
                  </a:outerShdw>
                </a:effectLst>
                <a:latin typeface="Arial Black" panose="020B0A04020102020204" pitchFamily="34" charset="0"/>
              </a:rPr>
              <a:t>A. AXILLARIS</a:t>
            </a:r>
          </a:p>
        </p:txBody>
      </p:sp>
      <p:sp>
        <p:nvSpPr>
          <p:cNvPr id="15364" name="AutoShape 4"/>
          <p:cNvSpPr>
            <a:spLocks noChangeArrowheads="1"/>
          </p:cNvSpPr>
          <p:nvPr/>
        </p:nvSpPr>
        <p:spPr bwMode="auto">
          <a:xfrm rot="760823">
            <a:off x="3203575" y="2079625"/>
            <a:ext cx="2373313" cy="131763"/>
          </a:xfrm>
          <a:prstGeom prst="rightArrow">
            <a:avLst>
              <a:gd name="adj1" fmla="val 50000"/>
              <a:gd name="adj2" fmla="val 450300"/>
            </a:avLst>
          </a:prstGeom>
          <a:solidFill>
            <a:srgbClr val="FF0000"/>
          </a:solidFill>
          <a:ln w="9525">
            <a:solidFill>
              <a:schemeClr val="tx1"/>
            </a:solidFill>
            <a:miter lim="800000"/>
            <a:headEnd/>
            <a:tailEnd/>
          </a:ln>
          <a:effectLst/>
        </p:spPr>
        <p:txBody>
          <a:bodyPr wrap="none" anchor="ctr"/>
          <a:lstStyle/>
          <a:p>
            <a:pPr>
              <a:defRPr/>
            </a:pPr>
            <a:endParaRPr lang="sr-Latn-CS">
              <a:effectLst>
                <a:outerShdw blurRad="38100" dist="38100" dir="2700000" algn="tl">
                  <a:srgbClr val="000000">
                    <a:alpha val="43137"/>
                  </a:srgbClr>
                </a:outerShdw>
              </a:effectLst>
            </a:endParaRPr>
          </a:p>
        </p:txBody>
      </p:sp>
    </p:spTree>
    <p:custDataLst>
      <p:tags r:id="rId1"/>
    </p:custDataLst>
  </p:cSld>
  <p:clrMapOvr>
    <a:masterClrMapping/>
  </p:clrMapOvr>
  <p:transition spd="slow">
    <p:strips dir="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15364"/>
                                        </p:tgtEl>
                                        <p:attrNameLst>
                                          <p:attrName>style.visibility</p:attrName>
                                        </p:attrNameLst>
                                      </p:cBhvr>
                                      <p:to>
                                        <p:strVal val="visible"/>
                                      </p:to>
                                    </p:set>
                                    <p:animScale>
                                      <p:cBhvr>
                                        <p:cTn id="7" dur="2000" decel="50000" fill="hold">
                                          <p:stCondLst>
                                            <p:cond delay="0"/>
                                          </p:stCondLst>
                                        </p:cTn>
                                        <p:tgtEl>
                                          <p:spTgt spid="1536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2000" decel="50000" fill="hold">
                                          <p:stCondLst>
                                            <p:cond delay="0"/>
                                          </p:stCondLst>
                                        </p:cTn>
                                        <p:tgtEl>
                                          <p:spTgt spid="15364"/>
                                        </p:tgtEl>
                                        <p:attrNameLst>
                                          <p:attrName>ppt_x</p:attrName>
                                          <p:attrName>ppt_y</p:attrName>
                                        </p:attrNameLst>
                                      </p:cBhvr>
                                    </p:animMotion>
                                    <p:animEffect transition="in" filter="fade">
                                      <p:cBhvr>
                                        <p:cTn id="9" dur="2000"/>
                                        <p:tgtEl>
                                          <p:spTgt spid="15364"/>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34" presetClass="entr" presetSubtype="0" fill="hold" nodeType="clickEffect">
                                  <p:stCondLst>
                                    <p:cond delay="0"/>
                                  </p:stCondLst>
                                  <p:childTnLst>
                                    <p:set>
                                      <p:cBhvr>
                                        <p:cTn id="13" dur="1" fill="hold">
                                          <p:stCondLst>
                                            <p:cond delay="0"/>
                                          </p:stCondLst>
                                        </p:cTn>
                                        <p:tgtEl>
                                          <p:spTgt spid="15363"/>
                                        </p:tgtEl>
                                        <p:attrNameLst>
                                          <p:attrName>style.visibility</p:attrName>
                                        </p:attrNameLst>
                                      </p:cBhvr>
                                      <p:to>
                                        <p:strVal val="visible"/>
                                      </p:to>
                                    </p:set>
                                    <p:anim from="(-#ppt_w/2)" to="(#ppt_x)" calcmode="lin" valueType="num">
                                      <p:cBhvr>
                                        <p:cTn id="14" dur="600" fill="hold">
                                          <p:stCondLst>
                                            <p:cond delay="0"/>
                                          </p:stCondLst>
                                        </p:cTn>
                                        <p:tgtEl>
                                          <p:spTgt spid="15363"/>
                                        </p:tgtEl>
                                        <p:attrNameLst>
                                          <p:attrName>ppt_x</p:attrName>
                                        </p:attrNameLst>
                                      </p:cBhvr>
                                    </p:anim>
                                    <p:anim from="0" to="-1.0" calcmode="lin" valueType="num">
                                      <p:cBhvr>
                                        <p:cTn id="15" dur="200" decel="50000" autoRev="1" fill="hold">
                                          <p:stCondLst>
                                            <p:cond delay="600"/>
                                          </p:stCondLst>
                                        </p:cTn>
                                        <p:tgtEl>
                                          <p:spTgt spid="15363"/>
                                        </p:tgtEl>
                                        <p:attrNameLst>
                                          <p:attrName>xshear</p:attrName>
                                        </p:attrNameLst>
                                      </p:cBhvr>
                                    </p:anim>
                                    <p:animScale>
                                      <p:cBhvr>
                                        <p:cTn id="16" dur="200" decel="100000" autoRev="1" fill="hold">
                                          <p:stCondLst>
                                            <p:cond delay="600"/>
                                          </p:stCondLst>
                                        </p:cTn>
                                        <p:tgtEl>
                                          <p:spTgt spid="15363"/>
                                        </p:tgtEl>
                                      </p:cBhvr>
                                      <p:from x="100000" y="100000"/>
                                      <p:to x="80000" y="100000"/>
                                    </p:animScale>
                                    <p:anim by="(#ppt_h/3+#ppt_w*0.1)" calcmode="lin" valueType="num">
                                      <p:cBhvr additive="sum">
                                        <p:cTn id="17" dur="200" decel="100000" autoRev="1" fill="hold">
                                          <p:stCondLst>
                                            <p:cond delay="600"/>
                                          </p:stCondLst>
                                        </p:cTn>
                                        <p:tgtEl>
                                          <p:spTgt spid="15363"/>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4"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1" name="Rectangle 3"/>
          <p:cNvSpPr>
            <a:spLocks noGrp="1" noChangeArrowheads="1"/>
          </p:cNvSpPr>
          <p:nvPr>
            <p:ph type="body" idx="1"/>
          </p:nvPr>
        </p:nvSpPr>
        <p:spPr>
          <a:xfrm>
            <a:off x="0" y="0"/>
            <a:ext cx="9144000" cy="6858000"/>
          </a:xfrm>
        </p:spPr>
        <p:txBody>
          <a:bodyPr/>
          <a:lstStyle/>
          <a:p>
            <a:pPr eaLnBrk="1" hangingPunct="1">
              <a:buFont typeface="Wingdings" panose="05000000000000000000" pitchFamily="2" charset="2"/>
              <a:buNone/>
              <a:defRPr/>
            </a:pPr>
            <a:r>
              <a:rPr lang="sr-Latn-CS" sz="2000" dirty="0"/>
              <a:t> </a:t>
            </a:r>
          </a:p>
          <a:p>
            <a:pPr algn="ctr" eaLnBrk="1" hangingPunct="1">
              <a:buFont typeface="Wingdings" panose="05000000000000000000" pitchFamily="2" charset="2"/>
              <a:buNone/>
              <a:defRPr/>
            </a:pPr>
            <a:r>
              <a:rPr lang="en-GB" sz="2800" b="1" dirty="0">
                <a:solidFill>
                  <a:srgbClr val="FFFF00"/>
                </a:solidFill>
              </a:rPr>
              <a:t>MEDIAL BICIPITAL GROOVE</a:t>
            </a:r>
            <a:r>
              <a:rPr lang="sr-Latn-CS" sz="2800" b="1" dirty="0">
                <a:solidFill>
                  <a:srgbClr val="FFFF00"/>
                </a:solidFill>
              </a:rPr>
              <a:t>       </a:t>
            </a:r>
            <a:endParaRPr lang="en-GB" sz="2800" b="1" dirty="0">
              <a:solidFill>
                <a:srgbClr val="FFFF00"/>
              </a:solidFill>
            </a:endParaRPr>
          </a:p>
          <a:p>
            <a:pPr algn="ctr" eaLnBrk="1" hangingPunct="1">
              <a:buFont typeface="Wingdings" panose="05000000000000000000" pitchFamily="2" charset="2"/>
              <a:buNone/>
              <a:defRPr/>
            </a:pPr>
            <a:r>
              <a:rPr lang="en-GB" sz="2800" b="1" dirty="0">
                <a:solidFill>
                  <a:srgbClr val="FFFF00"/>
                </a:solidFill>
              </a:rPr>
              <a:t>(</a:t>
            </a:r>
            <a:r>
              <a:rPr lang="sr-Latn-CS" sz="2800" b="1" dirty="0">
                <a:solidFill>
                  <a:srgbClr val="FFFF00"/>
                </a:solidFill>
              </a:rPr>
              <a:t>SULCUS BICIPITALIS MEDIALIS</a:t>
            </a:r>
            <a:r>
              <a:rPr lang="en-GB" sz="2800" b="1" dirty="0">
                <a:solidFill>
                  <a:srgbClr val="FFFF00"/>
                </a:solidFill>
              </a:rPr>
              <a:t>)</a:t>
            </a:r>
            <a:endParaRPr lang="sr-Latn-CS" sz="2800" b="1" dirty="0">
              <a:solidFill>
                <a:srgbClr val="FFFF00"/>
              </a:solidFill>
            </a:endParaRPr>
          </a:p>
          <a:p>
            <a:pPr eaLnBrk="1" hangingPunct="1">
              <a:buFont typeface="Wingdings" panose="05000000000000000000" pitchFamily="2" charset="2"/>
              <a:buNone/>
              <a:defRPr/>
            </a:pPr>
            <a:endParaRPr lang="sr-Latn-CS" sz="2000" dirty="0"/>
          </a:p>
          <a:p>
            <a:pPr eaLnBrk="1" hangingPunct="1">
              <a:buFont typeface="Wingdings" panose="05000000000000000000" pitchFamily="2" charset="2"/>
              <a:buNone/>
              <a:defRPr/>
            </a:pPr>
            <a:r>
              <a:rPr lang="sr-Latn-CS" sz="2000" dirty="0"/>
              <a:t>      - </a:t>
            </a:r>
            <a:r>
              <a:rPr lang="en-GB" sz="2000" dirty="0"/>
              <a:t>BORDERS </a:t>
            </a:r>
            <a:r>
              <a:rPr lang="sr-Latn-CS" sz="2000" dirty="0"/>
              <a:t>:</a:t>
            </a:r>
          </a:p>
          <a:p>
            <a:pPr eaLnBrk="1" hangingPunct="1">
              <a:buFont typeface="Wingdings" panose="05000000000000000000" pitchFamily="2" charset="2"/>
              <a:buNone/>
              <a:defRPr/>
            </a:pPr>
            <a:r>
              <a:rPr lang="sr-Latn-CS" sz="2000" dirty="0"/>
              <a:t>                  </a:t>
            </a:r>
            <a:r>
              <a:rPr lang="en-GB" sz="2000" dirty="0"/>
              <a:t>laterally and anteriorly</a:t>
            </a:r>
            <a:r>
              <a:rPr lang="sr-Latn-CS" sz="2000" dirty="0"/>
              <a:t>:  m.coracobrachialis,</a:t>
            </a:r>
          </a:p>
          <a:p>
            <a:pPr eaLnBrk="1" hangingPunct="1">
              <a:buFont typeface="Wingdings" panose="05000000000000000000" pitchFamily="2" charset="2"/>
              <a:buNone/>
              <a:defRPr/>
            </a:pPr>
            <a:r>
              <a:rPr lang="sr-Latn-CS" sz="2000" dirty="0"/>
              <a:t>                                             </a:t>
            </a:r>
            <a:r>
              <a:rPr lang="en-GB" sz="2000" dirty="0"/>
              <a:t>	    </a:t>
            </a:r>
            <a:r>
              <a:rPr lang="sr-Latn-CS" sz="2000" dirty="0"/>
              <a:t>m. biceps brachii,</a:t>
            </a:r>
          </a:p>
          <a:p>
            <a:pPr eaLnBrk="1" hangingPunct="1">
              <a:buFont typeface="Wingdings" panose="05000000000000000000" pitchFamily="2" charset="2"/>
              <a:buNone/>
              <a:defRPr/>
            </a:pPr>
            <a:r>
              <a:rPr lang="sr-Latn-CS" sz="2000" dirty="0"/>
              <a:t>                  </a:t>
            </a:r>
            <a:r>
              <a:rPr lang="en-GB" sz="2000" dirty="0"/>
              <a:t>medially</a:t>
            </a:r>
            <a:r>
              <a:rPr lang="sr-Latn-CS" sz="2000" dirty="0"/>
              <a:t>:            </a:t>
            </a:r>
            <a:r>
              <a:rPr lang="sr-Latn-CS" sz="2000" dirty="0" err="1"/>
              <a:t>humerus</a:t>
            </a:r>
            <a:r>
              <a:rPr lang="sr-Latn-CS" sz="2000" dirty="0"/>
              <a:t>,</a:t>
            </a:r>
          </a:p>
          <a:p>
            <a:pPr eaLnBrk="1" hangingPunct="1">
              <a:buFont typeface="Wingdings" panose="05000000000000000000" pitchFamily="2" charset="2"/>
              <a:buNone/>
              <a:defRPr/>
            </a:pPr>
            <a:r>
              <a:rPr lang="sr-Latn-CS" sz="2000" dirty="0"/>
              <a:t>                  </a:t>
            </a:r>
            <a:r>
              <a:rPr lang="en-GB" sz="2000" dirty="0"/>
              <a:t>posteriorly</a:t>
            </a:r>
            <a:r>
              <a:rPr lang="sr-Latn-CS" sz="2000" dirty="0"/>
              <a:t>:         </a:t>
            </a:r>
            <a:r>
              <a:rPr lang="sr-Latn-CS" sz="2000" dirty="0" err="1"/>
              <a:t>septum</a:t>
            </a:r>
            <a:r>
              <a:rPr lang="sr-Latn-CS" sz="2000" dirty="0"/>
              <a:t> intermusculare mediale,</a:t>
            </a:r>
          </a:p>
          <a:p>
            <a:pPr eaLnBrk="1" hangingPunct="1">
              <a:buFont typeface="Wingdings" panose="05000000000000000000" pitchFamily="2" charset="2"/>
              <a:buNone/>
              <a:defRPr/>
            </a:pPr>
            <a:r>
              <a:rPr lang="sr-Latn-CS" sz="2000" dirty="0"/>
              <a:t>                                             m. brachialis,</a:t>
            </a:r>
          </a:p>
          <a:p>
            <a:pPr eaLnBrk="1" hangingPunct="1">
              <a:buFont typeface="Wingdings" panose="05000000000000000000" pitchFamily="2" charset="2"/>
              <a:buNone/>
              <a:defRPr/>
            </a:pPr>
            <a:r>
              <a:rPr lang="sr-Latn-CS" sz="2000" dirty="0"/>
              <a:t>                  </a:t>
            </a:r>
            <a:r>
              <a:rPr lang="en-GB" sz="2000" dirty="0"/>
              <a:t>anteriorly</a:t>
            </a:r>
            <a:r>
              <a:rPr lang="sr-Latn-CS" sz="2000" dirty="0"/>
              <a:t>:           </a:t>
            </a:r>
            <a:r>
              <a:rPr lang="sr-Latn-CS" sz="2000" dirty="0" err="1"/>
              <a:t>fascia</a:t>
            </a:r>
            <a:r>
              <a:rPr lang="sr-Latn-CS" sz="2000" dirty="0"/>
              <a:t> </a:t>
            </a:r>
            <a:r>
              <a:rPr lang="sr-Latn-CS" sz="2000" dirty="0" err="1"/>
              <a:t>brachii</a:t>
            </a:r>
            <a:r>
              <a:rPr lang="sr-Latn-CS" sz="2000" dirty="0"/>
              <a:t> (</a:t>
            </a:r>
            <a:r>
              <a:rPr lang="en-GB" sz="2000" dirty="0"/>
              <a:t>attached to medial intermuscular</a:t>
            </a:r>
            <a:br>
              <a:rPr lang="en-GB" sz="2000" dirty="0"/>
            </a:br>
            <a:r>
              <a:rPr lang="en-GB" sz="2000" dirty="0"/>
              <a:t>					septum</a:t>
            </a:r>
            <a:r>
              <a:rPr lang="sr-Latn-CS" sz="2000" dirty="0"/>
              <a:t> </a:t>
            </a:r>
            <a:r>
              <a:rPr lang="en-GB" sz="2000" dirty="0"/>
              <a:t>and fascia of </a:t>
            </a:r>
            <a:r>
              <a:rPr lang="sr-Latn-CS" sz="2000" dirty="0" err="1"/>
              <a:t>m.biceps</a:t>
            </a:r>
            <a:r>
              <a:rPr lang="sr-Latn-CS" sz="2000" dirty="0"/>
              <a:t> brachii)</a:t>
            </a:r>
          </a:p>
          <a:p>
            <a:pPr eaLnBrk="1" hangingPunct="1">
              <a:buFont typeface="Wingdings" panose="05000000000000000000" pitchFamily="2" charset="2"/>
              <a:buNone/>
              <a:defRPr/>
            </a:pPr>
            <a:endParaRPr lang="sr-Latn-CS" sz="2000" dirty="0"/>
          </a:p>
          <a:p>
            <a:pPr eaLnBrk="1" hangingPunct="1">
              <a:buFont typeface="Wingdings" panose="05000000000000000000" pitchFamily="2" charset="2"/>
              <a:buNone/>
              <a:defRPr/>
            </a:pPr>
            <a:r>
              <a:rPr lang="sr-Latn-CS" sz="2000" dirty="0"/>
              <a:t>      -</a:t>
            </a:r>
            <a:r>
              <a:rPr lang="sr-Cyrl-RS" sz="2000" dirty="0"/>
              <a:t> </a:t>
            </a:r>
            <a:r>
              <a:rPr lang="en-GB" sz="2000" dirty="0"/>
              <a:t>CONTENT</a:t>
            </a:r>
            <a:r>
              <a:rPr lang="sr-Latn-CS" sz="2000" dirty="0"/>
              <a:t>:   a.brachialis, vv.brachiales, n.medianus, n.ulnaris,</a:t>
            </a:r>
          </a:p>
          <a:p>
            <a:pPr eaLnBrk="1" hangingPunct="1">
              <a:buFont typeface="Wingdings" panose="05000000000000000000" pitchFamily="2" charset="2"/>
              <a:buNone/>
              <a:defRPr/>
            </a:pPr>
            <a:r>
              <a:rPr lang="sr-Latn-CS" sz="2000" dirty="0"/>
              <a:t>                                            n.cutaneus brachii medialis, </a:t>
            </a:r>
          </a:p>
          <a:p>
            <a:pPr eaLnBrk="1" hangingPunct="1">
              <a:buFont typeface="Wingdings" panose="05000000000000000000" pitchFamily="2" charset="2"/>
              <a:buNone/>
              <a:defRPr/>
            </a:pPr>
            <a:r>
              <a:rPr lang="sr-Latn-CS" sz="2000" dirty="0"/>
              <a:t>                                            n.cutaneus antebrachii medialis,</a:t>
            </a:r>
          </a:p>
          <a:p>
            <a:pPr eaLnBrk="1" hangingPunct="1">
              <a:buFont typeface="Wingdings" panose="05000000000000000000" pitchFamily="2" charset="2"/>
              <a:buNone/>
              <a:defRPr/>
            </a:pPr>
            <a:r>
              <a:rPr lang="sr-Latn-CS" sz="2000" dirty="0"/>
              <a:t>                                            *</a:t>
            </a:r>
            <a:r>
              <a:rPr lang="en-GB" sz="2000" dirty="0"/>
              <a:t>all these elements are covered by fascia</a:t>
            </a:r>
            <a:r>
              <a:rPr lang="sr-Latn-CS" sz="2000" dirty="0"/>
              <a:t>*</a:t>
            </a:r>
            <a:endParaRPr lang="en-US" sz="2000" dirty="0"/>
          </a:p>
        </p:txBody>
      </p:sp>
    </p:spTree>
  </p:cSld>
  <p:clrMapOvr>
    <a:masterClrMapping/>
  </p:clrMapOvr>
  <p:transition spd="slow">
    <p:strips dir="rd"/>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https://player.slideplayer.com/95/16340203/slides/slide_21.jpg">
            <a:extLst>
              <a:ext uri="{FF2B5EF4-FFF2-40B4-BE49-F238E27FC236}">
                <a16:creationId xmlns:a16="http://schemas.microsoft.com/office/drawing/2014/main" id="{88806073-5AA8-0A0E-7A04-79640D7E902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7529"/>
          <a:stretch>
            <a:fillRect/>
          </a:stretch>
        </p:blipFill>
        <p:spPr bwMode="auto">
          <a:xfrm>
            <a:off x="539750" y="115888"/>
            <a:ext cx="8069263" cy="6545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trips dir="rd"/>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ADBA542-417D-A5B3-199A-333EE6F05D26}"/>
              </a:ext>
            </a:extLst>
          </p:cNvPr>
          <p:cNvPicPr>
            <a:picLocks noChangeAspect="1"/>
          </p:cNvPicPr>
          <p:nvPr/>
        </p:nvPicPr>
        <p:blipFill>
          <a:blip r:embed="rId2"/>
          <a:stretch>
            <a:fillRect/>
          </a:stretch>
        </p:blipFill>
        <p:spPr>
          <a:xfrm>
            <a:off x="875979" y="864648"/>
            <a:ext cx="7392041" cy="5128704"/>
          </a:xfrm>
          <a:prstGeom prst="rect">
            <a:avLst/>
          </a:prstGeom>
        </p:spPr>
      </p:pic>
    </p:spTree>
    <p:extLst>
      <p:ext uri="{BB962C8B-B14F-4D97-AF65-F5344CB8AC3E}">
        <p14:creationId xmlns:p14="http://schemas.microsoft.com/office/powerpoint/2010/main" val="1444175037"/>
      </p:ext>
    </p:extLst>
  </p:cSld>
  <p:clrMapOvr>
    <a:masterClrMapping/>
  </p:clrMapOvr>
  <p:transition spd="slow">
    <p:strips dir="rd"/>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5" name="Rectangle 3"/>
          <p:cNvSpPr>
            <a:spLocks noGrp="1" noChangeArrowheads="1"/>
          </p:cNvSpPr>
          <p:nvPr>
            <p:ph sz="half" idx="1"/>
          </p:nvPr>
        </p:nvSpPr>
        <p:spPr>
          <a:xfrm>
            <a:off x="107504" y="626513"/>
            <a:ext cx="6264696" cy="5519514"/>
          </a:xfrm>
        </p:spPr>
        <p:txBody>
          <a:bodyPr/>
          <a:lstStyle/>
          <a:p>
            <a:pPr eaLnBrk="1" hangingPunct="1">
              <a:buFont typeface="Wingdings" panose="05000000000000000000" pitchFamily="2" charset="2"/>
              <a:buNone/>
              <a:defRPr/>
            </a:pPr>
            <a:endParaRPr lang="sr-Latn-CS" sz="2000" dirty="0"/>
          </a:p>
          <a:p>
            <a:pPr eaLnBrk="1" hangingPunct="1">
              <a:buFontTx/>
              <a:buChar char="-"/>
              <a:defRPr/>
            </a:pPr>
            <a:r>
              <a:rPr lang="en-GB" sz="1800" dirty="0"/>
              <a:t>relatively superficial and palpable throughout its course</a:t>
            </a:r>
          </a:p>
          <a:p>
            <a:pPr eaLnBrk="1" hangingPunct="1">
              <a:buFontTx/>
              <a:buChar char="-"/>
              <a:defRPr/>
            </a:pPr>
            <a:r>
              <a:rPr lang="en-GB" sz="1800" dirty="0"/>
              <a:t>covered anteriorly and superficial with skin, subcutaneous adipose tissue and superficial </a:t>
            </a:r>
            <a:br>
              <a:rPr lang="en-GB" sz="1800" dirty="0"/>
            </a:br>
            <a:r>
              <a:rPr lang="en-GB" sz="1800" dirty="0"/>
              <a:t>and deep fascia of arm</a:t>
            </a:r>
            <a:endParaRPr lang="sr-Cyrl-RS" sz="1800" dirty="0"/>
          </a:p>
        </p:txBody>
      </p:sp>
      <p:pic>
        <p:nvPicPr>
          <p:cNvPr id="38915" name="Picture 4"/>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l="39745" t="21368" r="15224" b="9830"/>
          <a:stretch>
            <a:fillRect/>
          </a:stretch>
        </p:blipFill>
        <p:spPr>
          <a:xfrm>
            <a:off x="2987824" y="2132856"/>
            <a:ext cx="3786187" cy="4530725"/>
          </a:xfr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D412C5CF-FA5F-83C0-E756-DC7429ACE0E2}"/>
              </a:ext>
            </a:extLst>
          </p:cNvPr>
          <p:cNvSpPr txBox="1"/>
          <p:nvPr/>
        </p:nvSpPr>
        <p:spPr>
          <a:xfrm>
            <a:off x="2123728" y="101315"/>
            <a:ext cx="6156176" cy="461665"/>
          </a:xfrm>
          <a:prstGeom prst="rect">
            <a:avLst/>
          </a:prstGeom>
          <a:noFill/>
        </p:spPr>
        <p:txBody>
          <a:bodyPr wrap="square">
            <a:spAutoFit/>
          </a:bodyPr>
          <a:lstStyle/>
          <a:p>
            <a:pPr eaLnBrk="1" hangingPunct="1">
              <a:buFont typeface="Wingdings" panose="05000000000000000000" pitchFamily="2" charset="2"/>
              <a:buNone/>
              <a:defRPr/>
            </a:pPr>
            <a:r>
              <a:rPr lang="en-US" sz="2400" dirty="0">
                <a:solidFill>
                  <a:srgbClr val="FFFF00"/>
                </a:solidFill>
                <a:latin typeface="+mj-lt"/>
              </a:rPr>
              <a:t>BRACHIAL ARTERY (A.BRACHIALIS</a:t>
            </a:r>
            <a:r>
              <a:rPr lang="en-GB" sz="2400" dirty="0">
                <a:solidFill>
                  <a:srgbClr val="FFFF00"/>
                </a:solidFill>
                <a:latin typeface="+mj-lt"/>
              </a:rPr>
              <a:t>)</a:t>
            </a:r>
          </a:p>
        </p:txBody>
      </p:sp>
    </p:spTree>
  </p:cSld>
  <p:clrMapOvr>
    <a:masterClrMapping/>
  </p:clrMapOvr>
  <p:transition spd="slow">
    <p:strips dir="rd"/>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5" name="Rectangle 3"/>
          <p:cNvSpPr>
            <a:spLocks noGrp="1" noChangeArrowheads="1"/>
          </p:cNvSpPr>
          <p:nvPr>
            <p:ph sz="half" idx="1"/>
          </p:nvPr>
        </p:nvSpPr>
        <p:spPr>
          <a:xfrm>
            <a:off x="107504" y="626512"/>
            <a:ext cx="6264696" cy="5970839"/>
          </a:xfrm>
        </p:spPr>
        <p:txBody>
          <a:bodyPr/>
          <a:lstStyle/>
          <a:p>
            <a:pPr eaLnBrk="1" hangingPunct="1">
              <a:buFont typeface="Wingdings" panose="05000000000000000000" pitchFamily="2" charset="2"/>
              <a:buNone/>
              <a:defRPr/>
            </a:pPr>
            <a:endParaRPr lang="sr-Latn-CS" sz="2000" dirty="0"/>
          </a:p>
          <a:p>
            <a:pPr eaLnBrk="1" hangingPunct="1">
              <a:buFontTx/>
              <a:buChar char="-"/>
              <a:defRPr/>
            </a:pPr>
            <a:r>
              <a:rPr lang="en-GB" sz="1800" dirty="0"/>
              <a:t>At first, it lies medial to the humerus where its pulsations are palpable in the medial bicipital groove. </a:t>
            </a:r>
          </a:p>
          <a:p>
            <a:pPr eaLnBrk="1" hangingPunct="1">
              <a:buFontTx/>
              <a:buChar char="-"/>
              <a:defRPr/>
            </a:pPr>
            <a:r>
              <a:rPr lang="en-GB" sz="2000" dirty="0">
                <a:solidFill>
                  <a:srgbClr val="FFFF00"/>
                </a:solidFill>
              </a:rPr>
              <a:t>In proximal half of arm</a:t>
            </a:r>
            <a:r>
              <a:rPr lang="sr-Latn-CS" sz="2000" dirty="0">
                <a:solidFill>
                  <a:srgbClr val="FFFF00"/>
                </a:solidFill>
              </a:rPr>
              <a:t>:</a:t>
            </a:r>
          </a:p>
          <a:p>
            <a:pPr eaLnBrk="1" hangingPunct="1">
              <a:buFontTx/>
              <a:buNone/>
              <a:defRPr/>
            </a:pPr>
            <a:r>
              <a:rPr lang="sr-Latn-CS" sz="2000" dirty="0"/>
              <a:t>     </a:t>
            </a:r>
            <a:r>
              <a:rPr lang="en-GB" sz="2000" dirty="0">
                <a:solidFill>
                  <a:srgbClr val="FFFF00"/>
                </a:solidFill>
              </a:rPr>
              <a:t>laterally</a:t>
            </a:r>
            <a:r>
              <a:rPr lang="sr-Latn-CS" sz="2000" dirty="0"/>
              <a:t>: </a:t>
            </a:r>
          </a:p>
          <a:p>
            <a:pPr eaLnBrk="1" hangingPunct="1">
              <a:buFontTx/>
              <a:buNone/>
              <a:defRPr/>
            </a:pPr>
            <a:r>
              <a:rPr lang="sr-Latn-CS" sz="2000" dirty="0"/>
              <a:t>            1. n.medianus,</a:t>
            </a:r>
          </a:p>
          <a:p>
            <a:pPr eaLnBrk="1" hangingPunct="1">
              <a:buFontTx/>
              <a:buNone/>
              <a:defRPr/>
            </a:pPr>
            <a:r>
              <a:rPr lang="sr-Latn-CS" sz="2000" dirty="0"/>
              <a:t>            2. m.coracobrachialis, </a:t>
            </a:r>
          </a:p>
          <a:p>
            <a:pPr eaLnBrk="1" hangingPunct="1">
              <a:buFontTx/>
              <a:buNone/>
              <a:defRPr/>
            </a:pPr>
            <a:r>
              <a:rPr lang="sr-Latn-CS" sz="2000" dirty="0"/>
              <a:t>     </a:t>
            </a:r>
            <a:r>
              <a:rPr lang="en-GB" sz="2000" dirty="0">
                <a:solidFill>
                  <a:srgbClr val="FFFF00"/>
                </a:solidFill>
              </a:rPr>
              <a:t>medially</a:t>
            </a:r>
            <a:r>
              <a:rPr lang="sr-Latn-CS" sz="2000" dirty="0"/>
              <a:t>:</a:t>
            </a:r>
          </a:p>
          <a:p>
            <a:pPr eaLnBrk="1" hangingPunct="1">
              <a:buFontTx/>
              <a:buNone/>
              <a:defRPr/>
            </a:pPr>
            <a:r>
              <a:rPr lang="sr-Latn-CS" sz="2000" dirty="0"/>
              <a:t>            </a:t>
            </a:r>
            <a:r>
              <a:rPr lang="en-GB" sz="2000" dirty="0"/>
              <a:t>	- </a:t>
            </a:r>
            <a:r>
              <a:rPr lang="sr-Latn-CS" sz="2000" dirty="0"/>
              <a:t>n.</a:t>
            </a:r>
            <a:r>
              <a:rPr lang="en-GB" sz="2000" dirty="0"/>
              <a:t> </a:t>
            </a:r>
            <a:r>
              <a:rPr lang="sr-Latn-CS" sz="2000" dirty="0" err="1"/>
              <a:t>ulnaris</a:t>
            </a:r>
            <a:endParaRPr lang="en-GB" sz="2000" dirty="0"/>
          </a:p>
          <a:p>
            <a:pPr eaLnBrk="1" hangingPunct="1">
              <a:buFontTx/>
              <a:buNone/>
              <a:defRPr/>
            </a:pPr>
            <a:r>
              <a:rPr lang="en-GB" sz="2000" dirty="0"/>
              <a:t>		- n. </a:t>
            </a:r>
            <a:r>
              <a:rPr lang="en-GB" sz="2000" dirty="0" err="1"/>
              <a:t>cutaneus</a:t>
            </a:r>
            <a:r>
              <a:rPr lang="en-GB" sz="2000" dirty="0"/>
              <a:t> </a:t>
            </a:r>
            <a:r>
              <a:rPr lang="en-GB" sz="2000" dirty="0" err="1"/>
              <a:t>brachi</a:t>
            </a:r>
            <a:r>
              <a:rPr lang="en-GB" sz="2000" dirty="0"/>
              <a:t> medialis</a:t>
            </a:r>
          </a:p>
          <a:p>
            <a:pPr eaLnBrk="1" hangingPunct="1">
              <a:buFontTx/>
              <a:buNone/>
              <a:defRPr/>
            </a:pPr>
            <a:r>
              <a:rPr lang="en-GB" sz="2000" dirty="0"/>
              <a:t>		- n. </a:t>
            </a:r>
            <a:r>
              <a:rPr lang="en-GB" sz="2000" dirty="0" err="1"/>
              <a:t>cutameus</a:t>
            </a:r>
            <a:r>
              <a:rPr lang="en-GB" sz="2000" dirty="0"/>
              <a:t> antebrachia medialis</a:t>
            </a:r>
            <a:endParaRPr lang="sr-Latn-CS" sz="2000" dirty="0"/>
          </a:p>
          <a:p>
            <a:pPr eaLnBrk="1" hangingPunct="1">
              <a:buFontTx/>
              <a:buNone/>
              <a:defRPr/>
            </a:pPr>
            <a:r>
              <a:rPr lang="sr-Latn-CS" sz="2000" dirty="0"/>
              <a:t>     </a:t>
            </a:r>
            <a:r>
              <a:rPr lang="en-GB" sz="2000" dirty="0">
                <a:solidFill>
                  <a:srgbClr val="FFFF00"/>
                </a:solidFill>
              </a:rPr>
              <a:t>posteriorly</a:t>
            </a:r>
            <a:r>
              <a:rPr lang="sr-Latn-CS" sz="2000" dirty="0"/>
              <a:t>:</a:t>
            </a:r>
          </a:p>
          <a:p>
            <a:pPr eaLnBrk="1" hangingPunct="1">
              <a:buFontTx/>
              <a:buNone/>
              <a:defRPr/>
            </a:pPr>
            <a:r>
              <a:rPr lang="sr-Latn-CS" sz="2000" dirty="0"/>
              <a:t>            </a:t>
            </a:r>
            <a:r>
              <a:rPr lang="en-GB" sz="2000" dirty="0"/>
              <a:t>- </a:t>
            </a:r>
            <a:r>
              <a:rPr lang="sr-Latn-CS" sz="2000" dirty="0"/>
              <a:t> m.</a:t>
            </a:r>
            <a:r>
              <a:rPr lang="en-GB" sz="2000" dirty="0"/>
              <a:t> triceps </a:t>
            </a:r>
            <a:r>
              <a:rPr lang="en-GB" sz="2000" dirty="0" err="1"/>
              <a:t>brachi</a:t>
            </a:r>
            <a:r>
              <a:rPr lang="sr-Latn-CS" sz="2000" dirty="0"/>
              <a:t>. (</a:t>
            </a:r>
            <a:r>
              <a:rPr lang="sr-Latn-CS" sz="2000" dirty="0" err="1"/>
              <a:t>cap</a:t>
            </a:r>
            <a:r>
              <a:rPr lang="en-GB" sz="2000" dirty="0" err="1"/>
              <a:t>ut</a:t>
            </a:r>
            <a:r>
              <a:rPr lang="en-GB" sz="2000" dirty="0"/>
              <a:t> longum and</a:t>
            </a:r>
            <a:br>
              <a:rPr lang="en-GB" sz="2000" dirty="0"/>
            </a:br>
            <a:r>
              <a:rPr lang="en-GB" sz="2000" dirty="0"/>
              <a:t>          caput </a:t>
            </a:r>
            <a:r>
              <a:rPr lang="en-GB" sz="2000" dirty="0" err="1"/>
              <a:t>mediale</a:t>
            </a:r>
            <a:r>
              <a:rPr lang="en-GB" sz="2000" dirty="0"/>
              <a:t>)</a:t>
            </a:r>
            <a:endParaRPr lang="sr-Latn-CS" sz="2000" dirty="0"/>
          </a:p>
          <a:p>
            <a:pPr eaLnBrk="1" hangingPunct="1">
              <a:buFontTx/>
              <a:buNone/>
              <a:defRPr/>
            </a:pPr>
            <a:r>
              <a:rPr lang="sr-Latn-CS" sz="2000" dirty="0"/>
              <a:t>            </a:t>
            </a:r>
            <a:r>
              <a:rPr lang="en-GB" sz="2000" dirty="0"/>
              <a:t>- </a:t>
            </a:r>
            <a:r>
              <a:rPr lang="sr-Latn-CS" sz="2000" dirty="0"/>
              <a:t>n.</a:t>
            </a:r>
            <a:r>
              <a:rPr lang="en-GB" sz="2000" dirty="0"/>
              <a:t> r</a:t>
            </a:r>
            <a:r>
              <a:rPr lang="sr-Latn-CS" sz="2000" dirty="0" err="1"/>
              <a:t>adialis</a:t>
            </a:r>
            <a:endParaRPr lang="en-GB" sz="2000" dirty="0"/>
          </a:p>
          <a:p>
            <a:pPr eaLnBrk="1" hangingPunct="1">
              <a:buFontTx/>
              <a:buNone/>
              <a:defRPr/>
            </a:pPr>
            <a:r>
              <a:rPr lang="en-GB" sz="2000" dirty="0"/>
              <a:t>	       - </a:t>
            </a:r>
            <a:r>
              <a:rPr lang="sr-Latn-CS" sz="2000" dirty="0"/>
              <a:t>a.</a:t>
            </a:r>
            <a:r>
              <a:rPr lang="en-GB" sz="2000" dirty="0"/>
              <a:t> </a:t>
            </a:r>
            <a:r>
              <a:rPr lang="sr-Latn-CS" sz="2000" dirty="0" err="1"/>
              <a:t>profunda</a:t>
            </a:r>
            <a:r>
              <a:rPr lang="sr-Latn-CS" sz="2000" dirty="0"/>
              <a:t> </a:t>
            </a:r>
            <a:r>
              <a:rPr lang="sr-Latn-CS" sz="2000" dirty="0" err="1"/>
              <a:t>brachii</a:t>
            </a:r>
            <a:endParaRPr lang="en-US" sz="2000" dirty="0"/>
          </a:p>
        </p:txBody>
      </p:sp>
      <p:pic>
        <p:nvPicPr>
          <p:cNvPr id="38915" name="Picture 4"/>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l="39745" t="21368" r="15224" b="9830"/>
          <a:stretch>
            <a:fillRect/>
          </a:stretch>
        </p:blipFill>
        <p:spPr>
          <a:xfrm>
            <a:off x="5357813" y="1600200"/>
            <a:ext cx="3786187" cy="4530725"/>
          </a:xfr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D412C5CF-FA5F-83C0-E756-DC7429ACE0E2}"/>
              </a:ext>
            </a:extLst>
          </p:cNvPr>
          <p:cNvSpPr txBox="1"/>
          <p:nvPr/>
        </p:nvSpPr>
        <p:spPr>
          <a:xfrm>
            <a:off x="2123728" y="101315"/>
            <a:ext cx="6156176" cy="461665"/>
          </a:xfrm>
          <a:prstGeom prst="rect">
            <a:avLst/>
          </a:prstGeom>
          <a:noFill/>
        </p:spPr>
        <p:txBody>
          <a:bodyPr wrap="square">
            <a:spAutoFit/>
          </a:bodyPr>
          <a:lstStyle/>
          <a:p>
            <a:pPr eaLnBrk="1" hangingPunct="1">
              <a:buFont typeface="Wingdings" panose="05000000000000000000" pitchFamily="2" charset="2"/>
              <a:buNone/>
              <a:defRPr/>
            </a:pPr>
            <a:r>
              <a:rPr lang="en-US" sz="2400" dirty="0">
                <a:solidFill>
                  <a:srgbClr val="FFFF00"/>
                </a:solidFill>
                <a:latin typeface="+mj-lt"/>
              </a:rPr>
              <a:t>BRACHIAL ARTERY (A.BRACHIALIS</a:t>
            </a:r>
            <a:r>
              <a:rPr lang="en-GB" sz="2400" dirty="0">
                <a:solidFill>
                  <a:srgbClr val="FFFF00"/>
                </a:solidFill>
                <a:latin typeface="+mj-lt"/>
              </a:rPr>
              <a:t>)</a:t>
            </a:r>
          </a:p>
        </p:txBody>
      </p:sp>
    </p:spTree>
    <p:extLst>
      <p:ext uri="{BB962C8B-B14F-4D97-AF65-F5344CB8AC3E}">
        <p14:creationId xmlns:p14="http://schemas.microsoft.com/office/powerpoint/2010/main" val="1045430851"/>
      </p:ext>
    </p:extLst>
  </p:cSld>
  <p:clrMapOvr>
    <a:masterClrMapping/>
  </p:clrMapOvr>
  <p:transition spd="slow">
    <p:strips dir="rd"/>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4"/>
          <p:cNvPicPr>
            <a:picLocks noChangeAspect="1" noChangeArrowheads="1"/>
          </p:cNvPicPr>
          <p:nvPr/>
        </p:nvPicPr>
        <p:blipFill>
          <a:blip r:embed="rId2">
            <a:extLst>
              <a:ext uri="{28A0092B-C50C-407E-A947-70E740481C1C}">
                <a14:useLocalDpi xmlns:a14="http://schemas.microsoft.com/office/drawing/2010/main" val="0"/>
              </a:ext>
            </a:extLst>
          </a:blip>
          <a:srcRect l="39745" t="21368" r="15224" b="9830"/>
          <a:stretch>
            <a:fillRect/>
          </a:stretch>
        </p:blipFill>
        <p:spPr bwMode="auto">
          <a:xfrm>
            <a:off x="838200" y="381000"/>
            <a:ext cx="7848600" cy="624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trips dir="rd"/>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Rectangle 2"/>
          <p:cNvSpPr>
            <a:spLocks noGrp="1" noChangeArrowheads="1"/>
          </p:cNvSpPr>
          <p:nvPr>
            <p:ph sz="half" idx="1"/>
          </p:nvPr>
        </p:nvSpPr>
        <p:spPr>
          <a:xfrm>
            <a:off x="0" y="692695"/>
            <a:ext cx="6012160" cy="6165305"/>
          </a:xfrm>
        </p:spPr>
        <p:txBody>
          <a:bodyPr/>
          <a:lstStyle/>
          <a:p>
            <a:pPr marL="0" indent="0" eaLnBrk="1" hangingPunct="1">
              <a:buNone/>
              <a:defRPr/>
            </a:pPr>
            <a:r>
              <a:rPr lang="en-GB" sz="1600" dirty="0"/>
              <a:t>- As it passes </a:t>
            </a:r>
            <a:r>
              <a:rPr lang="en-GB" sz="1600" dirty="0" err="1"/>
              <a:t>inferolaterally</a:t>
            </a:r>
            <a:r>
              <a:rPr lang="en-GB" sz="1600" dirty="0"/>
              <a:t>, the brachial artery accompanies the median nerve, which crosses anterior to the artery</a:t>
            </a:r>
          </a:p>
          <a:p>
            <a:pPr marL="0" indent="0" eaLnBrk="1" hangingPunct="1">
              <a:buNone/>
              <a:defRPr/>
            </a:pPr>
            <a:r>
              <a:rPr lang="en-GB" sz="1800" dirty="0"/>
              <a:t>- It then passes anterior to the medial supra-epicondylar   ridge and trochlea of the humerus</a:t>
            </a:r>
            <a:endParaRPr lang="sr-Latn-CS" sz="2000" dirty="0"/>
          </a:p>
          <a:p>
            <a:pPr eaLnBrk="1" hangingPunct="1">
              <a:buFontTx/>
              <a:buChar char="-"/>
              <a:defRPr/>
            </a:pPr>
            <a:r>
              <a:rPr lang="en-GB" sz="2000" dirty="0">
                <a:solidFill>
                  <a:srgbClr val="FFFF00"/>
                </a:solidFill>
              </a:rPr>
              <a:t>In distal half of the arm</a:t>
            </a:r>
            <a:r>
              <a:rPr lang="sr-Latn-CS" sz="2000" dirty="0">
                <a:solidFill>
                  <a:srgbClr val="FFFF00"/>
                </a:solidFill>
              </a:rPr>
              <a:t>:</a:t>
            </a:r>
            <a:endParaRPr lang="sr-Latn-CS" sz="2000" dirty="0"/>
          </a:p>
          <a:p>
            <a:pPr eaLnBrk="1" hangingPunct="1">
              <a:buFontTx/>
              <a:buNone/>
              <a:defRPr/>
            </a:pPr>
            <a:r>
              <a:rPr lang="sr-Latn-CS" sz="2000" dirty="0"/>
              <a:t>    </a:t>
            </a:r>
            <a:endParaRPr lang="en-GB" sz="2000" dirty="0"/>
          </a:p>
          <a:p>
            <a:pPr eaLnBrk="1" hangingPunct="1">
              <a:buFontTx/>
              <a:buNone/>
              <a:defRPr/>
            </a:pPr>
            <a:r>
              <a:rPr lang="en-GB" sz="2000" dirty="0"/>
              <a:t>   </a:t>
            </a:r>
            <a:r>
              <a:rPr lang="sr-Latn-CS" sz="2000" dirty="0"/>
              <a:t> </a:t>
            </a:r>
            <a:r>
              <a:rPr lang="en-GB" sz="2000" dirty="0">
                <a:solidFill>
                  <a:srgbClr val="FFFF00"/>
                </a:solidFill>
              </a:rPr>
              <a:t>laterally</a:t>
            </a:r>
            <a:r>
              <a:rPr lang="sr-Latn-CS" sz="2000" dirty="0">
                <a:solidFill>
                  <a:srgbClr val="FFFF00"/>
                </a:solidFill>
              </a:rPr>
              <a:t>: </a:t>
            </a:r>
          </a:p>
          <a:p>
            <a:pPr eaLnBrk="1" hangingPunct="1">
              <a:buFontTx/>
              <a:buNone/>
              <a:defRPr/>
            </a:pPr>
            <a:r>
              <a:rPr lang="sr-Latn-CS" sz="2000" dirty="0"/>
              <a:t>            </a:t>
            </a:r>
            <a:r>
              <a:rPr lang="en-GB" sz="2000" dirty="0"/>
              <a:t>- </a:t>
            </a:r>
            <a:r>
              <a:rPr lang="sr-Latn-CS" sz="2000" dirty="0" err="1"/>
              <a:t>m.biceps</a:t>
            </a:r>
            <a:r>
              <a:rPr lang="sr-Latn-CS" sz="2000" dirty="0"/>
              <a:t> brachii</a:t>
            </a:r>
          </a:p>
          <a:p>
            <a:pPr eaLnBrk="1" hangingPunct="1">
              <a:buFontTx/>
              <a:buNone/>
              <a:defRPr/>
            </a:pPr>
            <a:r>
              <a:rPr lang="sr-Latn-CS" sz="2000" dirty="0"/>
              <a:t>     </a:t>
            </a:r>
            <a:r>
              <a:rPr lang="en-GB" sz="2000" dirty="0">
                <a:solidFill>
                  <a:srgbClr val="FFFF00"/>
                </a:solidFill>
              </a:rPr>
              <a:t>medially</a:t>
            </a:r>
            <a:r>
              <a:rPr lang="sr-Latn-CS" sz="2000" dirty="0">
                <a:solidFill>
                  <a:srgbClr val="FFFF00"/>
                </a:solidFill>
              </a:rPr>
              <a:t>:</a:t>
            </a:r>
          </a:p>
          <a:p>
            <a:pPr eaLnBrk="1" hangingPunct="1">
              <a:buFontTx/>
              <a:buNone/>
              <a:defRPr/>
            </a:pPr>
            <a:r>
              <a:rPr lang="sr-Latn-CS" sz="2000" dirty="0"/>
              <a:t>            </a:t>
            </a:r>
            <a:r>
              <a:rPr lang="en-GB" sz="2000" dirty="0"/>
              <a:t>- </a:t>
            </a:r>
            <a:r>
              <a:rPr lang="sr-Latn-CS" sz="2000" dirty="0" err="1"/>
              <a:t>n.medianus</a:t>
            </a:r>
            <a:r>
              <a:rPr lang="sr-Latn-CS" sz="2000" dirty="0"/>
              <a:t>,</a:t>
            </a:r>
          </a:p>
          <a:p>
            <a:pPr eaLnBrk="1" hangingPunct="1">
              <a:buFontTx/>
              <a:buNone/>
              <a:defRPr/>
            </a:pPr>
            <a:r>
              <a:rPr lang="sr-Latn-CS" sz="2000" dirty="0"/>
              <a:t>(</a:t>
            </a:r>
            <a:r>
              <a:rPr lang="en-GB" sz="2000" dirty="0"/>
              <a:t>crosses in front of a. brachialis at the level</a:t>
            </a:r>
          </a:p>
          <a:p>
            <a:pPr eaLnBrk="1" hangingPunct="1">
              <a:buFontTx/>
              <a:buNone/>
              <a:defRPr/>
            </a:pPr>
            <a:r>
              <a:rPr lang="en-GB" sz="2000" dirty="0"/>
              <a:t>of middle arm, and courses from lateral to </a:t>
            </a:r>
          </a:p>
          <a:p>
            <a:pPr eaLnBrk="1" hangingPunct="1">
              <a:buFontTx/>
              <a:buNone/>
              <a:defRPr/>
            </a:pPr>
            <a:r>
              <a:rPr lang="en-GB" sz="2000" dirty="0"/>
              <a:t>medial side of a. brachialis</a:t>
            </a:r>
            <a:r>
              <a:rPr lang="sr-Latn-CS" sz="2000" dirty="0"/>
              <a:t>)</a:t>
            </a:r>
          </a:p>
          <a:p>
            <a:pPr eaLnBrk="1" hangingPunct="1">
              <a:buFontTx/>
              <a:buNone/>
              <a:defRPr/>
            </a:pPr>
            <a:r>
              <a:rPr lang="sr-Latn-CS" sz="2000" dirty="0"/>
              <a:t>    </a:t>
            </a:r>
            <a:r>
              <a:rPr lang="en-GB" sz="2000" dirty="0">
                <a:solidFill>
                  <a:srgbClr val="FFFF00"/>
                </a:solidFill>
              </a:rPr>
              <a:t>posteriorly</a:t>
            </a:r>
            <a:r>
              <a:rPr lang="sr-Latn-CS" sz="2000" dirty="0">
                <a:solidFill>
                  <a:srgbClr val="FFFF00"/>
                </a:solidFill>
              </a:rPr>
              <a:t>:</a:t>
            </a:r>
          </a:p>
          <a:p>
            <a:pPr eaLnBrk="1" hangingPunct="1">
              <a:buFontTx/>
              <a:buNone/>
              <a:defRPr/>
            </a:pPr>
            <a:r>
              <a:rPr lang="sr-Latn-CS" sz="2000" dirty="0"/>
              <a:t>         </a:t>
            </a:r>
            <a:r>
              <a:rPr lang="en-GB" sz="2000" dirty="0"/>
              <a:t>- </a:t>
            </a:r>
            <a:r>
              <a:rPr lang="sr-Latn-CS" sz="2000" dirty="0" err="1"/>
              <a:t>septum</a:t>
            </a:r>
            <a:r>
              <a:rPr lang="sr-Latn-CS" sz="2000" dirty="0"/>
              <a:t> intermusculare mediale</a:t>
            </a:r>
          </a:p>
          <a:p>
            <a:pPr eaLnBrk="1" hangingPunct="1">
              <a:buFontTx/>
              <a:buNone/>
              <a:defRPr/>
            </a:pPr>
            <a:r>
              <a:rPr lang="sr-Latn-CS" sz="2000" dirty="0"/>
              <a:t>          </a:t>
            </a:r>
            <a:r>
              <a:rPr lang="en-GB" sz="2000" dirty="0"/>
              <a:t>- </a:t>
            </a:r>
            <a:r>
              <a:rPr lang="sr-Latn-CS" sz="2000" dirty="0" err="1"/>
              <a:t>m.brachialis</a:t>
            </a:r>
            <a:endParaRPr lang="sr-Latn-CS" sz="2000" dirty="0"/>
          </a:p>
          <a:p>
            <a:pPr eaLnBrk="1" hangingPunct="1">
              <a:buNone/>
              <a:defRPr/>
            </a:pPr>
            <a:endParaRPr lang="sr-Latn-CS" sz="2000" dirty="0"/>
          </a:p>
        </p:txBody>
      </p:sp>
      <p:pic>
        <p:nvPicPr>
          <p:cNvPr id="41987" name="Picture 4"/>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l="39745" t="21368" r="15224" b="9830"/>
          <a:stretch>
            <a:fillRect/>
          </a:stretch>
        </p:blipFill>
        <p:spPr>
          <a:xfrm>
            <a:off x="5436096" y="1844824"/>
            <a:ext cx="3571875" cy="4092575"/>
          </a:xfr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D1F83099-C45A-F544-7463-BD053CEF5048}"/>
              </a:ext>
            </a:extLst>
          </p:cNvPr>
          <p:cNvSpPr txBox="1"/>
          <p:nvPr/>
        </p:nvSpPr>
        <p:spPr>
          <a:xfrm>
            <a:off x="2123728" y="116632"/>
            <a:ext cx="6156176" cy="461665"/>
          </a:xfrm>
          <a:prstGeom prst="rect">
            <a:avLst/>
          </a:prstGeom>
          <a:noFill/>
        </p:spPr>
        <p:txBody>
          <a:bodyPr wrap="square">
            <a:spAutoFit/>
          </a:bodyPr>
          <a:lstStyle/>
          <a:p>
            <a:pPr eaLnBrk="1" hangingPunct="1">
              <a:buFont typeface="Wingdings" panose="05000000000000000000" pitchFamily="2" charset="2"/>
              <a:buNone/>
              <a:defRPr/>
            </a:pPr>
            <a:r>
              <a:rPr lang="en-US" sz="2400" dirty="0">
                <a:solidFill>
                  <a:srgbClr val="FFFF00"/>
                </a:solidFill>
                <a:latin typeface="+mj-lt"/>
              </a:rPr>
              <a:t>BRACHIAL ARTERY (A.BRACHIALIS</a:t>
            </a:r>
            <a:r>
              <a:rPr lang="en-GB" sz="2400" dirty="0">
                <a:solidFill>
                  <a:srgbClr val="FFFF00"/>
                </a:solidFill>
                <a:latin typeface="+mj-lt"/>
              </a:rPr>
              <a:t>)</a:t>
            </a:r>
          </a:p>
        </p:txBody>
      </p:sp>
    </p:spTree>
  </p:cSld>
  <p:clrMapOvr>
    <a:masterClrMapping/>
  </p:clrMapOvr>
  <p:transition spd="slow">
    <p:strips dir="rd"/>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00038S401"/>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0" y="0"/>
            <a:ext cx="4284663" cy="6858000"/>
          </a:xfrm>
          <a:noFill/>
          <a:extLst>
            <a:ext uri="{909E8E84-426E-40DD-AFC4-6F175D3DCCD1}">
              <a14:hiddenFill xmlns:a14="http://schemas.microsoft.com/office/drawing/2010/main">
                <a:solidFill>
                  <a:srgbClr val="FFFFFF"/>
                </a:solidFill>
              </a14:hiddenFill>
            </a:ext>
          </a:extLst>
        </p:spPr>
      </p:pic>
      <p:pic>
        <p:nvPicPr>
          <p:cNvPr id="43011" name="Picture 7" descr="00039S402"/>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rcRect/>
          <a:stretch>
            <a:fillRect/>
          </a:stretch>
        </p:blipFill>
        <p:spPr>
          <a:xfrm>
            <a:off x="4284663" y="0"/>
            <a:ext cx="4859337" cy="6858000"/>
          </a:xfr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trips dir="rd"/>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185873" y="1076324"/>
            <a:ext cx="4316289" cy="5521028"/>
          </a:xfrm>
        </p:spPr>
        <p:txBody>
          <a:bodyPr/>
          <a:lstStyle/>
          <a:p>
            <a:pPr>
              <a:defRPr/>
            </a:pPr>
            <a:r>
              <a:rPr lang="en-GB" sz="2400" dirty="0">
                <a:solidFill>
                  <a:srgbClr val="FFFF00"/>
                </a:solidFill>
              </a:rPr>
              <a:t>At the level of cubital fossa</a:t>
            </a:r>
            <a:r>
              <a:rPr lang="sr-Latn-RS" sz="2400" dirty="0">
                <a:solidFill>
                  <a:srgbClr val="FFFF00"/>
                </a:solidFill>
              </a:rPr>
              <a:t>:</a:t>
            </a:r>
            <a:endParaRPr lang="en-GB" sz="2400" dirty="0">
              <a:solidFill>
                <a:srgbClr val="FFFF00"/>
              </a:solidFill>
            </a:endParaRPr>
          </a:p>
          <a:p>
            <a:pPr marL="0" indent="0">
              <a:buNone/>
              <a:defRPr/>
            </a:pPr>
            <a:endParaRPr lang="en-GB" sz="2000" dirty="0">
              <a:solidFill>
                <a:srgbClr val="FFFF00"/>
              </a:solidFill>
            </a:endParaRPr>
          </a:p>
          <a:p>
            <a:pPr marL="0" indent="0">
              <a:buNone/>
              <a:defRPr/>
            </a:pPr>
            <a:r>
              <a:rPr lang="en-GB" sz="2000" dirty="0">
                <a:solidFill>
                  <a:srgbClr val="FFFF00"/>
                </a:solidFill>
              </a:rPr>
              <a:t>Posteriorly </a:t>
            </a:r>
            <a:br>
              <a:rPr lang="en-GB" sz="2000" dirty="0">
                <a:solidFill>
                  <a:srgbClr val="FFFF00"/>
                </a:solidFill>
              </a:rPr>
            </a:br>
            <a:r>
              <a:rPr lang="en-GB" sz="2000" dirty="0">
                <a:solidFill>
                  <a:srgbClr val="FFFF00"/>
                </a:solidFill>
              </a:rPr>
              <a:t>   </a:t>
            </a:r>
            <a:r>
              <a:rPr lang="sr-Latn-RS" sz="2000" dirty="0"/>
              <a:t>- </a:t>
            </a:r>
            <a:r>
              <a:rPr lang="sr-Latn-RS" sz="2000" dirty="0" err="1"/>
              <a:t>m.brachialis</a:t>
            </a:r>
            <a:endParaRPr lang="en-GB" sz="2000" dirty="0"/>
          </a:p>
          <a:p>
            <a:pPr marL="0" indent="0">
              <a:buNone/>
              <a:defRPr/>
            </a:pPr>
            <a:r>
              <a:rPr lang="en-GB" sz="2000" dirty="0">
                <a:solidFill>
                  <a:srgbClr val="FFFF00"/>
                </a:solidFill>
              </a:rPr>
              <a:t>Laterally </a:t>
            </a:r>
            <a:br>
              <a:rPr lang="en-GB" sz="2000" dirty="0"/>
            </a:br>
            <a:r>
              <a:rPr lang="en-GB" sz="2000" dirty="0"/>
              <a:t>   </a:t>
            </a:r>
            <a:r>
              <a:rPr lang="sr-Latn-RS" sz="2000" dirty="0"/>
              <a:t>- tendo </a:t>
            </a:r>
            <a:r>
              <a:rPr lang="en-GB" sz="2000" dirty="0"/>
              <a:t>of m. biceps </a:t>
            </a:r>
            <a:r>
              <a:rPr lang="en-GB" sz="2000" dirty="0" err="1"/>
              <a:t>brachi</a:t>
            </a:r>
            <a:endParaRPr lang="sr-Latn-RS" sz="2000" dirty="0"/>
          </a:p>
          <a:p>
            <a:pPr marL="0" indent="0">
              <a:buNone/>
              <a:defRPr/>
            </a:pPr>
            <a:r>
              <a:rPr lang="en-GB" sz="2000" dirty="0">
                <a:solidFill>
                  <a:srgbClr val="FFFF00"/>
                </a:solidFill>
              </a:rPr>
              <a:t>Medially </a:t>
            </a:r>
          </a:p>
          <a:p>
            <a:pPr marL="0" indent="0">
              <a:buNone/>
              <a:defRPr/>
            </a:pPr>
            <a:r>
              <a:rPr lang="en-GB" sz="2000" dirty="0"/>
              <a:t>   </a:t>
            </a:r>
            <a:r>
              <a:rPr lang="sr-Latn-RS" sz="2000" dirty="0"/>
              <a:t>- m.pronator </a:t>
            </a:r>
            <a:r>
              <a:rPr lang="sr-Latn-RS" sz="2000" dirty="0" err="1"/>
              <a:t>teres</a:t>
            </a:r>
            <a:r>
              <a:rPr lang="sr-Latn-RS" sz="2000" dirty="0"/>
              <a:t>,</a:t>
            </a:r>
            <a:endParaRPr lang="en-GB" sz="2000" dirty="0"/>
          </a:p>
          <a:p>
            <a:pPr marL="0" indent="0">
              <a:buNone/>
              <a:defRPr/>
            </a:pPr>
            <a:r>
              <a:rPr lang="en-GB" sz="2000" dirty="0"/>
              <a:t>   - </a:t>
            </a:r>
            <a:r>
              <a:rPr lang="sr-Latn-RS" sz="2000" dirty="0" err="1"/>
              <a:t>n.medianus</a:t>
            </a:r>
            <a:endParaRPr lang="en-GB" sz="2000" dirty="0"/>
          </a:p>
          <a:p>
            <a:pPr marL="0" indent="0">
              <a:buNone/>
              <a:defRPr/>
            </a:pPr>
            <a:r>
              <a:rPr lang="en-GB" sz="2000" dirty="0">
                <a:solidFill>
                  <a:srgbClr val="FFFF00"/>
                </a:solidFill>
              </a:rPr>
              <a:t>Anteriorly</a:t>
            </a:r>
          </a:p>
          <a:p>
            <a:pPr marL="0" indent="0">
              <a:buNone/>
              <a:defRPr/>
            </a:pPr>
            <a:r>
              <a:rPr lang="en-GB" sz="2000" dirty="0"/>
              <a:t>- skin, </a:t>
            </a:r>
            <a:br>
              <a:rPr lang="en-GB" sz="2000" dirty="0"/>
            </a:br>
            <a:r>
              <a:rPr lang="en-GB" sz="2000" dirty="0"/>
              <a:t>- subcutaneous adipose tissue,</a:t>
            </a:r>
            <a:r>
              <a:rPr lang="sr-Latn-RS" sz="2000" dirty="0"/>
              <a:t> </a:t>
            </a:r>
            <a:br>
              <a:rPr lang="en-GB" sz="2000" dirty="0"/>
            </a:br>
            <a:r>
              <a:rPr lang="en-GB" sz="2000" dirty="0"/>
              <a:t>- </a:t>
            </a:r>
            <a:r>
              <a:rPr lang="sr-Latn-RS" sz="2000" dirty="0" err="1"/>
              <a:t>v.cephalica</a:t>
            </a:r>
            <a:r>
              <a:rPr lang="sr-Latn-RS" sz="2000" dirty="0"/>
              <a:t>, </a:t>
            </a:r>
            <a:br>
              <a:rPr lang="en-GB" sz="2000" dirty="0"/>
            </a:br>
            <a:r>
              <a:rPr lang="en-GB" sz="2000" dirty="0"/>
              <a:t>- n. </a:t>
            </a:r>
            <a:r>
              <a:rPr lang="en-GB" sz="2000" dirty="0" err="1"/>
              <a:t>cutaneus</a:t>
            </a:r>
            <a:r>
              <a:rPr lang="en-GB" sz="2000" dirty="0"/>
              <a:t> </a:t>
            </a:r>
            <a:r>
              <a:rPr lang="en-GB" sz="2000" dirty="0" err="1"/>
              <a:t>brachi</a:t>
            </a:r>
            <a:r>
              <a:rPr lang="en-GB" sz="2000" dirty="0"/>
              <a:t> medialis</a:t>
            </a:r>
            <a:r>
              <a:rPr lang="sr-Latn-RS" sz="2000" dirty="0"/>
              <a:t>, </a:t>
            </a:r>
            <a:endParaRPr lang="en-GB" sz="2000" dirty="0"/>
          </a:p>
          <a:p>
            <a:pPr marL="0" indent="0">
              <a:buNone/>
              <a:defRPr/>
            </a:pPr>
            <a:r>
              <a:rPr lang="en-GB" sz="2000" dirty="0"/>
              <a:t>- aponeurosis of m. biceps </a:t>
            </a:r>
            <a:r>
              <a:rPr lang="en-GB" sz="2000" dirty="0" err="1"/>
              <a:t>brachi</a:t>
            </a:r>
            <a:endParaRPr lang="en-US" sz="2000" dirty="0"/>
          </a:p>
        </p:txBody>
      </p:sp>
      <p:pic>
        <p:nvPicPr>
          <p:cNvPr id="45059" name="Picture 8" descr="00016M790"/>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648200" y="1571625"/>
            <a:ext cx="4495800" cy="3540125"/>
          </a:xfr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52B2A379-3E4C-E7F0-8AAE-B8BD5FB7420A}"/>
              </a:ext>
            </a:extLst>
          </p:cNvPr>
          <p:cNvSpPr txBox="1"/>
          <p:nvPr/>
        </p:nvSpPr>
        <p:spPr>
          <a:xfrm>
            <a:off x="2123728" y="116632"/>
            <a:ext cx="6156176" cy="461665"/>
          </a:xfrm>
          <a:prstGeom prst="rect">
            <a:avLst/>
          </a:prstGeom>
          <a:noFill/>
        </p:spPr>
        <p:txBody>
          <a:bodyPr wrap="square">
            <a:spAutoFit/>
          </a:bodyPr>
          <a:lstStyle/>
          <a:p>
            <a:pPr eaLnBrk="1" hangingPunct="1">
              <a:buFont typeface="Wingdings" panose="05000000000000000000" pitchFamily="2" charset="2"/>
              <a:buNone/>
              <a:defRPr/>
            </a:pPr>
            <a:r>
              <a:rPr lang="en-US" sz="2400" dirty="0">
                <a:solidFill>
                  <a:srgbClr val="FFFF00"/>
                </a:solidFill>
                <a:latin typeface="+mj-lt"/>
              </a:rPr>
              <a:t>BRACHIAL ARTERY (A.BRACHIALIS</a:t>
            </a:r>
            <a:r>
              <a:rPr lang="en-GB" sz="2400" dirty="0">
                <a:solidFill>
                  <a:srgbClr val="FFFF00"/>
                </a:solidFill>
                <a:latin typeface="+mj-lt"/>
              </a:rPr>
              <a:t>)</a:t>
            </a:r>
          </a:p>
        </p:txBody>
      </p:sp>
    </p:spTree>
  </p:cSld>
  <p:clrMapOvr>
    <a:masterClrMapping/>
  </p:clrMapOvr>
  <p:transition spd="slow">
    <p:strips dir="rd"/>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CE0B18D-6475-BCC2-6C43-C0DBDF523C67}"/>
              </a:ext>
            </a:extLst>
          </p:cNvPr>
          <p:cNvPicPr>
            <a:picLocks noChangeAspect="1"/>
          </p:cNvPicPr>
          <p:nvPr/>
        </p:nvPicPr>
        <p:blipFill>
          <a:blip r:embed="rId2"/>
          <a:stretch>
            <a:fillRect/>
          </a:stretch>
        </p:blipFill>
        <p:spPr>
          <a:xfrm>
            <a:off x="1691680" y="157022"/>
            <a:ext cx="5336818" cy="6543956"/>
          </a:xfrm>
          <a:prstGeom prst="rect">
            <a:avLst/>
          </a:prstGeom>
        </p:spPr>
      </p:pic>
    </p:spTree>
    <p:extLst>
      <p:ext uri="{BB962C8B-B14F-4D97-AF65-F5344CB8AC3E}">
        <p14:creationId xmlns:p14="http://schemas.microsoft.com/office/powerpoint/2010/main" val="96527907"/>
      </p:ext>
    </p:extLst>
  </p:cSld>
  <p:clrMapOvr>
    <a:masterClrMapping/>
  </p:clrMapOvr>
  <p:transition spd="slow">
    <p:strips dir="rd"/>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a"/>
          <p:cNvPicPr>
            <a:picLocks noGrp="1" noChangeAspect="1" noChangeArrowheads="1"/>
          </p:cNvPicPr>
          <p:nvPr>
            <p:ph/>
          </p:nvPr>
        </p:nvPicPr>
        <p:blipFill>
          <a:blip r:embed="rId3">
            <a:extLst>
              <a:ext uri="{28A0092B-C50C-407E-A947-70E740481C1C}">
                <a14:useLocalDpi xmlns:a14="http://schemas.microsoft.com/office/drawing/2010/main" val="0"/>
              </a:ext>
            </a:extLst>
          </a:blip>
          <a:srcRect/>
          <a:stretch>
            <a:fillRect/>
          </a:stretch>
        </p:blipFill>
        <p:spPr>
          <a:xfrm>
            <a:off x="0" y="0"/>
            <a:ext cx="9144000" cy="6858000"/>
          </a:xfr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trips dir="rd"/>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13" descr="a"/>
          <p:cNvPicPr>
            <a:picLocks noGrp="1" noChangeAspect="1" noChangeArrowheads="1"/>
          </p:cNvPicPr>
          <p:nvPr>
            <p:ph/>
          </p:nvPr>
        </p:nvPicPr>
        <p:blipFill>
          <a:blip r:embed="rId3" cstate="print">
            <a:extLst>
              <a:ext uri="{28A0092B-C50C-407E-A947-70E740481C1C}">
                <a14:useLocalDpi xmlns:a14="http://schemas.microsoft.com/office/drawing/2010/main" val="0"/>
              </a:ext>
            </a:extLst>
          </a:blip>
          <a:srcRect/>
          <a:stretch>
            <a:fillRect/>
          </a:stretch>
        </p:blipFill>
        <p:spPr>
          <a:xfrm>
            <a:off x="1403350" y="0"/>
            <a:ext cx="6337300" cy="6858000"/>
          </a:xfr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trips dir="rd"/>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003" name="Rectangle 11"/>
          <p:cNvSpPr>
            <a:spLocks noGrp="1" noChangeArrowheads="1"/>
          </p:cNvSpPr>
          <p:nvPr>
            <p:ph type="title"/>
          </p:nvPr>
        </p:nvSpPr>
        <p:spPr>
          <a:xfrm>
            <a:off x="358775" y="0"/>
            <a:ext cx="8785225" cy="928688"/>
          </a:xfrm>
        </p:spPr>
        <p:txBody>
          <a:bodyPr/>
          <a:lstStyle/>
          <a:p>
            <a:pPr algn="l" eaLnBrk="1" hangingPunct="1">
              <a:defRPr/>
            </a:pPr>
            <a:r>
              <a:rPr lang="en-GB" sz="2400" b="1" dirty="0">
                <a:solidFill>
                  <a:srgbClr val="FFFF00"/>
                </a:solidFill>
              </a:rPr>
              <a:t>Line of projection (course) of </a:t>
            </a:r>
            <a:r>
              <a:rPr lang="sr-Latn-CS" sz="2400" b="1" dirty="0">
                <a:solidFill>
                  <a:srgbClr val="FFFF00"/>
                </a:solidFill>
              </a:rPr>
              <a:t>a. </a:t>
            </a:r>
            <a:r>
              <a:rPr lang="sr-Latn-CS" sz="2400" b="1" dirty="0" err="1">
                <a:solidFill>
                  <a:srgbClr val="FFFF00"/>
                </a:solidFill>
              </a:rPr>
              <a:t>brachialis</a:t>
            </a:r>
            <a:r>
              <a:rPr lang="sr-Latn-CS" sz="2400" b="1" dirty="0">
                <a:solidFill>
                  <a:srgbClr val="FFFF00"/>
                </a:solidFill>
              </a:rPr>
              <a:t>:</a:t>
            </a:r>
            <a:br>
              <a:rPr lang="en-GB" sz="2400" b="1" dirty="0">
                <a:solidFill>
                  <a:srgbClr val="FFFF00"/>
                </a:solidFill>
              </a:rPr>
            </a:br>
            <a:r>
              <a:rPr lang="en-GB" sz="1800" b="1" dirty="0">
                <a:solidFill>
                  <a:srgbClr val="FFFF00"/>
                </a:solidFill>
              </a:rPr>
              <a:t> - from the top of axillar fossa to the middle of </a:t>
            </a:r>
            <a:r>
              <a:rPr lang="sr-Latn-CS" sz="1800" b="1" dirty="0">
                <a:solidFill>
                  <a:srgbClr val="FFFF00"/>
                </a:solidFill>
              </a:rPr>
              <a:t>(plica cubitalis</a:t>
            </a:r>
            <a:r>
              <a:rPr lang="sr-Latn-CS" sz="1800" b="1" i="1" dirty="0">
                <a:solidFill>
                  <a:srgbClr val="FFFF00"/>
                </a:solidFill>
              </a:rPr>
              <a:t>)</a:t>
            </a:r>
            <a:endParaRPr lang="en-US" sz="1800" b="1" i="1" dirty="0">
              <a:solidFill>
                <a:srgbClr val="FFFF00"/>
              </a:solidFill>
            </a:endParaRPr>
          </a:p>
        </p:txBody>
      </p:sp>
      <p:pic>
        <p:nvPicPr>
          <p:cNvPr id="48131" name="Picture 13" descr="00048M792"/>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395288" y="981075"/>
            <a:ext cx="4176712" cy="5876925"/>
          </a:xfrm>
          <a:noFill/>
          <a:extLst>
            <a:ext uri="{909E8E84-426E-40DD-AFC4-6F175D3DCCD1}">
              <a14:hiddenFill xmlns:a14="http://schemas.microsoft.com/office/drawing/2010/main">
                <a:solidFill>
                  <a:srgbClr val="FFFFFF"/>
                </a:solidFill>
              </a14:hiddenFill>
            </a:ext>
          </a:extLst>
        </p:spPr>
      </p:pic>
      <p:pic>
        <p:nvPicPr>
          <p:cNvPr id="48132" name="Picture 15" descr="kompresija a"/>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rcRect/>
          <a:stretch>
            <a:fillRect/>
          </a:stretch>
        </p:blipFill>
        <p:spPr>
          <a:xfrm>
            <a:off x="4968875" y="905721"/>
            <a:ext cx="3816350" cy="5876925"/>
          </a:xfr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53AEBE13-D4CA-8402-9D79-B706CB8CE5F9}"/>
              </a:ext>
            </a:extLst>
          </p:cNvPr>
          <p:cNvSpPr txBox="1"/>
          <p:nvPr/>
        </p:nvSpPr>
        <p:spPr>
          <a:xfrm>
            <a:off x="6876381" y="3429000"/>
            <a:ext cx="2088232" cy="830997"/>
          </a:xfrm>
          <a:prstGeom prst="rect">
            <a:avLst/>
          </a:prstGeom>
          <a:solidFill>
            <a:schemeClr val="accent1"/>
          </a:solidFill>
        </p:spPr>
        <p:txBody>
          <a:bodyPr wrap="square" rtlCol="0">
            <a:spAutoFit/>
          </a:bodyPr>
          <a:lstStyle/>
          <a:p>
            <a:r>
              <a:rPr lang="en-GB" sz="1600" dirty="0">
                <a:solidFill>
                  <a:schemeClr val="bg1">
                    <a:lumMod val="50000"/>
                  </a:schemeClr>
                </a:solidFill>
                <a:latin typeface="+mn-lt"/>
              </a:rPr>
              <a:t>Location of manual compression of brachial artery.</a:t>
            </a:r>
          </a:p>
        </p:txBody>
      </p:sp>
    </p:spTree>
  </p:cSld>
  <p:clrMapOvr>
    <a:masterClrMapping/>
  </p:clrMapOvr>
  <p:transition spd="slow">
    <p:strips dir="rd"/>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8" descr="00016M790"/>
          <p:cNvPicPr>
            <a:picLocks noGrp="1" noChangeAspect="1" noChangeArrowheads="1"/>
          </p:cNvPicPr>
          <p:nvPr>
            <p:ph/>
          </p:nvPr>
        </p:nvPicPr>
        <p:blipFill>
          <a:blip r:embed="rId3">
            <a:extLst>
              <a:ext uri="{28A0092B-C50C-407E-A947-70E740481C1C}">
                <a14:useLocalDpi xmlns:a14="http://schemas.microsoft.com/office/drawing/2010/main" val="0"/>
              </a:ext>
            </a:extLst>
          </a:blip>
          <a:srcRect/>
          <a:stretch>
            <a:fillRect/>
          </a:stretch>
        </p:blipFill>
        <p:spPr>
          <a:xfrm>
            <a:off x="0" y="404813"/>
            <a:ext cx="9144000" cy="5903912"/>
          </a:xfr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trips dir="rd"/>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61" name="Rectangle 5"/>
          <p:cNvSpPr>
            <a:spLocks noGrp="1" noChangeArrowheads="1"/>
          </p:cNvSpPr>
          <p:nvPr>
            <p:ph type="body" sz="half" idx="1"/>
          </p:nvPr>
        </p:nvSpPr>
        <p:spPr>
          <a:xfrm>
            <a:off x="179388" y="765175"/>
            <a:ext cx="4248150" cy="5832475"/>
          </a:xfrm>
        </p:spPr>
        <p:txBody>
          <a:bodyPr/>
          <a:lstStyle/>
          <a:p>
            <a:pPr marL="533400" indent="-533400" eaLnBrk="1" hangingPunct="1">
              <a:buFont typeface="Wingdings" panose="05000000000000000000" pitchFamily="2" charset="2"/>
              <a:buNone/>
              <a:defRPr/>
            </a:pPr>
            <a:r>
              <a:rPr lang="en-GB" sz="2800" b="1" dirty="0">
                <a:solidFill>
                  <a:srgbClr val="FFFF00"/>
                </a:solidFill>
              </a:rPr>
              <a:t>Side branches of </a:t>
            </a:r>
            <a:br>
              <a:rPr lang="en-GB" sz="2800" b="1" dirty="0">
                <a:solidFill>
                  <a:srgbClr val="FFFF00"/>
                </a:solidFill>
              </a:rPr>
            </a:br>
            <a:r>
              <a:rPr lang="sr-Latn-CS" sz="2800" b="1" dirty="0">
                <a:solidFill>
                  <a:srgbClr val="FFFF00"/>
                </a:solidFill>
              </a:rPr>
              <a:t>a. brachialis</a:t>
            </a:r>
          </a:p>
          <a:p>
            <a:pPr marL="533400" indent="-533400" eaLnBrk="1" hangingPunct="1">
              <a:buFont typeface="Wingdings" panose="05000000000000000000" pitchFamily="2" charset="2"/>
              <a:buNone/>
              <a:defRPr/>
            </a:pPr>
            <a:endParaRPr lang="sr-Latn-CS" sz="2400" b="1" dirty="0">
              <a:solidFill>
                <a:srgbClr val="FFFF00"/>
              </a:solidFill>
            </a:endParaRPr>
          </a:p>
          <a:p>
            <a:pPr marL="533400" indent="-533400" eaLnBrk="1" hangingPunct="1">
              <a:buFont typeface="Wingdings" panose="05000000000000000000" pitchFamily="2" charset="2"/>
              <a:buNone/>
              <a:defRPr/>
            </a:pPr>
            <a:r>
              <a:rPr lang="sr-Latn-CS" sz="2400" b="1" dirty="0">
                <a:solidFill>
                  <a:srgbClr val="FF0000"/>
                </a:solidFill>
                <a:cs typeface="Arial" charset="0"/>
              </a:rPr>
              <a:t>●</a:t>
            </a:r>
            <a:r>
              <a:rPr lang="sr-Latn-CS" sz="2400" b="1" dirty="0">
                <a:solidFill>
                  <a:srgbClr val="FFFF00"/>
                </a:solidFill>
                <a:cs typeface="Arial" charset="0"/>
              </a:rPr>
              <a:t> </a:t>
            </a:r>
            <a:r>
              <a:rPr lang="sr-Latn-CS" sz="2400" b="1" dirty="0">
                <a:solidFill>
                  <a:srgbClr val="FFFF00"/>
                </a:solidFill>
              </a:rPr>
              <a:t>a. profunda brachii</a:t>
            </a:r>
          </a:p>
          <a:p>
            <a:pPr marL="533400" indent="-533400" eaLnBrk="1" hangingPunct="1">
              <a:buFont typeface="Wingdings" panose="05000000000000000000" pitchFamily="2" charset="2"/>
              <a:buNone/>
              <a:defRPr/>
            </a:pPr>
            <a:r>
              <a:rPr lang="sr-Latn-CS" sz="2400" b="1" i="1" dirty="0">
                <a:solidFill>
                  <a:srgbClr val="FFFF00"/>
                </a:solidFill>
              </a:rPr>
              <a:t>      - a. collateralis radialis</a:t>
            </a:r>
          </a:p>
          <a:p>
            <a:pPr marL="533400" indent="-533400" eaLnBrk="1" hangingPunct="1">
              <a:buFont typeface="Wingdings" panose="05000000000000000000" pitchFamily="2" charset="2"/>
              <a:buNone/>
              <a:defRPr/>
            </a:pPr>
            <a:r>
              <a:rPr lang="sr-Latn-CS" sz="2400" b="1" i="1" dirty="0">
                <a:solidFill>
                  <a:srgbClr val="FFFF00"/>
                </a:solidFill>
              </a:rPr>
              <a:t>      - a. collateralis media</a:t>
            </a:r>
          </a:p>
          <a:p>
            <a:pPr marL="533400" indent="-533400" eaLnBrk="1" hangingPunct="1">
              <a:buFont typeface="Wingdings" panose="05000000000000000000" pitchFamily="2" charset="2"/>
              <a:buNone/>
              <a:defRPr/>
            </a:pPr>
            <a:endParaRPr lang="sr-Latn-CS" sz="2400" b="1" i="1" dirty="0">
              <a:solidFill>
                <a:srgbClr val="FFFF00"/>
              </a:solidFill>
            </a:endParaRPr>
          </a:p>
          <a:p>
            <a:pPr marL="533400" indent="-533400" eaLnBrk="1" hangingPunct="1">
              <a:buFont typeface="Wingdings" panose="05000000000000000000" pitchFamily="2" charset="2"/>
              <a:buNone/>
              <a:defRPr/>
            </a:pPr>
            <a:r>
              <a:rPr lang="sr-Latn-CS" sz="2400" b="1" dirty="0">
                <a:solidFill>
                  <a:srgbClr val="FF0000"/>
                </a:solidFill>
                <a:cs typeface="Arial" charset="0"/>
              </a:rPr>
              <a:t>● </a:t>
            </a:r>
            <a:r>
              <a:rPr lang="sr-Latn-CS" sz="2400" b="1" dirty="0">
                <a:solidFill>
                  <a:srgbClr val="FFFF00"/>
                </a:solidFill>
                <a:cs typeface="Arial" charset="0"/>
              </a:rPr>
              <a:t>a. collateralis ulnaris </a:t>
            </a:r>
          </a:p>
          <a:p>
            <a:pPr marL="533400" indent="-533400" eaLnBrk="1" hangingPunct="1">
              <a:buFont typeface="Wingdings" panose="05000000000000000000" pitchFamily="2" charset="2"/>
              <a:buNone/>
              <a:defRPr/>
            </a:pPr>
            <a:r>
              <a:rPr lang="sr-Latn-CS" sz="2400" b="1" dirty="0">
                <a:solidFill>
                  <a:srgbClr val="FFFF00"/>
                </a:solidFill>
                <a:cs typeface="Arial" charset="0"/>
              </a:rPr>
              <a:t>       superior</a:t>
            </a:r>
          </a:p>
          <a:p>
            <a:pPr marL="533400" indent="-533400" eaLnBrk="1" hangingPunct="1">
              <a:buFont typeface="Wingdings" panose="05000000000000000000" pitchFamily="2" charset="2"/>
              <a:buNone/>
              <a:defRPr/>
            </a:pPr>
            <a:endParaRPr lang="sr-Latn-CS" sz="2400" b="1" dirty="0">
              <a:solidFill>
                <a:srgbClr val="FFFF00"/>
              </a:solidFill>
              <a:cs typeface="Arial" charset="0"/>
            </a:endParaRPr>
          </a:p>
          <a:p>
            <a:pPr marL="533400" indent="-533400" eaLnBrk="1" hangingPunct="1">
              <a:buFont typeface="Wingdings" panose="05000000000000000000" pitchFamily="2" charset="2"/>
              <a:buNone/>
              <a:defRPr/>
            </a:pPr>
            <a:r>
              <a:rPr lang="sr-Latn-CS" sz="2400" b="1" dirty="0">
                <a:solidFill>
                  <a:srgbClr val="FF0000"/>
                </a:solidFill>
                <a:cs typeface="Arial" charset="0"/>
              </a:rPr>
              <a:t>● </a:t>
            </a:r>
            <a:r>
              <a:rPr lang="sr-Latn-CS" sz="2400" b="1" dirty="0">
                <a:solidFill>
                  <a:srgbClr val="FFFF00"/>
                </a:solidFill>
                <a:cs typeface="Arial" charset="0"/>
              </a:rPr>
              <a:t>a. collateralis ulnaris </a:t>
            </a:r>
          </a:p>
          <a:p>
            <a:pPr marL="533400" indent="-533400" eaLnBrk="1" hangingPunct="1">
              <a:buFont typeface="Wingdings" panose="05000000000000000000" pitchFamily="2" charset="2"/>
              <a:buNone/>
              <a:defRPr/>
            </a:pPr>
            <a:r>
              <a:rPr lang="sr-Latn-CS" sz="2400" b="1" dirty="0">
                <a:solidFill>
                  <a:srgbClr val="FFFF00"/>
                </a:solidFill>
                <a:cs typeface="Arial" charset="0"/>
              </a:rPr>
              <a:t>        inferior</a:t>
            </a:r>
          </a:p>
          <a:p>
            <a:pPr marL="533400" indent="-533400" eaLnBrk="1" hangingPunct="1">
              <a:buFont typeface="Wingdings" panose="05000000000000000000" pitchFamily="2" charset="2"/>
              <a:buNone/>
              <a:defRPr/>
            </a:pPr>
            <a:r>
              <a:rPr lang="sr-Latn-CS" sz="2400" b="1" dirty="0">
                <a:solidFill>
                  <a:srgbClr val="FF0000"/>
                </a:solidFill>
                <a:cs typeface="Arial" charset="0"/>
              </a:rPr>
              <a:t>● </a:t>
            </a:r>
            <a:r>
              <a:rPr lang="sr-Latn-CS" sz="2400" b="1" dirty="0">
                <a:solidFill>
                  <a:srgbClr val="FFFF00"/>
                </a:solidFill>
                <a:cs typeface="Arial" charset="0"/>
              </a:rPr>
              <a:t>a. nutritia humeri</a:t>
            </a:r>
            <a:endParaRPr lang="en-US" sz="2400" b="1" dirty="0">
              <a:solidFill>
                <a:srgbClr val="FFFF00"/>
              </a:solidFill>
              <a:cs typeface="Arial" charset="0"/>
            </a:endParaRPr>
          </a:p>
        </p:txBody>
      </p:sp>
      <p:pic>
        <p:nvPicPr>
          <p:cNvPr id="52227" name="Picture 9" descr="a"/>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427538" y="0"/>
            <a:ext cx="4716462" cy="6858000"/>
          </a:xfr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trips dir="rd"/>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1568"/>
            <a:ext cx="8229600" cy="449262"/>
          </a:xfrm>
        </p:spPr>
        <p:txBody>
          <a:bodyPr/>
          <a:lstStyle/>
          <a:p>
            <a:pPr>
              <a:defRPr/>
            </a:pPr>
            <a:r>
              <a:rPr lang="sr-Latn-CS" b="1" dirty="0">
                <a:solidFill>
                  <a:srgbClr val="FFFF00"/>
                </a:solidFill>
              </a:rPr>
              <a:t>A. profunda brachii</a:t>
            </a:r>
            <a:endParaRPr lang="en-US" dirty="0"/>
          </a:p>
        </p:txBody>
      </p:sp>
      <p:sp>
        <p:nvSpPr>
          <p:cNvPr id="3" name="Text Placeholder 2"/>
          <p:cNvSpPr>
            <a:spLocks noGrp="1"/>
          </p:cNvSpPr>
          <p:nvPr>
            <p:ph type="body" sz="half" idx="1"/>
          </p:nvPr>
        </p:nvSpPr>
        <p:spPr>
          <a:xfrm>
            <a:off x="0" y="693028"/>
            <a:ext cx="8100392" cy="6164972"/>
          </a:xfrm>
        </p:spPr>
        <p:txBody>
          <a:bodyPr/>
          <a:lstStyle/>
          <a:p>
            <a:pPr>
              <a:defRPr/>
            </a:pPr>
            <a:r>
              <a:rPr lang="en-GB" sz="1700" dirty="0"/>
              <a:t>The largest branch of the brachial artery and has the most superior origin. </a:t>
            </a:r>
          </a:p>
          <a:p>
            <a:pPr>
              <a:defRPr/>
            </a:pPr>
            <a:r>
              <a:rPr lang="en-GB" sz="1700" dirty="0"/>
              <a:t>Accompanies the radial nerve along the radial groove as it passes posteriorly around the shaft of the humerus </a:t>
            </a:r>
          </a:p>
          <a:p>
            <a:pPr>
              <a:defRPr/>
            </a:pPr>
            <a:r>
              <a:rPr lang="en-GB" sz="1800" dirty="0">
                <a:solidFill>
                  <a:srgbClr val="FFC000"/>
                </a:solidFill>
              </a:rPr>
              <a:t>Branches</a:t>
            </a:r>
            <a:r>
              <a:rPr lang="en-GB" sz="1800" dirty="0"/>
              <a:t>: for humerus</a:t>
            </a:r>
            <a:r>
              <a:rPr lang="sr-Latn-RS" sz="1800" dirty="0"/>
              <a:t> </a:t>
            </a:r>
            <a:r>
              <a:rPr lang="en-GB" sz="1800" dirty="0"/>
              <a:t>(</a:t>
            </a:r>
            <a:r>
              <a:rPr lang="sr-Latn-RS" sz="1800" dirty="0" err="1"/>
              <a:t>a.nutritia</a:t>
            </a:r>
            <a:r>
              <a:rPr lang="sr-Latn-RS" sz="1800" dirty="0"/>
              <a:t> </a:t>
            </a:r>
            <a:r>
              <a:rPr lang="sr-Latn-RS" sz="1800" dirty="0" err="1"/>
              <a:t>humeri</a:t>
            </a:r>
            <a:r>
              <a:rPr lang="en-GB" sz="1800" dirty="0"/>
              <a:t>)</a:t>
            </a:r>
            <a:r>
              <a:rPr lang="sr-Latn-RS" sz="1800" dirty="0"/>
              <a:t>, </a:t>
            </a:r>
            <a:br>
              <a:rPr lang="en-GB" sz="1800" dirty="0"/>
            </a:br>
            <a:r>
              <a:rPr lang="en-GB" sz="1800" dirty="0"/>
              <a:t>muscles of arm</a:t>
            </a:r>
            <a:r>
              <a:rPr lang="sr-Latn-RS" sz="1800" dirty="0"/>
              <a:t>,</a:t>
            </a:r>
            <a:endParaRPr lang="en-GB" sz="1800" dirty="0"/>
          </a:p>
          <a:p>
            <a:pPr>
              <a:defRPr/>
            </a:pPr>
            <a:r>
              <a:rPr lang="en-GB" sz="1800" dirty="0">
                <a:solidFill>
                  <a:srgbClr val="FFC000"/>
                </a:solidFill>
              </a:rPr>
              <a:t>Lateral branch</a:t>
            </a:r>
            <a:r>
              <a:rPr lang="en-GB" sz="1800" dirty="0"/>
              <a:t>:</a:t>
            </a:r>
            <a:br>
              <a:rPr lang="en-GB" sz="1800" dirty="0"/>
            </a:br>
            <a:r>
              <a:rPr lang="en-GB" sz="1800" dirty="0"/>
              <a:t>- </a:t>
            </a:r>
            <a:r>
              <a:rPr lang="sr-Latn-RS" sz="1800" dirty="0"/>
              <a:t> </a:t>
            </a:r>
            <a:r>
              <a:rPr lang="sr-Latn-RS" sz="1800" dirty="0" err="1"/>
              <a:t>r.deltoideus</a:t>
            </a:r>
            <a:r>
              <a:rPr lang="en-GB" sz="1800" dirty="0"/>
              <a:t> </a:t>
            </a:r>
            <a:r>
              <a:rPr lang="sr-Latn-RS" sz="1800" dirty="0"/>
              <a:t>-</a:t>
            </a:r>
            <a:r>
              <a:rPr lang="en-GB" sz="1800" dirty="0"/>
              <a:t> ascendent branch that anastomoses </a:t>
            </a:r>
            <a:br>
              <a:rPr lang="en-GB" sz="1800" dirty="0"/>
            </a:br>
            <a:r>
              <a:rPr lang="en-GB" sz="1800" dirty="0"/>
              <a:t>  with a. </a:t>
            </a:r>
            <a:r>
              <a:rPr lang="en-GB" sz="1800" dirty="0" err="1"/>
              <a:t>circuflexa</a:t>
            </a:r>
            <a:r>
              <a:rPr lang="en-GB" sz="1800" dirty="0"/>
              <a:t> humeri posterior </a:t>
            </a:r>
            <a:br>
              <a:rPr lang="en-GB" sz="1800" dirty="0"/>
            </a:br>
            <a:r>
              <a:rPr lang="en-GB" sz="1800" dirty="0"/>
              <a:t>(anastomosis of a. brachialis and a. </a:t>
            </a:r>
            <a:r>
              <a:rPr lang="en-GB" sz="1800" dirty="0" err="1"/>
              <a:t>axillaris</a:t>
            </a:r>
            <a:r>
              <a:rPr lang="en-GB" sz="1800" dirty="0"/>
              <a:t>)</a:t>
            </a:r>
          </a:p>
          <a:p>
            <a:pPr>
              <a:defRPr/>
            </a:pPr>
            <a:r>
              <a:rPr lang="en-GB" sz="1800" dirty="0">
                <a:solidFill>
                  <a:srgbClr val="FFC000"/>
                </a:solidFill>
              </a:rPr>
              <a:t>Terminal branches</a:t>
            </a:r>
            <a:r>
              <a:rPr lang="en-GB" sz="1800" dirty="0"/>
              <a:t>:</a:t>
            </a:r>
            <a:endParaRPr lang="sr-Latn-RS" sz="1800" dirty="0"/>
          </a:p>
          <a:p>
            <a:pPr marL="0" indent="0">
              <a:buNone/>
              <a:defRPr/>
            </a:pPr>
            <a:r>
              <a:rPr lang="en-GB" sz="2400" b="1" i="1" dirty="0">
                <a:solidFill>
                  <a:srgbClr val="FFFF00"/>
                </a:solidFill>
              </a:rPr>
              <a:t> 1) </a:t>
            </a:r>
            <a:r>
              <a:rPr lang="sr-Latn-CS" sz="2400" b="1" i="1" dirty="0">
                <a:solidFill>
                  <a:srgbClr val="FFFF00"/>
                </a:solidFill>
              </a:rPr>
              <a:t>a. </a:t>
            </a:r>
            <a:r>
              <a:rPr lang="sr-Latn-CS" sz="2400" b="1" i="1" dirty="0" err="1">
                <a:solidFill>
                  <a:srgbClr val="FFFF00"/>
                </a:solidFill>
              </a:rPr>
              <a:t>collateralis</a:t>
            </a:r>
            <a:r>
              <a:rPr lang="sr-Latn-CS" sz="2400" b="1" i="1" dirty="0">
                <a:solidFill>
                  <a:srgbClr val="FFFF00"/>
                </a:solidFill>
              </a:rPr>
              <a:t> </a:t>
            </a:r>
            <a:r>
              <a:rPr lang="sr-Latn-CS" sz="2400" b="1" i="1" dirty="0" err="1">
                <a:solidFill>
                  <a:srgbClr val="FFFF00"/>
                </a:solidFill>
              </a:rPr>
              <a:t>radialis</a:t>
            </a:r>
            <a:endParaRPr lang="en-GB" sz="2400" b="1" i="1" dirty="0">
              <a:solidFill>
                <a:srgbClr val="FFFF00"/>
              </a:solidFill>
            </a:endParaRPr>
          </a:p>
          <a:p>
            <a:pPr marL="0" indent="0">
              <a:buNone/>
              <a:defRPr/>
            </a:pPr>
            <a:r>
              <a:rPr lang="en-GB" sz="1800" b="1" i="1" dirty="0"/>
              <a:t>- </a:t>
            </a:r>
            <a:r>
              <a:rPr lang="en-GB" sz="1800" dirty="0"/>
              <a:t>continues the general course of the a. profunda </a:t>
            </a:r>
            <a:r>
              <a:rPr lang="en-GB" sz="1800" dirty="0" err="1"/>
              <a:t>brachi</a:t>
            </a:r>
            <a:r>
              <a:rPr lang="en-GB" sz="1800" dirty="0"/>
              <a:t>,</a:t>
            </a:r>
            <a:br>
              <a:rPr lang="en-GB" sz="1800" dirty="0"/>
            </a:br>
            <a:r>
              <a:rPr lang="en-GB" sz="1800" dirty="0"/>
              <a:t>  passes through septum </a:t>
            </a:r>
            <a:r>
              <a:rPr lang="en-GB" sz="1800" dirty="0" err="1"/>
              <a:t>intermusculare</a:t>
            </a:r>
            <a:r>
              <a:rPr lang="en-GB" sz="1800" dirty="0"/>
              <a:t> </a:t>
            </a:r>
            <a:r>
              <a:rPr lang="en-GB" sz="1800" dirty="0" err="1"/>
              <a:t>laterale</a:t>
            </a:r>
            <a:r>
              <a:rPr lang="en-GB" sz="1800" dirty="0"/>
              <a:t> and </a:t>
            </a:r>
            <a:br>
              <a:rPr lang="en-GB" sz="1800" dirty="0"/>
            </a:br>
            <a:r>
              <a:rPr lang="en-GB" sz="1800" dirty="0"/>
              <a:t>  continues through lateral bicipital groove</a:t>
            </a:r>
            <a:endParaRPr lang="en-GB" sz="1800" b="1" i="1" dirty="0"/>
          </a:p>
          <a:p>
            <a:pPr marL="0" indent="0">
              <a:buNone/>
              <a:defRPr/>
            </a:pPr>
            <a:r>
              <a:rPr lang="en-GB" sz="1800" dirty="0">
                <a:effectLst/>
              </a:rPr>
              <a:t>- It is descendent branch for rete cubiti (</a:t>
            </a:r>
            <a:r>
              <a:rPr lang="en-GB" sz="1600" dirty="0"/>
              <a:t>peri-articular </a:t>
            </a:r>
            <a:br>
              <a:rPr lang="en-GB" sz="1600" dirty="0"/>
            </a:br>
            <a:r>
              <a:rPr lang="en-GB" sz="1600" dirty="0"/>
              <a:t>  arterial anastomoses around the elbow) </a:t>
            </a:r>
            <a:r>
              <a:rPr lang="en-GB" sz="1600" dirty="0">
                <a:effectLst/>
              </a:rPr>
              <a:t>and anastomosis </a:t>
            </a:r>
            <a:br>
              <a:rPr lang="en-GB" sz="1800" dirty="0">
                <a:effectLst/>
              </a:rPr>
            </a:br>
            <a:r>
              <a:rPr lang="en-GB" sz="1800" dirty="0">
                <a:effectLst/>
              </a:rPr>
              <a:t>  with </a:t>
            </a:r>
            <a:r>
              <a:rPr lang="sr-Latn-CS" sz="1800" dirty="0" err="1">
                <a:effectLst/>
              </a:rPr>
              <a:t>a.recurrens</a:t>
            </a:r>
            <a:r>
              <a:rPr lang="sr-Latn-CS" sz="1800" dirty="0">
                <a:effectLst/>
              </a:rPr>
              <a:t> </a:t>
            </a:r>
            <a:r>
              <a:rPr lang="sr-Latn-CS" sz="1800" dirty="0" err="1">
                <a:effectLst/>
              </a:rPr>
              <a:t>radialis</a:t>
            </a:r>
            <a:endParaRPr lang="sr-Latn-CS" sz="1800" dirty="0">
              <a:effectLst/>
            </a:endParaRPr>
          </a:p>
          <a:p>
            <a:pPr marL="0" indent="0">
              <a:buNone/>
              <a:defRPr/>
            </a:pPr>
            <a:r>
              <a:rPr lang="en-GB" sz="2400" b="1" i="1" dirty="0">
                <a:solidFill>
                  <a:srgbClr val="FFFF00"/>
                </a:solidFill>
              </a:rPr>
              <a:t> 2) </a:t>
            </a:r>
            <a:r>
              <a:rPr lang="sr-Latn-CS" sz="2400" b="1" i="1" dirty="0">
                <a:solidFill>
                  <a:srgbClr val="FFFF00"/>
                </a:solidFill>
              </a:rPr>
              <a:t>a. </a:t>
            </a:r>
            <a:r>
              <a:rPr lang="sr-Latn-CS" sz="2400" b="1" i="1" dirty="0" err="1">
                <a:solidFill>
                  <a:srgbClr val="FFFF00"/>
                </a:solidFill>
              </a:rPr>
              <a:t>collateralis</a:t>
            </a:r>
            <a:r>
              <a:rPr lang="sr-Latn-CS" sz="2400" b="1" i="1" dirty="0">
                <a:solidFill>
                  <a:srgbClr val="FFFF00"/>
                </a:solidFill>
              </a:rPr>
              <a:t> medi</a:t>
            </a:r>
            <a:r>
              <a:rPr lang="en-GB" sz="2400" b="1" i="1">
                <a:solidFill>
                  <a:srgbClr val="FFFF00"/>
                </a:solidFill>
              </a:rPr>
              <a:t>a</a:t>
            </a:r>
            <a:endParaRPr lang="en-GB" sz="2400" b="1" i="1" dirty="0">
              <a:solidFill>
                <a:srgbClr val="FFFF00"/>
              </a:solidFill>
            </a:endParaRPr>
          </a:p>
          <a:p>
            <a:pPr marL="0" indent="0">
              <a:buNone/>
              <a:defRPr/>
            </a:pPr>
            <a:r>
              <a:rPr lang="en-GB" sz="1800" dirty="0">
                <a:effectLst/>
              </a:rPr>
              <a:t>- It is descendent branch for rete cubiti, at posterior side of cubital region and anastomosis with </a:t>
            </a:r>
            <a:r>
              <a:rPr lang="sr-Latn-CS" sz="1800" dirty="0">
                <a:effectLst/>
              </a:rPr>
              <a:t>a.</a:t>
            </a:r>
            <a:r>
              <a:rPr lang="en-GB" sz="1800" dirty="0" err="1">
                <a:effectLst/>
              </a:rPr>
              <a:t>interossea</a:t>
            </a:r>
            <a:r>
              <a:rPr lang="en-GB" sz="1800" dirty="0">
                <a:effectLst/>
              </a:rPr>
              <a:t> </a:t>
            </a:r>
            <a:r>
              <a:rPr lang="sr-Latn-CS" sz="1800" dirty="0" err="1">
                <a:effectLst/>
              </a:rPr>
              <a:t>recurrens</a:t>
            </a:r>
            <a:endParaRPr lang="sr-Latn-CS" sz="1800" dirty="0">
              <a:effectLst/>
            </a:endParaRPr>
          </a:p>
        </p:txBody>
      </p:sp>
      <p:pic>
        <p:nvPicPr>
          <p:cNvPr id="54276" name="Picture 9" descr="a"/>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868144" y="1340768"/>
            <a:ext cx="3275856" cy="4762758"/>
          </a:xfr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trips dir="rd"/>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p:nvPr>
        </p:nvSpPr>
        <p:spPr/>
        <p:txBody>
          <a:bodyPr/>
          <a:lstStyle/>
          <a:p>
            <a:pPr>
              <a:defRPr/>
            </a:pPr>
            <a:endParaRPr lang="sr-Latn-RS" sz="4000" dirty="0">
              <a:solidFill>
                <a:srgbClr val="FFFF00"/>
              </a:solidFill>
            </a:endParaRPr>
          </a:p>
          <a:p>
            <a:pPr>
              <a:defRPr/>
            </a:pPr>
            <a:endParaRPr lang="sr-Latn-RS" sz="4000" dirty="0">
              <a:solidFill>
                <a:srgbClr val="FFFF00"/>
              </a:solidFill>
            </a:endParaRPr>
          </a:p>
          <a:p>
            <a:pPr>
              <a:defRPr/>
            </a:pPr>
            <a:r>
              <a:rPr lang="en-GB" sz="4000" dirty="0">
                <a:solidFill>
                  <a:srgbClr val="FFFF00"/>
                </a:solidFill>
              </a:rPr>
              <a:t>Anastomosis of</a:t>
            </a:r>
            <a:r>
              <a:rPr lang="sr-Latn-RS" sz="4000" dirty="0">
                <a:solidFill>
                  <a:srgbClr val="FFFF00"/>
                </a:solidFill>
              </a:rPr>
              <a:t> </a:t>
            </a:r>
            <a:r>
              <a:rPr lang="sr-Latn-RS" sz="4000" dirty="0" err="1">
                <a:solidFill>
                  <a:srgbClr val="FFFF00"/>
                </a:solidFill>
              </a:rPr>
              <a:t>a.brachialis</a:t>
            </a:r>
            <a:r>
              <a:rPr lang="sr-Latn-RS" sz="4000" dirty="0">
                <a:solidFill>
                  <a:srgbClr val="FFFF00"/>
                </a:solidFill>
              </a:rPr>
              <a:t> </a:t>
            </a:r>
            <a:r>
              <a:rPr lang="en-GB" sz="4000" dirty="0">
                <a:solidFill>
                  <a:srgbClr val="FFFF00"/>
                </a:solidFill>
              </a:rPr>
              <a:t>and</a:t>
            </a:r>
            <a:r>
              <a:rPr lang="sr-Latn-RS" sz="4000" dirty="0">
                <a:solidFill>
                  <a:srgbClr val="FFFF00"/>
                </a:solidFill>
              </a:rPr>
              <a:t> a.axillaris </a:t>
            </a:r>
            <a:r>
              <a:rPr lang="sr-Latn-RS" sz="4000" dirty="0"/>
              <a:t>(a.profunda </a:t>
            </a:r>
            <a:r>
              <a:rPr lang="sr-Latn-RS" sz="4000" dirty="0" err="1"/>
              <a:t>brachii</a:t>
            </a:r>
            <a:r>
              <a:rPr lang="sr-Latn-RS" sz="4000" dirty="0"/>
              <a:t> </a:t>
            </a:r>
            <a:r>
              <a:rPr lang="en-GB" sz="4000" dirty="0"/>
              <a:t>and</a:t>
            </a:r>
            <a:r>
              <a:rPr lang="sr-Latn-RS" sz="4000" dirty="0"/>
              <a:t> a.circumflexa humeri posterior)</a:t>
            </a:r>
          </a:p>
          <a:p>
            <a:pPr>
              <a:defRPr/>
            </a:pPr>
            <a:r>
              <a:rPr lang="en-GB" sz="4000" dirty="0">
                <a:solidFill>
                  <a:srgbClr val="FFFF00"/>
                </a:solidFill>
              </a:rPr>
              <a:t>Ligature of</a:t>
            </a:r>
            <a:r>
              <a:rPr lang="sr-Latn-RS" sz="4000" dirty="0">
                <a:solidFill>
                  <a:srgbClr val="FFFF00"/>
                </a:solidFill>
              </a:rPr>
              <a:t> a.brachialis:</a:t>
            </a:r>
            <a:r>
              <a:rPr lang="sr-Latn-RS" sz="4000" dirty="0"/>
              <a:t> </a:t>
            </a:r>
            <a:r>
              <a:rPr lang="en-GB" sz="4000" dirty="0"/>
              <a:t>dangerous above separation of </a:t>
            </a:r>
            <a:r>
              <a:rPr lang="sr-Latn-RS" sz="4000" dirty="0" err="1"/>
              <a:t>a.profunda</a:t>
            </a:r>
            <a:r>
              <a:rPr lang="sr-Latn-RS" sz="4000" dirty="0"/>
              <a:t> brachii.</a:t>
            </a:r>
          </a:p>
          <a:p>
            <a:pPr>
              <a:defRPr/>
            </a:pPr>
            <a:endParaRPr lang="sr-Latn-CS" sz="2400" dirty="0">
              <a:cs typeface="Arial" charset="0"/>
            </a:endParaRPr>
          </a:p>
          <a:p>
            <a:pPr>
              <a:defRPr/>
            </a:pPr>
            <a:endParaRPr lang="en-US" sz="2400" dirty="0"/>
          </a:p>
        </p:txBody>
      </p:sp>
    </p:spTree>
  </p:cSld>
  <p:clrMapOvr>
    <a:masterClrMapping/>
  </p:clrMapOvr>
  <p:transition spd="slow">
    <p:strips dir="rd"/>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26988" y="188640"/>
            <a:ext cx="6201196" cy="4530725"/>
          </a:xfrm>
        </p:spPr>
        <p:txBody>
          <a:bodyPr/>
          <a:lstStyle/>
          <a:p>
            <a:pPr>
              <a:defRPr/>
            </a:pPr>
            <a:r>
              <a:rPr lang="sr-Latn-CS" b="1" dirty="0">
                <a:solidFill>
                  <a:srgbClr val="FFFF00"/>
                </a:solidFill>
                <a:cs typeface="Arial" charset="0"/>
              </a:rPr>
              <a:t>A. collateralis </a:t>
            </a:r>
            <a:r>
              <a:rPr lang="sr-Latn-CS" b="1" dirty="0" err="1">
                <a:solidFill>
                  <a:srgbClr val="FFFF00"/>
                </a:solidFill>
                <a:cs typeface="Arial" charset="0"/>
              </a:rPr>
              <a:t>ulnaris</a:t>
            </a:r>
            <a:r>
              <a:rPr lang="sr-Latn-CS" b="1" dirty="0">
                <a:solidFill>
                  <a:srgbClr val="FFFF00"/>
                </a:solidFill>
                <a:cs typeface="Arial" charset="0"/>
              </a:rPr>
              <a:t> </a:t>
            </a:r>
            <a:r>
              <a:rPr lang="sr-Latn-CS" b="1" dirty="0" err="1">
                <a:solidFill>
                  <a:srgbClr val="FFFF00"/>
                </a:solidFill>
                <a:cs typeface="Arial" charset="0"/>
              </a:rPr>
              <a:t>superior</a:t>
            </a:r>
            <a:endParaRPr lang="en-GB" b="1" dirty="0">
              <a:solidFill>
                <a:srgbClr val="FFFF00"/>
              </a:solidFill>
              <a:cs typeface="Arial" charset="0"/>
            </a:endParaRPr>
          </a:p>
          <a:p>
            <a:pPr marL="0" indent="0">
              <a:buNone/>
              <a:defRPr/>
            </a:pPr>
            <a:r>
              <a:rPr lang="en-GB" sz="1800" dirty="0"/>
              <a:t>- The superior ulnar collateral artery arises from the medial aspect of the brachial artery near the middle of the arm, runs through the septum and continues through posterior compartment of arm</a:t>
            </a:r>
          </a:p>
          <a:p>
            <a:pPr marL="0" indent="0">
              <a:buNone/>
              <a:defRPr/>
            </a:pPr>
            <a:r>
              <a:rPr lang="en-GB" sz="1800" dirty="0"/>
              <a:t>- Accompanies the ulnar nerve posterior to the medial epicondyle of the humerus </a:t>
            </a:r>
          </a:p>
          <a:p>
            <a:pPr marL="0" indent="0">
              <a:buNone/>
              <a:defRPr/>
            </a:pPr>
            <a:r>
              <a:rPr lang="en-GB" sz="1800" dirty="0"/>
              <a:t>- Here, it anastomoses with the posterior ulnar recurrent and inferior ulnar collateral arteries, participating in the peri-articular arterial anastomoses of the elbow (rete cubiti)</a:t>
            </a:r>
            <a:endParaRPr lang="sr-Latn-CS" sz="1800" b="1" dirty="0">
              <a:solidFill>
                <a:srgbClr val="FFFF00"/>
              </a:solidFill>
              <a:cs typeface="Arial" charset="0"/>
            </a:endParaRPr>
          </a:p>
          <a:p>
            <a:pPr>
              <a:defRPr/>
            </a:pPr>
            <a:r>
              <a:rPr lang="sr-Latn-CS" b="1" dirty="0">
                <a:solidFill>
                  <a:srgbClr val="FFFF00"/>
                </a:solidFill>
                <a:cs typeface="Arial" charset="0"/>
              </a:rPr>
              <a:t>A. collateralis </a:t>
            </a:r>
            <a:r>
              <a:rPr lang="sr-Latn-CS" b="1" dirty="0" err="1">
                <a:solidFill>
                  <a:srgbClr val="FFFF00"/>
                </a:solidFill>
                <a:cs typeface="Arial" charset="0"/>
              </a:rPr>
              <a:t>ulnaris</a:t>
            </a:r>
            <a:r>
              <a:rPr lang="sr-Latn-CS" b="1" dirty="0">
                <a:solidFill>
                  <a:srgbClr val="FFFF00"/>
                </a:solidFill>
                <a:cs typeface="Arial" charset="0"/>
              </a:rPr>
              <a:t> </a:t>
            </a:r>
            <a:r>
              <a:rPr lang="sr-Latn-CS" b="1" dirty="0" err="1">
                <a:solidFill>
                  <a:srgbClr val="FFFF00"/>
                </a:solidFill>
                <a:cs typeface="Arial" charset="0"/>
              </a:rPr>
              <a:t>inferior</a:t>
            </a:r>
            <a:endParaRPr lang="en-GB" b="1" dirty="0">
              <a:solidFill>
                <a:srgbClr val="FFFF00"/>
              </a:solidFill>
              <a:cs typeface="Arial" charset="0"/>
            </a:endParaRPr>
          </a:p>
          <a:p>
            <a:pPr marL="0" indent="0">
              <a:buNone/>
              <a:defRPr/>
            </a:pPr>
            <a:r>
              <a:rPr lang="en-GB" sz="1800" dirty="0"/>
              <a:t>- arises from the brachial artery approximately 5 cm proximal to the elbow crease</a:t>
            </a:r>
          </a:p>
          <a:p>
            <a:pPr marL="0" indent="0">
              <a:buNone/>
              <a:defRPr/>
            </a:pPr>
            <a:r>
              <a:rPr lang="en-GB" sz="1800" dirty="0"/>
              <a:t>- It divides into anterior and posterior branch</a:t>
            </a:r>
          </a:p>
          <a:p>
            <a:pPr marL="0" indent="0">
              <a:buNone/>
              <a:defRPr/>
            </a:pPr>
            <a:r>
              <a:rPr lang="en-GB" sz="1800" dirty="0"/>
              <a:t>- Anterior branch anastomosis with anterior ulnar recurrent artery and joins the peri-articular arterial anastomoses of the elbow region (rete cubiti)</a:t>
            </a:r>
            <a:endParaRPr lang="sr-Latn-CS" sz="2400" dirty="0">
              <a:cs typeface="Arial" charset="0"/>
            </a:endParaRPr>
          </a:p>
          <a:p>
            <a:pPr marL="0" indent="0">
              <a:buNone/>
              <a:defRPr/>
            </a:pPr>
            <a:r>
              <a:rPr lang="en-GB" sz="1800" dirty="0"/>
              <a:t>- Posterior branch anastomosis with posterior ulnar recurrent artery and superior ulnar collateral artery participating in the peri-articular arterial anastomoses of the elbow (rete cubiti)</a:t>
            </a:r>
            <a:endParaRPr lang="sr-Latn-CS" sz="1800" b="1" dirty="0">
              <a:solidFill>
                <a:srgbClr val="FFFF00"/>
              </a:solidFill>
              <a:cs typeface="Arial" charset="0"/>
            </a:endParaRPr>
          </a:p>
          <a:p>
            <a:pPr marL="0" indent="0">
              <a:buNone/>
              <a:defRPr/>
            </a:pPr>
            <a:endParaRPr lang="en-US" sz="2400" dirty="0"/>
          </a:p>
        </p:txBody>
      </p:sp>
      <p:pic>
        <p:nvPicPr>
          <p:cNvPr id="56323" name="Picture 9" descr="a"/>
          <p:cNvPicPr>
            <a:picLocks noGrp="1" noChangeAspect="1" noChangeArrowheads="1"/>
          </p:cNvPicPr>
          <p:nvPr>
            <p:ph sz="half" idx="2"/>
          </p:nvPr>
        </p:nvPicPr>
        <p:blipFill>
          <a:blip r:embed="rId2" cstate="print">
            <a:extLst>
              <a:ext uri="{28A0092B-C50C-407E-A947-70E740481C1C}">
                <a14:useLocalDpi xmlns:a14="http://schemas.microsoft.com/office/drawing/2010/main" val="0"/>
              </a:ext>
            </a:extLst>
          </a:blip>
          <a:srcRect/>
          <a:stretch>
            <a:fillRect/>
          </a:stretch>
        </p:blipFill>
        <p:spPr>
          <a:xfrm>
            <a:off x="6077266" y="1844824"/>
            <a:ext cx="3066734" cy="4458717"/>
          </a:xfr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trips dir="rd"/>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9" name="Rectangle 3"/>
          <p:cNvSpPr>
            <a:spLocks noGrp="1" noChangeArrowheads="1"/>
          </p:cNvSpPr>
          <p:nvPr>
            <p:ph type="body" sz="half" idx="1"/>
          </p:nvPr>
        </p:nvSpPr>
        <p:spPr>
          <a:xfrm>
            <a:off x="0" y="357188"/>
            <a:ext cx="6948264" cy="6286500"/>
          </a:xfrm>
        </p:spPr>
        <p:txBody>
          <a:bodyPr/>
          <a:lstStyle/>
          <a:p>
            <a:pPr eaLnBrk="1" hangingPunct="1">
              <a:buFont typeface="Wingdings" panose="05000000000000000000" pitchFamily="2" charset="2"/>
              <a:buNone/>
              <a:defRPr/>
            </a:pPr>
            <a:r>
              <a:rPr lang="sr-Latn-CS" sz="2000" dirty="0"/>
              <a:t>                      </a:t>
            </a:r>
            <a:r>
              <a:rPr lang="sr-Latn-CS" b="1" dirty="0">
                <a:solidFill>
                  <a:srgbClr val="FFFF00"/>
                </a:solidFill>
              </a:rPr>
              <a:t>RETE CUBITI – RC</a:t>
            </a:r>
          </a:p>
          <a:p>
            <a:pPr eaLnBrk="1" hangingPunct="1">
              <a:buFont typeface="Wingdings" panose="05000000000000000000" pitchFamily="2" charset="2"/>
              <a:buNone/>
              <a:defRPr/>
            </a:pPr>
            <a:r>
              <a:rPr lang="sr-Latn-CS" sz="2000" dirty="0"/>
              <a:t>       -  </a:t>
            </a:r>
            <a:r>
              <a:rPr lang="en-GB" sz="2000" dirty="0"/>
              <a:t>descendent branches of </a:t>
            </a:r>
            <a:r>
              <a:rPr lang="sr-Latn-CS" sz="2000" dirty="0"/>
              <a:t>A.BRACHIALIS</a:t>
            </a:r>
          </a:p>
          <a:p>
            <a:pPr eaLnBrk="1" hangingPunct="1">
              <a:buFont typeface="Wingdings" panose="05000000000000000000" pitchFamily="2" charset="2"/>
              <a:buNone/>
              <a:defRPr/>
            </a:pPr>
            <a:r>
              <a:rPr lang="sr-Latn-CS" sz="2000" dirty="0"/>
              <a:t>                                                      +</a:t>
            </a:r>
          </a:p>
          <a:p>
            <a:pPr eaLnBrk="1" hangingPunct="1">
              <a:buFont typeface="Wingdings" panose="05000000000000000000" pitchFamily="2" charset="2"/>
              <a:buNone/>
              <a:defRPr/>
            </a:pPr>
            <a:r>
              <a:rPr lang="en-GB" sz="2000" dirty="0"/>
              <a:t>          </a:t>
            </a:r>
            <a:r>
              <a:rPr lang="en-GB" sz="2000" dirty="0" err="1"/>
              <a:t>ascedent</a:t>
            </a:r>
            <a:r>
              <a:rPr lang="en-GB" sz="2000" dirty="0"/>
              <a:t> branches of </a:t>
            </a:r>
            <a:r>
              <a:rPr lang="sr-Latn-CS" sz="2000" dirty="0"/>
              <a:t>A.RADIALIS </a:t>
            </a:r>
            <a:r>
              <a:rPr lang="en-GB" sz="2000" dirty="0"/>
              <a:t>and</a:t>
            </a:r>
            <a:r>
              <a:rPr lang="sr-Latn-CS" sz="2000" dirty="0"/>
              <a:t> A.ULNARIS</a:t>
            </a:r>
          </a:p>
          <a:p>
            <a:pPr eaLnBrk="1" hangingPunct="1">
              <a:buFont typeface="Wingdings" panose="05000000000000000000" pitchFamily="2" charset="2"/>
              <a:buNone/>
              <a:defRPr/>
            </a:pPr>
            <a:endParaRPr lang="sr-Latn-CS" sz="2000" dirty="0"/>
          </a:p>
          <a:p>
            <a:pPr eaLnBrk="1" hangingPunct="1">
              <a:buFont typeface="Wingdings" panose="05000000000000000000" pitchFamily="2" charset="2"/>
              <a:buNone/>
              <a:defRPr/>
            </a:pPr>
            <a:r>
              <a:rPr lang="sr-Latn-CS" sz="2000" dirty="0"/>
              <a:t>      - RC: </a:t>
            </a:r>
            <a:r>
              <a:rPr lang="sr-Latn-CS" sz="2000" dirty="0" err="1"/>
              <a:t>A.profunda</a:t>
            </a:r>
            <a:r>
              <a:rPr lang="sr-Latn-CS" sz="2000" dirty="0"/>
              <a:t> </a:t>
            </a:r>
            <a:r>
              <a:rPr lang="sr-Latn-CS" sz="2000" dirty="0" err="1"/>
              <a:t>brachii</a:t>
            </a:r>
            <a:r>
              <a:rPr lang="sr-Latn-CS" sz="2000" dirty="0"/>
              <a:t> </a:t>
            </a:r>
            <a:r>
              <a:rPr lang="sr-Latn-CS" sz="1600" dirty="0"/>
              <a:t>(</a:t>
            </a:r>
            <a:r>
              <a:rPr lang="en-GB" sz="1600" dirty="0"/>
              <a:t>branch of </a:t>
            </a:r>
            <a:r>
              <a:rPr lang="sr-Latn-CS" sz="1600" dirty="0" err="1"/>
              <a:t>a.brachialis</a:t>
            </a:r>
            <a:r>
              <a:rPr lang="sr-Latn-CS" sz="1600" dirty="0"/>
              <a:t>) </a:t>
            </a:r>
          </a:p>
          <a:p>
            <a:pPr eaLnBrk="1" hangingPunct="1">
              <a:buFont typeface="Wingdings" panose="05000000000000000000" pitchFamily="2" charset="2"/>
              <a:buNone/>
              <a:defRPr/>
            </a:pPr>
            <a:r>
              <a:rPr lang="sr-Latn-CS" sz="2000" dirty="0"/>
              <a:t>               </a:t>
            </a:r>
            <a:r>
              <a:rPr lang="sr-Latn-CS" sz="2000" dirty="0" err="1"/>
              <a:t>A.collateralis</a:t>
            </a:r>
            <a:r>
              <a:rPr lang="sr-Latn-CS" sz="2000" dirty="0"/>
              <a:t> ulnaris </a:t>
            </a:r>
            <a:r>
              <a:rPr lang="sr-Latn-CS" sz="2000" dirty="0" err="1"/>
              <a:t>superior</a:t>
            </a:r>
            <a:r>
              <a:rPr lang="sr-Latn-CS" sz="2000" dirty="0"/>
              <a:t> </a:t>
            </a:r>
            <a:r>
              <a:rPr lang="sr-Latn-CS" sz="1600" dirty="0"/>
              <a:t>(</a:t>
            </a:r>
            <a:r>
              <a:rPr lang="en-GB" sz="1600" dirty="0"/>
              <a:t>branch of </a:t>
            </a:r>
            <a:r>
              <a:rPr lang="sr-Latn-CS" sz="1600" dirty="0" err="1"/>
              <a:t>a.brachialis</a:t>
            </a:r>
            <a:r>
              <a:rPr lang="sr-Latn-CS" sz="1600" dirty="0"/>
              <a:t>) </a:t>
            </a:r>
          </a:p>
          <a:p>
            <a:pPr eaLnBrk="1" hangingPunct="1">
              <a:buFont typeface="Wingdings" panose="05000000000000000000" pitchFamily="2" charset="2"/>
              <a:buNone/>
              <a:defRPr/>
            </a:pPr>
            <a:r>
              <a:rPr lang="sr-Latn-CS" sz="2000" dirty="0"/>
              <a:t>               </a:t>
            </a:r>
            <a:r>
              <a:rPr lang="sr-Latn-CS" sz="2000" dirty="0" err="1"/>
              <a:t>A.collateralis</a:t>
            </a:r>
            <a:r>
              <a:rPr lang="sr-Latn-CS" sz="2000" dirty="0"/>
              <a:t> ulnaris </a:t>
            </a:r>
            <a:r>
              <a:rPr lang="sr-Latn-CS" sz="2000" dirty="0" err="1"/>
              <a:t>inferior</a:t>
            </a:r>
            <a:r>
              <a:rPr lang="sr-Latn-CS" sz="2000" dirty="0"/>
              <a:t> </a:t>
            </a:r>
            <a:r>
              <a:rPr lang="sr-Latn-CS" sz="1600" dirty="0"/>
              <a:t>(</a:t>
            </a:r>
            <a:r>
              <a:rPr lang="en-GB" sz="1600" dirty="0"/>
              <a:t>branch of </a:t>
            </a:r>
            <a:r>
              <a:rPr lang="sr-Latn-CS" sz="1600" dirty="0" err="1"/>
              <a:t>a.brachialis</a:t>
            </a:r>
            <a:r>
              <a:rPr lang="sr-Latn-CS" sz="1600" dirty="0"/>
              <a:t>)</a:t>
            </a:r>
            <a:endParaRPr lang="en-GB" sz="1600" dirty="0"/>
          </a:p>
          <a:p>
            <a:pPr eaLnBrk="1" hangingPunct="1">
              <a:buFont typeface="Wingdings" panose="05000000000000000000" pitchFamily="2" charset="2"/>
              <a:buNone/>
              <a:defRPr/>
            </a:pPr>
            <a:r>
              <a:rPr lang="en-GB" sz="1600" dirty="0"/>
              <a:t>					</a:t>
            </a:r>
            <a:r>
              <a:rPr lang="sr-Latn-CS" sz="2000" dirty="0"/>
              <a:t> +</a:t>
            </a:r>
          </a:p>
          <a:p>
            <a:pPr eaLnBrk="1" hangingPunct="1">
              <a:buFont typeface="Wingdings" panose="05000000000000000000" pitchFamily="2" charset="2"/>
              <a:buNone/>
              <a:defRPr/>
            </a:pPr>
            <a:r>
              <a:rPr lang="sr-Latn-CS" sz="2000" dirty="0"/>
              <a:t>               </a:t>
            </a:r>
            <a:r>
              <a:rPr lang="sr-Latn-CS" sz="2000" dirty="0" err="1"/>
              <a:t>A.recurrens</a:t>
            </a:r>
            <a:r>
              <a:rPr lang="sr-Latn-CS" sz="2000" dirty="0"/>
              <a:t> </a:t>
            </a:r>
            <a:r>
              <a:rPr lang="sr-Latn-CS" sz="2000" dirty="0" err="1"/>
              <a:t>radialis</a:t>
            </a:r>
            <a:r>
              <a:rPr lang="sr-Latn-CS" sz="2000" dirty="0"/>
              <a:t> </a:t>
            </a:r>
            <a:r>
              <a:rPr lang="sr-Latn-CS" sz="1600" dirty="0"/>
              <a:t>(</a:t>
            </a:r>
            <a:r>
              <a:rPr lang="en-GB" sz="1600" dirty="0"/>
              <a:t>branch of </a:t>
            </a:r>
            <a:r>
              <a:rPr lang="sr-Latn-CS" sz="1600" dirty="0" err="1"/>
              <a:t>a.radialis</a:t>
            </a:r>
            <a:r>
              <a:rPr lang="sr-Latn-CS" sz="1600" dirty="0"/>
              <a:t>)</a:t>
            </a:r>
          </a:p>
          <a:p>
            <a:pPr eaLnBrk="1" hangingPunct="1">
              <a:buFont typeface="Wingdings" panose="05000000000000000000" pitchFamily="2" charset="2"/>
              <a:buNone/>
              <a:defRPr/>
            </a:pPr>
            <a:r>
              <a:rPr lang="sr-Latn-CS" sz="2000" dirty="0"/>
              <a:t>                                                        +</a:t>
            </a:r>
          </a:p>
          <a:p>
            <a:pPr eaLnBrk="1" hangingPunct="1">
              <a:buFont typeface="Wingdings" panose="05000000000000000000" pitchFamily="2" charset="2"/>
              <a:buNone/>
              <a:defRPr/>
            </a:pPr>
            <a:r>
              <a:rPr lang="sr-Latn-CS" sz="2000" dirty="0"/>
              <a:t>               </a:t>
            </a:r>
            <a:r>
              <a:rPr lang="sr-Latn-CS" sz="2000" dirty="0" err="1"/>
              <a:t>A.recurrens</a:t>
            </a:r>
            <a:r>
              <a:rPr lang="sr-Latn-CS" sz="2000" dirty="0"/>
              <a:t> ulnaris </a:t>
            </a:r>
            <a:r>
              <a:rPr lang="sr-Latn-CS" sz="2000" dirty="0" err="1"/>
              <a:t>anterior</a:t>
            </a:r>
            <a:r>
              <a:rPr lang="sr-Latn-CS" sz="2000" dirty="0"/>
              <a:t> </a:t>
            </a:r>
            <a:r>
              <a:rPr lang="sr-Latn-CS" sz="1600" dirty="0"/>
              <a:t>(</a:t>
            </a:r>
            <a:r>
              <a:rPr lang="en-GB" sz="1600" dirty="0"/>
              <a:t>branch of </a:t>
            </a:r>
            <a:r>
              <a:rPr lang="sr-Latn-CS" sz="1600" dirty="0" err="1"/>
              <a:t>a.ulnaris</a:t>
            </a:r>
            <a:r>
              <a:rPr lang="sr-Latn-CS" sz="1600" dirty="0"/>
              <a:t>)</a:t>
            </a:r>
            <a:r>
              <a:rPr lang="sr-Latn-CS" sz="2000" dirty="0"/>
              <a:t> </a:t>
            </a:r>
          </a:p>
          <a:p>
            <a:pPr eaLnBrk="1" hangingPunct="1">
              <a:buFont typeface="Wingdings" panose="05000000000000000000" pitchFamily="2" charset="2"/>
              <a:buNone/>
              <a:defRPr/>
            </a:pPr>
            <a:r>
              <a:rPr lang="sr-Latn-CS" sz="2000" dirty="0"/>
              <a:t>               </a:t>
            </a:r>
            <a:r>
              <a:rPr lang="sr-Latn-CS" sz="2000" dirty="0" err="1"/>
              <a:t>A.recurrens</a:t>
            </a:r>
            <a:r>
              <a:rPr lang="sr-Latn-CS" sz="2000" dirty="0"/>
              <a:t> ulnaris </a:t>
            </a:r>
            <a:r>
              <a:rPr lang="sr-Latn-CS" sz="2000" dirty="0" err="1"/>
              <a:t>posterior</a:t>
            </a:r>
            <a:r>
              <a:rPr lang="sr-Latn-CS" sz="2000" dirty="0"/>
              <a:t> </a:t>
            </a:r>
            <a:r>
              <a:rPr lang="sr-Latn-CS" sz="1600" dirty="0"/>
              <a:t>(</a:t>
            </a:r>
            <a:r>
              <a:rPr lang="en-GB" sz="1600" dirty="0"/>
              <a:t>branch of </a:t>
            </a:r>
            <a:r>
              <a:rPr lang="sr-Latn-CS" sz="1600" dirty="0" err="1"/>
              <a:t>a.ulnari</a:t>
            </a:r>
            <a:r>
              <a:rPr lang="en-GB" sz="1600" dirty="0"/>
              <a:t>s)</a:t>
            </a:r>
          </a:p>
          <a:p>
            <a:pPr eaLnBrk="1" hangingPunct="1">
              <a:buFont typeface="Wingdings" panose="05000000000000000000" pitchFamily="2" charset="2"/>
              <a:buNone/>
              <a:defRPr/>
            </a:pPr>
            <a:r>
              <a:rPr lang="en-GB" sz="1600" dirty="0"/>
              <a:t>                  </a:t>
            </a:r>
            <a:r>
              <a:rPr lang="sr-Latn-CS" sz="2000" dirty="0" err="1"/>
              <a:t>A.interossea</a:t>
            </a:r>
            <a:r>
              <a:rPr lang="sr-Latn-CS" sz="2000" dirty="0"/>
              <a:t> </a:t>
            </a:r>
            <a:r>
              <a:rPr lang="sr-Latn-CS" sz="2000" dirty="0" err="1"/>
              <a:t>recurrens</a:t>
            </a:r>
            <a:r>
              <a:rPr lang="en-GB" sz="2000" dirty="0"/>
              <a:t> </a:t>
            </a:r>
            <a:r>
              <a:rPr lang="sr-Latn-CS" sz="1600" dirty="0"/>
              <a:t>(</a:t>
            </a:r>
            <a:r>
              <a:rPr lang="en-GB" sz="1600" dirty="0"/>
              <a:t>branch of </a:t>
            </a:r>
            <a:r>
              <a:rPr lang="sr-Latn-CS" sz="1600" dirty="0" err="1"/>
              <a:t>a.ulnaris</a:t>
            </a:r>
            <a:r>
              <a:rPr lang="sr-Latn-CS" sz="1600" dirty="0"/>
              <a:t>) </a:t>
            </a:r>
          </a:p>
          <a:p>
            <a:pPr eaLnBrk="1" hangingPunct="1">
              <a:buFont typeface="Wingdings" panose="05000000000000000000" pitchFamily="2" charset="2"/>
              <a:buNone/>
              <a:defRPr/>
            </a:pPr>
            <a:r>
              <a:rPr lang="sr-Latn-CS" sz="2000" dirty="0"/>
              <a:t>    </a:t>
            </a:r>
            <a:r>
              <a:rPr lang="en-GB" sz="2000" dirty="0">
                <a:solidFill>
                  <a:srgbClr val="FF0000"/>
                </a:solidFill>
              </a:rPr>
              <a:t>Collateral circulation</a:t>
            </a:r>
            <a:r>
              <a:rPr lang="sr-Latn-CS" sz="2000" dirty="0">
                <a:solidFill>
                  <a:srgbClr val="FF0000"/>
                </a:solidFill>
              </a:rPr>
              <a:t>!!!</a:t>
            </a:r>
          </a:p>
          <a:p>
            <a:pPr eaLnBrk="1" hangingPunct="1">
              <a:buFont typeface="Wingdings" panose="05000000000000000000" pitchFamily="2" charset="2"/>
              <a:buNone/>
              <a:defRPr/>
            </a:pPr>
            <a:r>
              <a:rPr lang="sr-Latn-CS" sz="2000" dirty="0"/>
              <a:t>                    </a:t>
            </a:r>
            <a:endParaRPr lang="en-US" sz="2000" dirty="0"/>
          </a:p>
        </p:txBody>
      </p:sp>
      <p:pic>
        <p:nvPicPr>
          <p:cNvPr id="57347" name="Picture 9" descr="a"/>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6643688" y="1643063"/>
            <a:ext cx="2500312" cy="4530725"/>
          </a:xfr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trips dir="rd"/>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12" descr="a"/>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0" y="0"/>
            <a:ext cx="4140200" cy="6858000"/>
          </a:xfrm>
          <a:noFill/>
          <a:extLst>
            <a:ext uri="{909E8E84-426E-40DD-AFC4-6F175D3DCCD1}">
              <a14:hiddenFill xmlns:a14="http://schemas.microsoft.com/office/drawing/2010/main">
                <a:solidFill>
                  <a:srgbClr val="FFFFFF"/>
                </a:solidFill>
              </a14:hiddenFill>
            </a:ext>
          </a:extLst>
        </p:spPr>
      </p:pic>
      <p:sp>
        <p:nvSpPr>
          <p:cNvPr id="58371" name="WordArt 23"/>
          <p:cNvSpPr>
            <a:spLocks noChangeArrowheads="1" noChangeShapeType="1" noTextEdit="1"/>
          </p:cNvSpPr>
          <p:nvPr/>
        </p:nvSpPr>
        <p:spPr bwMode="auto">
          <a:xfrm rot="5400000">
            <a:off x="1763713" y="3068637"/>
            <a:ext cx="5976938" cy="792163"/>
          </a:xfrm>
          <a:prstGeom prst="rect">
            <a:avLst/>
          </a:prstGeom>
        </p:spPr>
        <p:txBody>
          <a:bodyPr vert="wordArtVert" wrap="none" fromWordArt="1">
            <a:prstTxWarp prst="textPlain">
              <a:avLst>
                <a:gd name="adj" fmla="val 50000"/>
              </a:avLst>
            </a:prstTxWarp>
          </a:bodyPr>
          <a:lstStyle/>
          <a:p>
            <a:pPr algn="ctr" fontAlgn="auto"/>
            <a:r>
              <a:rPr lang="sr-Latn-RS" sz="3200" i="1" kern="10">
                <a:ln w="9525">
                  <a:solidFill>
                    <a:srgbClr val="800000"/>
                  </a:solidFill>
                  <a:round/>
                  <a:headEnd/>
                  <a:tailEnd/>
                </a:ln>
                <a:solidFill>
                  <a:srgbClr val="FFFF00"/>
                </a:solidFill>
                <a:effectLst>
                  <a:outerShdw dist="35921" dir="2700000" algn="ctr" rotWithShape="0">
                    <a:srgbClr val="B2B2B2">
                      <a:alpha val="79999"/>
                    </a:srgbClr>
                  </a:outerShdw>
                </a:effectLst>
                <a:latin typeface="Arial Black" panose="020B0A04020102020204" pitchFamily="34" charset="0"/>
              </a:rPr>
              <a:t>A. RADIALIS</a:t>
            </a:r>
          </a:p>
        </p:txBody>
      </p:sp>
      <p:pic>
        <p:nvPicPr>
          <p:cNvPr id="58372" name="Picture 25" descr="00026S407"/>
          <p:cNvPicPr>
            <a:picLocks noGrp="1" noChangeAspect="1" noChangeArrowheads="1"/>
          </p:cNvPicPr>
          <p:nvPr>
            <p:ph sz="half" idx="1"/>
          </p:nvPr>
        </p:nvPicPr>
        <p:blipFill>
          <a:blip r:embed="rId4" cstate="print">
            <a:extLst>
              <a:ext uri="{28A0092B-C50C-407E-A947-70E740481C1C}">
                <a14:useLocalDpi xmlns:a14="http://schemas.microsoft.com/office/drawing/2010/main" val="0"/>
              </a:ext>
            </a:extLst>
          </a:blip>
          <a:srcRect/>
          <a:stretch>
            <a:fillRect/>
          </a:stretch>
        </p:blipFill>
        <p:spPr>
          <a:xfrm>
            <a:off x="5292725" y="0"/>
            <a:ext cx="3851275" cy="6858000"/>
          </a:xfrm>
          <a:noFill/>
          <a:extLst>
            <a:ext uri="{909E8E84-426E-40DD-AFC4-6F175D3DCCD1}">
              <a14:hiddenFill xmlns:a14="http://schemas.microsoft.com/office/drawing/2010/main">
                <a:solidFill>
                  <a:srgbClr val="FFFFFF"/>
                </a:solidFill>
              </a14:hiddenFill>
            </a:ext>
          </a:extLst>
        </p:spPr>
      </p:pic>
      <p:sp>
        <p:nvSpPr>
          <p:cNvPr id="58373" name="Text Box 26"/>
          <p:cNvSpPr txBox="1">
            <a:spLocks noChangeArrowheads="1"/>
          </p:cNvSpPr>
          <p:nvPr/>
        </p:nvSpPr>
        <p:spPr bwMode="auto">
          <a:xfrm>
            <a:off x="0" y="3860800"/>
            <a:ext cx="190817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90000"/>
              <a:buFont typeface="Wingdings" panose="05000000000000000000" pitchFamily="2" charset="2"/>
              <a:buBlip>
                <a:blip r:embed="rId5"/>
              </a:buBlip>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lr>
                <a:schemeClr val="accent2"/>
              </a:buClr>
              <a:buSzPct val="90000"/>
              <a:buFont typeface="Wingdings" panose="05000000000000000000" pitchFamily="2" charset="2"/>
              <a:buBlip>
                <a:blip r:embed="rId6"/>
              </a:buBlip>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lr>
                <a:schemeClr val="folHlink"/>
              </a:buClr>
              <a:buSzPct val="90000"/>
              <a:buFont typeface="Wingdings" panose="05000000000000000000" pitchFamily="2" charset="2"/>
              <a:buBlip>
                <a:blip r:embed="rId7"/>
              </a:buBlip>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folHlink"/>
              </a:buClr>
              <a:buSzPct val="90000"/>
              <a:buFont typeface="Wingdings" panose="05000000000000000000" pitchFamily="2" charset="2"/>
              <a:buBlip>
                <a:blip r:embed="rId7"/>
              </a:buBlip>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folHlink"/>
              </a:buClr>
              <a:buSzPct val="90000"/>
              <a:buFont typeface="Wingdings" panose="05000000000000000000" pitchFamily="2" charset="2"/>
              <a:buBlip>
                <a:blip r:embed="rId7"/>
              </a:buBlip>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folHlink"/>
              </a:buClr>
              <a:buSzPct val="90000"/>
              <a:buFont typeface="Wingdings" panose="05000000000000000000" pitchFamily="2" charset="2"/>
              <a:buBlip>
                <a:blip r:embed="rId7"/>
              </a:buBlip>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folHlink"/>
              </a:buClr>
              <a:buSzPct val="90000"/>
              <a:buFont typeface="Wingdings" panose="05000000000000000000" pitchFamily="2" charset="2"/>
              <a:buBlip>
                <a:blip r:embed="rId7"/>
              </a:buBlip>
              <a:defRPr sz="2000">
                <a:solidFill>
                  <a:schemeClr val="tx1"/>
                </a:solidFill>
                <a:latin typeface="Arial" panose="020B0604020202020204" pitchFamily="34" charset="0"/>
              </a:defRPr>
            </a:lvl9pPr>
          </a:lstStyle>
          <a:p>
            <a:pPr>
              <a:spcBef>
                <a:spcPct val="50000"/>
              </a:spcBef>
              <a:buClrTx/>
              <a:buSzTx/>
              <a:buFontTx/>
              <a:buNone/>
            </a:pPr>
            <a:r>
              <a:rPr lang="en-US" altLang="sr-Latn-RS" sz="1800">
                <a:solidFill>
                  <a:schemeClr val="bg2"/>
                </a:solidFill>
              </a:rPr>
              <a:t>Sulcus pulsus</a:t>
            </a:r>
          </a:p>
        </p:txBody>
      </p:sp>
      <p:sp>
        <p:nvSpPr>
          <p:cNvPr id="61467" name="AutoShape 27"/>
          <p:cNvSpPr>
            <a:spLocks noChangeArrowheads="1"/>
          </p:cNvSpPr>
          <p:nvPr/>
        </p:nvSpPr>
        <p:spPr bwMode="auto">
          <a:xfrm rot="3825412">
            <a:off x="751681" y="4823619"/>
            <a:ext cx="1366838" cy="101600"/>
          </a:xfrm>
          <a:prstGeom prst="rightArrow">
            <a:avLst>
              <a:gd name="adj1" fmla="val 50000"/>
              <a:gd name="adj2" fmla="val 336328"/>
            </a:avLst>
          </a:prstGeom>
          <a:solidFill>
            <a:srgbClr val="000066"/>
          </a:solidFill>
          <a:ln w="9525">
            <a:solidFill>
              <a:schemeClr val="tx1"/>
            </a:solidFill>
            <a:miter lim="800000"/>
            <a:headEnd/>
            <a:tailEnd/>
          </a:ln>
          <a:effectLst/>
        </p:spPr>
        <p:txBody>
          <a:bodyPr wrap="none" anchor="ctr"/>
          <a:lstStyle/>
          <a:p>
            <a:pPr>
              <a:defRPr/>
            </a:pPr>
            <a:endParaRPr lang="sr-Latn-CS">
              <a:effectLst>
                <a:outerShdw blurRad="38100" dist="38100" dir="2700000" algn="tl">
                  <a:srgbClr val="000000">
                    <a:alpha val="43137"/>
                  </a:srgbClr>
                </a:outerShdw>
              </a:effectLst>
            </a:endParaRPr>
          </a:p>
        </p:txBody>
      </p:sp>
    </p:spTree>
  </p:cSld>
  <p:clrMapOvr>
    <a:masterClrMapping/>
  </p:clrMapOvr>
  <p:transition spd="slow">
    <p:strips dir="rd"/>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7" name="Rectangle 3"/>
          <p:cNvSpPr>
            <a:spLocks noGrp="1" noChangeArrowheads="1"/>
          </p:cNvSpPr>
          <p:nvPr>
            <p:ph type="body" idx="1"/>
          </p:nvPr>
        </p:nvSpPr>
        <p:spPr>
          <a:xfrm>
            <a:off x="0" y="0"/>
            <a:ext cx="9144000" cy="6858000"/>
          </a:xfrm>
        </p:spPr>
        <p:txBody>
          <a:bodyPr/>
          <a:lstStyle/>
          <a:p>
            <a:pPr eaLnBrk="1" hangingPunct="1">
              <a:buFont typeface="Wingdings" panose="05000000000000000000" pitchFamily="2" charset="2"/>
              <a:buNone/>
              <a:defRPr/>
            </a:pPr>
            <a:endParaRPr lang="sr-Latn-CS" sz="2000" dirty="0"/>
          </a:p>
          <a:p>
            <a:pPr eaLnBrk="1" hangingPunct="1">
              <a:buFont typeface="Wingdings" panose="05000000000000000000" pitchFamily="2" charset="2"/>
              <a:buNone/>
              <a:defRPr/>
            </a:pPr>
            <a:r>
              <a:rPr lang="sr-Latn-CS" sz="2000" dirty="0"/>
              <a:t> </a:t>
            </a:r>
            <a:r>
              <a:rPr lang="sr-Latn-CS" sz="2800" b="1" dirty="0">
                <a:solidFill>
                  <a:srgbClr val="FFFF00"/>
                </a:solidFill>
              </a:rPr>
              <a:t>A.RADIALIS</a:t>
            </a:r>
            <a:r>
              <a:rPr lang="en-GB" sz="2800" b="1" dirty="0">
                <a:solidFill>
                  <a:srgbClr val="FFFF00"/>
                </a:solidFill>
              </a:rPr>
              <a:t> (Radial artery)</a:t>
            </a:r>
            <a:endParaRPr lang="sr-Latn-CS" sz="2800" b="1" dirty="0">
              <a:solidFill>
                <a:srgbClr val="FFFF00"/>
              </a:solidFill>
            </a:endParaRPr>
          </a:p>
          <a:p>
            <a:pPr eaLnBrk="1" hangingPunct="1">
              <a:buFont typeface="Wingdings" panose="05000000000000000000" pitchFamily="2" charset="2"/>
              <a:buNone/>
              <a:defRPr/>
            </a:pPr>
            <a:endParaRPr lang="sr-Latn-CS" sz="2000" dirty="0"/>
          </a:p>
          <a:p>
            <a:pPr eaLnBrk="1" hangingPunct="1">
              <a:buFont typeface="Wingdings" panose="05000000000000000000" pitchFamily="2" charset="2"/>
              <a:buNone/>
              <a:defRPr/>
            </a:pPr>
            <a:r>
              <a:rPr lang="sr-Latn-CS" sz="2000" dirty="0"/>
              <a:t> - </a:t>
            </a:r>
            <a:r>
              <a:rPr lang="en-GB" sz="2000" dirty="0">
                <a:solidFill>
                  <a:srgbClr val="FFFF00"/>
                </a:solidFill>
              </a:rPr>
              <a:t>Course of radial artery</a:t>
            </a:r>
            <a:r>
              <a:rPr lang="sr-Latn-CS" sz="2000" dirty="0">
                <a:solidFill>
                  <a:srgbClr val="FFFF00"/>
                </a:solidFill>
              </a:rPr>
              <a:t>:</a:t>
            </a:r>
          </a:p>
          <a:p>
            <a:pPr eaLnBrk="1" hangingPunct="1">
              <a:buFont typeface="Wingdings" panose="05000000000000000000" pitchFamily="2" charset="2"/>
              <a:buNone/>
              <a:defRPr/>
            </a:pPr>
            <a:r>
              <a:rPr lang="sr-Latn-CS" sz="2000" dirty="0"/>
              <a:t> </a:t>
            </a:r>
            <a:r>
              <a:rPr lang="en-GB" sz="1800" dirty="0"/>
              <a:t>In the forearm is represented by a line joining </a:t>
            </a:r>
          </a:p>
          <a:p>
            <a:pPr eaLnBrk="1" hangingPunct="1">
              <a:buFont typeface="Wingdings" panose="05000000000000000000" pitchFamily="2" charset="2"/>
              <a:buNone/>
              <a:defRPr/>
            </a:pPr>
            <a:r>
              <a:rPr lang="en-GB" sz="1800" dirty="0"/>
              <a:t> the midpoint of the cubital fossa to a point just</a:t>
            </a:r>
          </a:p>
          <a:p>
            <a:pPr eaLnBrk="1" hangingPunct="1">
              <a:buFont typeface="Wingdings" panose="05000000000000000000" pitchFamily="2" charset="2"/>
              <a:buNone/>
              <a:defRPr/>
            </a:pPr>
            <a:r>
              <a:rPr lang="en-GB" sz="1800" dirty="0"/>
              <a:t> medial to the radial styloid process. </a:t>
            </a:r>
          </a:p>
          <a:p>
            <a:pPr eaLnBrk="1" hangingPunct="1">
              <a:buFont typeface="Wingdings" panose="05000000000000000000" pitchFamily="2" charset="2"/>
              <a:buNone/>
              <a:defRPr/>
            </a:pPr>
            <a:endParaRPr lang="en-GB" sz="1800" dirty="0">
              <a:solidFill>
                <a:srgbClr val="FFFF00"/>
              </a:solidFill>
            </a:endParaRPr>
          </a:p>
          <a:p>
            <a:pPr eaLnBrk="1" hangingPunct="1">
              <a:buFont typeface="Wingdings" panose="05000000000000000000" pitchFamily="2" charset="2"/>
              <a:buNone/>
              <a:defRPr/>
            </a:pPr>
            <a:r>
              <a:rPr lang="sr-Latn-CS" sz="2000" dirty="0">
                <a:solidFill>
                  <a:srgbClr val="FFFF00"/>
                </a:solidFill>
              </a:rPr>
              <a:t>- </a:t>
            </a:r>
            <a:r>
              <a:rPr lang="en-GB" sz="2000" dirty="0">
                <a:solidFill>
                  <a:srgbClr val="FFFF00"/>
                </a:solidFill>
              </a:rPr>
              <a:t>At level of wrist</a:t>
            </a:r>
            <a:r>
              <a:rPr lang="sr-Latn-CS" sz="2000" dirty="0">
                <a:solidFill>
                  <a:srgbClr val="FFFF00"/>
                </a:solidFill>
              </a:rPr>
              <a:t>:</a:t>
            </a:r>
          </a:p>
          <a:p>
            <a:pPr eaLnBrk="1" hangingPunct="1">
              <a:buNone/>
              <a:defRPr/>
            </a:pPr>
            <a:r>
              <a:rPr lang="en-GB" sz="1800" dirty="0"/>
              <a:t>The radial artery leaves the forearm by </a:t>
            </a:r>
          </a:p>
          <a:p>
            <a:pPr eaLnBrk="1" hangingPunct="1">
              <a:buNone/>
              <a:defRPr/>
            </a:pPr>
            <a:r>
              <a:rPr lang="en-GB" sz="1800" dirty="0"/>
              <a:t>winding around the lateral aspect of the </a:t>
            </a:r>
          </a:p>
          <a:p>
            <a:pPr eaLnBrk="1" hangingPunct="1">
              <a:buNone/>
              <a:defRPr/>
            </a:pPr>
            <a:r>
              <a:rPr lang="en-GB" sz="1800" dirty="0"/>
              <a:t>wrist around the scaphoid and trapezium bone</a:t>
            </a:r>
          </a:p>
          <a:p>
            <a:pPr eaLnBrk="1" hangingPunct="1">
              <a:buNone/>
              <a:defRPr/>
            </a:pPr>
            <a:r>
              <a:rPr lang="en-GB" sz="1800" dirty="0"/>
              <a:t>and crosses the floor of the </a:t>
            </a:r>
            <a:r>
              <a:rPr lang="en-GB" sz="1800" dirty="0">
                <a:solidFill>
                  <a:srgbClr val="FF6600"/>
                </a:solidFill>
              </a:rPr>
              <a:t>anatomical snuff </a:t>
            </a:r>
          </a:p>
          <a:p>
            <a:pPr eaLnBrk="1" hangingPunct="1">
              <a:buNone/>
              <a:defRPr/>
            </a:pPr>
            <a:r>
              <a:rPr lang="en-GB" sz="1800" dirty="0">
                <a:solidFill>
                  <a:srgbClr val="FF6600"/>
                </a:solidFill>
              </a:rPr>
              <a:t>box</a:t>
            </a:r>
            <a:r>
              <a:rPr lang="en-GB" sz="1800" dirty="0"/>
              <a:t>. Further it continues at dorsal side of hand.</a:t>
            </a:r>
          </a:p>
          <a:p>
            <a:pPr eaLnBrk="1" hangingPunct="1">
              <a:buNone/>
              <a:defRPr/>
            </a:pPr>
            <a:endParaRPr lang="sr-Cyrl-RS" sz="1800" dirty="0"/>
          </a:p>
          <a:p>
            <a:pPr eaLnBrk="1" hangingPunct="1">
              <a:buFont typeface="Wingdings" panose="05000000000000000000" pitchFamily="2" charset="2"/>
              <a:buNone/>
              <a:defRPr/>
            </a:pPr>
            <a:r>
              <a:rPr lang="sr-Latn-CS" sz="2000" dirty="0"/>
              <a:t>- </a:t>
            </a:r>
            <a:r>
              <a:rPr lang="en-GB" sz="2000" dirty="0">
                <a:solidFill>
                  <a:srgbClr val="FFFF00"/>
                </a:solidFill>
              </a:rPr>
              <a:t>At dorsal side of hand</a:t>
            </a:r>
            <a:r>
              <a:rPr lang="sr-Latn-CS" sz="2000" dirty="0">
                <a:solidFill>
                  <a:srgbClr val="FFFF00"/>
                </a:solidFill>
              </a:rPr>
              <a:t>:</a:t>
            </a:r>
          </a:p>
          <a:p>
            <a:pPr eaLnBrk="1" hangingPunct="1">
              <a:buFont typeface="Wingdings" panose="05000000000000000000" pitchFamily="2" charset="2"/>
              <a:buNone/>
              <a:defRPr/>
            </a:pPr>
            <a:r>
              <a:rPr lang="en-GB" sz="1800" dirty="0"/>
              <a:t>runs through 1</a:t>
            </a:r>
            <a:r>
              <a:rPr lang="en-GB" sz="1800" baseline="30000" dirty="0"/>
              <a:t>st</a:t>
            </a:r>
            <a:r>
              <a:rPr lang="en-GB" sz="1800" dirty="0"/>
              <a:t> metacarpal </a:t>
            </a:r>
            <a:r>
              <a:rPr lang="en-GB" sz="1800" dirty="0" err="1"/>
              <a:t>interosseal</a:t>
            </a:r>
            <a:r>
              <a:rPr lang="en-GB" sz="1800" dirty="0"/>
              <a:t> space</a:t>
            </a:r>
            <a:r>
              <a:rPr lang="sr-Cyrl-RS" sz="1800" dirty="0"/>
              <a:t>,</a:t>
            </a:r>
            <a:endParaRPr lang="en-GB" sz="1800" dirty="0"/>
          </a:p>
          <a:p>
            <a:pPr eaLnBrk="1" hangingPunct="1">
              <a:buFont typeface="Wingdings" panose="05000000000000000000" pitchFamily="2" charset="2"/>
              <a:buNone/>
              <a:defRPr/>
            </a:pPr>
            <a:r>
              <a:rPr lang="en-GB" sz="1800" dirty="0"/>
              <a:t> and continues at palmar side of hand forming </a:t>
            </a:r>
          </a:p>
          <a:p>
            <a:pPr eaLnBrk="1" hangingPunct="1">
              <a:buFont typeface="Wingdings" panose="05000000000000000000" pitchFamily="2" charset="2"/>
              <a:buNone/>
              <a:defRPr/>
            </a:pPr>
            <a:r>
              <a:rPr lang="sr-Latn-CS" sz="1800" dirty="0" err="1"/>
              <a:t>arcus</a:t>
            </a:r>
            <a:r>
              <a:rPr lang="sr-Latn-CS" sz="1800" dirty="0"/>
              <a:t> </a:t>
            </a:r>
            <a:r>
              <a:rPr lang="sr-Latn-CS" sz="1800" dirty="0" err="1"/>
              <a:t>palmaris</a:t>
            </a:r>
            <a:r>
              <a:rPr lang="sr-Latn-CS" sz="1800" dirty="0"/>
              <a:t> </a:t>
            </a:r>
            <a:r>
              <a:rPr lang="sr-Latn-CS" sz="1800" dirty="0" err="1"/>
              <a:t>profundus</a:t>
            </a:r>
            <a:r>
              <a:rPr lang="en-GB" sz="1800" dirty="0"/>
              <a:t> (deep palmar arch)</a:t>
            </a:r>
            <a:endParaRPr lang="en-US" sz="1800" dirty="0"/>
          </a:p>
        </p:txBody>
      </p:sp>
      <p:pic>
        <p:nvPicPr>
          <p:cNvPr id="60419" name="Picture 4" descr="00026S40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29188" y="0"/>
            <a:ext cx="4214812"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trips dir="rd"/>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6" name="Rectangle 8"/>
          <p:cNvSpPr>
            <a:spLocks noGrp="1" noChangeArrowheads="1"/>
          </p:cNvSpPr>
          <p:nvPr>
            <p:ph type="body" sz="half" idx="1"/>
          </p:nvPr>
        </p:nvSpPr>
        <p:spPr>
          <a:xfrm>
            <a:off x="0" y="0"/>
            <a:ext cx="4860032" cy="6858000"/>
          </a:xfrm>
        </p:spPr>
        <p:txBody>
          <a:bodyPr/>
          <a:lstStyle/>
          <a:p>
            <a:pPr marL="533400" indent="-533400" eaLnBrk="1" hangingPunct="1">
              <a:lnSpc>
                <a:spcPct val="90000"/>
              </a:lnSpc>
              <a:buFont typeface="Wingdings" panose="05000000000000000000" pitchFamily="2" charset="2"/>
              <a:buNone/>
              <a:defRPr/>
            </a:pPr>
            <a:r>
              <a:rPr lang="sr-Latn-CS" sz="2400" b="1" i="1" dirty="0">
                <a:solidFill>
                  <a:srgbClr val="FFFF00"/>
                </a:solidFill>
              </a:rPr>
              <a:t>       </a:t>
            </a:r>
          </a:p>
          <a:p>
            <a:pPr marL="533400" indent="-533400" eaLnBrk="1" hangingPunct="1">
              <a:lnSpc>
                <a:spcPct val="90000"/>
              </a:lnSpc>
              <a:buFont typeface="Wingdings" panose="05000000000000000000" pitchFamily="2" charset="2"/>
              <a:buNone/>
              <a:defRPr/>
            </a:pPr>
            <a:r>
              <a:rPr lang="sr-Latn-CS" sz="2400" b="1" i="1" dirty="0">
                <a:solidFill>
                  <a:srgbClr val="FFFF00"/>
                </a:solidFill>
              </a:rPr>
              <a:t>       A. </a:t>
            </a:r>
            <a:r>
              <a:rPr lang="sr-Latn-CS" sz="2400" b="1" dirty="0">
                <a:solidFill>
                  <a:srgbClr val="FFFF00"/>
                </a:solidFill>
              </a:rPr>
              <a:t>SUBCLAVIA</a:t>
            </a:r>
          </a:p>
          <a:p>
            <a:pPr marL="533400" indent="-533400" eaLnBrk="1" hangingPunct="1">
              <a:lnSpc>
                <a:spcPct val="90000"/>
              </a:lnSpc>
              <a:buFont typeface="Wingdings" panose="05000000000000000000" pitchFamily="2" charset="2"/>
              <a:buNone/>
              <a:defRPr/>
            </a:pPr>
            <a:r>
              <a:rPr lang="sr-Latn-CS" sz="2400" b="1" i="1" dirty="0">
                <a:solidFill>
                  <a:srgbClr val="FFFF00"/>
                </a:solidFill>
              </a:rPr>
              <a:t>               </a:t>
            </a:r>
            <a:r>
              <a:rPr lang="sr-Latn-CS" sz="2400" b="1" i="1" dirty="0">
                <a:solidFill>
                  <a:srgbClr val="FFFF00"/>
                </a:solidFill>
                <a:cs typeface="Arial" charset="0"/>
              </a:rPr>
              <a:t>↓</a:t>
            </a:r>
            <a:r>
              <a:rPr lang="sr-Latn-CS" sz="1800" i="1" dirty="0">
                <a:solidFill>
                  <a:srgbClr val="FFFF00"/>
                </a:solidFill>
                <a:cs typeface="Arial" charset="0"/>
              </a:rPr>
              <a:t>(</a:t>
            </a:r>
            <a:r>
              <a:rPr lang="en-GB" sz="1800" i="1" dirty="0">
                <a:solidFill>
                  <a:srgbClr val="FFFF00"/>
                </a:solidFill>
                <a:cs typeface="Arial" charset="0"/>
              </a:rPr>
              <a:t>1</a:t>
            </a:r>
            <a:r>
              <a:rPr lang="en-GB" sz="1800" i="1" baseline="30000" dirty="0">
                <a:solidFill>
                  <a:srgbClr val="FFFF00"/>
                </a:solidFill>
                <a:cs typeface="Arial" charset="0"/>
              </a:rPr>
              <a:t>ST</a:t>
            </a:r>
            <a:r>
              <a:rPr lang="en-GB" sz="1800" i="1" dirty="0">
                <a:solidFill>
                  <a:srgbClr val="FFFF00"/>
                </a:solidFill>
                <a:cs typeface="Arial" charset="0"/>
              </a:rPr>
              <a:t> rib </a:t>
            </a:r>
            <a:r>
              <a:rPr lang="sr-Latn-CS" sz="1600" i="1" dirty="0">
                <a:solidFill>
                  <a:srgbClr val="FFFF00"/>
                </a:solidFill>
                <a:cs typeface="Arial" charset="0"/>
              </a:rPr>
              <a:t>– </a:t>
            </a:r>
            <a:r>
              <a:rPr lang="en-GB" sz="1400" i="1" dirty="0">
                <a:solidFill>
                  <a:srgbClr val="FFFF00"/>
                </a:solidFill>
                <a:cs typeface="Arial" charset="0"/>
              </a:rPr>
              <a:t>lateral border</a:t>
            </a:r>
            <a:r>
              <a:rPr lang="sr-Latn-CS" sz="1800" i="1" dirty="0">
                <a:solidFill>
                  <a:srgbClr val="FFFF00"/>
                </a:solidFill>
                <a:cs typeface="Arial" charset="0"/>
              </a:rPr>
              <a:t>) </a:t>
            </a:r>
          </a:p>
          <a:p>
            <a:pPr marL="533400" indent="-533400" eaLnBrk="1" hangingPunct="1">
              <a:lnSpc>
                <a:spcPct val="90000"/>
              </a:lnSpc>
              <a:buFont typeface="Wingdings" panose="05000000000000000000" pitchFamily="2" charset="2"/>
              <a:buNone/>
              <a:defRPr/>
            </a:pPr>
            <a:r>
              <a:rPr lang="sr-Latn-CS" sz="1800" b="1" i="1" dirty="0">
                <a:solidFill>
                  <a:srgbClr val="FFFF00"/>
                </a:solidFill>
                <a:cs typeface="Arial" charset="0"/>
              </a:rPr>
              <a:t>                      </a:t>
            </a:r>
          </a:p>
          <a:p>
            <a:pPr marL="533400" indent="-533400" eaLnBrk="1" hangingPunct="1">
              <a:lnSpc>
                <a:spcPct val="90000"/>
              </a:lnSpc>
              <a:buFont typeface="Wingdings" panose="05000000000000000000" pitchFamily="2" charset="2"/>
              <a:buNone/>
              <a:defRPr/>
            </a:pPr>
            <a:r>
              <a:rPr lang="sr-Latn-CS" sz="2800" b="1" dirty="0">
                <a:solidFill>
                  <a:srgbClr val="FFFF00"/>
                </a:solidFill>
                <a:cs typeface="Arial" charset="0"/>
              </a:rPr>
              <a:t>      </a:t>
            </a:r>
            <a:r>
              <a:rPr lang="sr-Latn-CS" sz="2800" b="1" dirty="0">
                <a:solidFill>
                  <a:srgbClr val="FF0000"/>
                </a:solidFill>
                <a:cs typeface="Arial" charset="0"/>
              </a:rPr>
              <a:t>A. AXILLARIS</a:t>
            </a:r>
          </a:p>
          <a:p>
            <a:pPr marL="533400" indent="-533400" eaLnBrk="1" hangingPunct="1">
              <a:lnSpc>
                <a:spcPct val="90000"/>
              </a:lnSpc>
              <a:buFont typeface="Wingdings" panose="05000000000000000000" pitchFamily="2" charset="2"/>
              <a:buNone/>
              <a:defRPr/>
            </a:pPr>
            <a:r>
              <a:rPr lang="sr-Latn-CS" sz="2800" b="1" dirty="0">
                <a:solidFill>
                  <a:srgbClr val="FFFF00"/>
                </a:solidFill>
                <a:cs typeface="Arial" charset="0"/>
              </a:rPr>
              <a:t>             ↓</a:t>
            </a:r>
            <a:r>
              <a:rPr lang="sr-Latn-CS" sz="1800" i="1" dirty="0">
                <a:solidFill>
                  <a:srgbClr val="FFFF00"/>
                </a:solidFill>
                <a:cs typeface="Arial" charset="0"/>
              </a:rPr>
              <a:t>(m. </a:t>
            </a:r>
            <a:r>
              <a:rPr lang="sr-Latn-CS" sz="1800" i="1" dirty="0" err="1">
                <a:solidFill>
                  <a:srgbClr val="FFFF00"/>
                </a:solidFill>
                <a:cs typeface="Arial" charset="0"/>
              </a:rPr>
              <a:t>teres</a:t>
            </a:r>
            <a:r>
              <a:rPr lang="sr-Latn-CS" sz="1800" i="1" dirty="0">
                <a:solidFill>
                  <a:srgbClr val="FFFF00"/>
                </a:solidFill>
                <a:cs typeface="Arial" charset="0"/>
              </a:rPr>
              <a:t> major – </a:t>
            </a:r>
            <a:r>
              <a:rPr lang="en-GB" sz="1400" i="1" dirty="0">
                <a:solidFill>
                  <a:srgbClr val="FFFF00"/>
                </a:solidFill>
                <a:cs typeface="Arial" charset="0"/>
              </a:rPr>
              <a:t>inferior </a:t>
            </a:r>
            <a:br>
              <a:rPr lang="en-GB" sz="1400" i="1" dirty="0">
                <a:solidFill>
                  <a:srgbClr val="FFFF00"/>
                </a:solidFill>
                <a:cs typeface="Arial" charset="0"/>
              </a:rPr>
            </a:br>
            <a:r>
              <a:rPr lang="en-GB" sz="1400" i="1" dirty="0">
                <a:solidFill>
                  <a:srgbClr val="FFFF00"/>
                </a:solidFill>
                <a:cs typeface="Arial" charset="0"/>
              </a:rPr>
              <a:t>                                                      border</a:t>
            </a:r>
            <a:r>
              <a:rPr lang="sr-Latn-CS" sz="1800" i="1" dirty="0">
                <a:solidFill>
                  <a:srgbClr val="FFFF00"/>
                </a:solidFill>
                <a:cs typeface="Arial" charset="0"/>
              </a:rPr>
              <a:t>)</a:t>
            </a:r>
          </a:p>
          <a:p>
            <a:pPr marL="533400" indent="-533400" eaLnBrk="1" hangingPunct="1">
              <a:lnSpc>
                <a:spcPct val="90000"/>
              </a:lnSpc>
              <a:buFont typeface="Wingdings" panose="05000000000000000000" pitchFamily="2" charset="2"/>
              <a:buNone/>
              <a:defRPr/>
            </a:pPr>
            <a:r>
              <a:rPr lang="sr-Latn-CS" sz="2400" b="1" i="1" dirty="0">
                <a:solidFill>
                  <a:srgbClr val="FFFF00"/>
                </a:solidFill>
              </a:rPr>
              <a:t>     </a:t>
            </a:r>
            <a:r>
              <a:rPr lang="sr-Latn-CS" sz="2400" b="1" dirty="0">
                <a:solidFill>
                  <a:srgbClr val="FFFF00"/>
                </a:solidFill>
              </a:rPr>
              <a:t>  A. BRACHIALIS</a:t>
            </a:r>
          </a:p>
          <a:p>
            <a:pPr marL="533400" indent="-533400" eaLnBrk="1" hangingPunct="1">
              <a:lnSpc>
                <a:spcPct val="90000"/>
              </a:lnSpc>
              <a:buFont typeface="Wingdings" panose="05000000000000000000" pitchFamily="2" charset="2"/>
              <a:buNone/>
              <a:defRPr/>
            </a:pPr>
            <a:endParaRPr lang="en-GB" sz="2400" b="1" dirty="0">
              <a:solidFill>
                <a:srgbClr val="FFFF00"/>
              </a:solidFill>
            </a:endParaRPr>
          </a:p>
          <a:p>
            <a:pPr marL="93663" indent="-93663" eaLnBrk="1" hangingPunct="1">
              <a:lnSpc>
                <a:spcPct val="90000"/>
              </a:lnSpc>
              <a:buNone/>
              <a:defRPr/>
            </a:pPr>
            <a:r>
              <a:rPr lang="en-GB" sz="2000" b="1" dirty="0">
                <a:solidFill>
                  <a:srgbClr val="FFFF00"/>
                </a:solidFill>
              </a:rPr>
              <a:t>- Passes posterior to the</a:t>
            </a:r>
            <a:br>
              <a:rPr lang="en-GB" sz="2000" b="1" dirty="0">
                <a:solidFill>
                  <a:srgbClr val="FFFF00"/>
                </a:solidFill>
              </a:rPr>
            </a:br>
            <a:r>
              <a:rPr lang="sr-Latn-CS" sz="2000" b="1" i="1" dirty="0">
                <a:solidFill>
                  <a:srgbClr val="FFFF00"/>
                </a:solidFill>
              </a:rPr>
              <a:t>m.</a:t>
            </a:r>
            <a:r>
              <a:rPr lang="en-GB" sz="2000" b="1" i="1" dirty="0">
                <a:solidFill>
                  <a:srgbClr val="FFFF00"/>
                </a:solidFill>
              </a:rPr>
              <a:t> </a:t>
            </a:r>
            <a:r>
              <a:rPr lang="sr-Latn-CS" sz="2000" b="1" i="1" dirty="0" err="1">
                <a:solidFill>
                  <a:srgbClr val="FFFF00"/>
                </a:solidFill>
              </a:rPr>
              <a:t>pectoralis</a:t>
            </a:r>
            <a:r>
              <a:rPr lang="sr-Latn-CS" sz="2000" b="1" i="1" dirty="0">
                <a:solidFill>
                  <a:srgbClr val="FFFF00"/>
                </a:solidFill>
              </a:rPr>
              <a:t> </a:t>
            </a:r>
            <a:r>
              <a:rPr lang="sr-Latn-CS" sz="2000" b="1" i="1" dirty="0" err="1">
                <a:solidFill>
                  <a:srgbClr val="FFFF00"/>
                </a:solidFill>
              </a:rPr>
              <a:t>minor</a:t>
            </a:r>
            <a:r>
              <a:rPr lang="en-GB" sz="2000" b="1" i="1" dirty="0">
                <a:solidFill>
                  <a:srgbClr val="FFFF00"/>
                </a:solidFill>
              </a:rPr>
              <a:t> into the arm</a:t>
            </a:r>
            <a:endParaRPr lang="sr-Latn-CS" sz="2000" b="1" dirty="0">
              <a:solidFill>
                <a:srgbClr val="FFFF00"/>
              </a:solidFill>
            </a:endParaRPr>
          </a:p>
          <a:p>
            <a:pPr marL="533400" indent="-533400" eaLnBrk="1" hangingPunct="1">
              <a:lnSpc>
                <a:spcPct val="90000"/>
              </a:lnSpc>
              <a:buFont typeface="Wingdings" panose="05000000000000000000" pitchFamily="2" charset="2"/>
              <a:buNone/>
              <a:defRPr/>
            </a:pPr>
            <a:r>
              <a:rPr lang="sr-Latn-CS" sz="2800" b="1" i="1" dirty="0">
                <a:solidFill>
                  <a:srgbClr val="FFFF00"/>
                </a:solidFill>
              </a:rPr>
              <a:t> </a:t>
            </a:r>
            <a:r>
              <a:rPr lang="en-GB" sz="2000" b="1" i="1" dirty="0">
                <a:solidFill>
                  <a:srgbClr val="FFFF00"/>
                </a:solidFill>
              </a:rPr>
              <a:t>Topographic parts of</a:t>
            </a:r>
            <a:endParaRPr lang="sr-Latn-CS" sz="2000" b="1" i="1" dirty="0">
              <a:solidFill>
                <a:srgbClr val="FFFF00"/>
              </a:solidFill>
            </a:endParaRPr>
          </a:p>
          <a:p>
            <a:pPr marL="533400" indent="-533400" eaLnBrk="1" hangingPunct="1">
              <a:lnSpc>
                <a:spcPct val="90000"/>
              </a:lnSpc>
              <a:buFont typeface="Wingdings" panose="05000000000000000000" pitchFamily="2" charset="2"/>
              <a:buNone/>
              <a:defRPr/>
            </a:pPr>
            <a:r>
              <a:rPr lang="sr-Latn-CS" sz="2000" b="1" i="1" dirty="0">
                <a:solidFill>
                  <a:srgbClr val="FFFF00"/>
                </a:solidFill>
              </a:rPr>
              <a:t>a. </a:t>
            </a:r>
            <a:r>
              <a:rPr lang="sr-Latn-CS" sz="2000" b="1" i="1" dirty="0" err="1">
                <a:solidFill>
                  <a:srgbClr val="FFFF00"/>
                </a:solidFill>
              </a:rPr>
              <a:t>axillaris</a:t>
            </a:r>
            <a:r>
              <a:rPr lang="sr-Latn-CS" sz="2000" b="1" i="1" dirty="0">
                <a:solidFill>
                  <a:srgbClr val="FFFF00"/>
                </a:solidFill>
              </a:rPr>
              <a:t> </a:t>
            </a:r>
            <a:r>
              <a:rPr lang="en-GB" sz="2000" b="1" i="1" dirty="0">
                <a:solidFill>
                  <a:srgbClr val="FFFF00"/>
                </a:solidFill>
              </a:rPr>
              <a:t>in relation to</a:t>
            </a:r>
            <a:endParaRPr lang="sr-Latn-CS" sz="2000" b="1" i="1" dirty="0">
              <a:solidFill>
                <a:srgbClr val="FFFF00"/>
              </a:solidFill>
            </a:endParaRPr>
          </a:p>
          <a:p>
            <a:pPr marL="533400" indent="-533400" eaLnBrk="1" hangingPunct="1">
              <a:lnSpc>
                <a:spcPct val="90000"/>
              </a:lnSpc>
              <a:buFont typeface="Wingdings" panose="05000000000000000000" pitchFamily="2" charset="2"/>
              <a:buNone/>
              <a:defRPr/>
            </a:pPr>
            <a:r>
              <a:rPr lang="sr-Latn-CS" sz="2000" b="1" i="1" dirty="0">
                <a:solidFill>
                  <a:srgbClr val="FFFF00"/>
                </a:solidFill>
              </a:rPr>
              <a:t>m.</a:t>
            </a:r>
            <a:r>
              <a:rPr lang="en-GB" sz="2000" b="1" i="1" dirty="0">
                <a:solidFill>
                  <a:srgbClr val="FFFF00"/>
                </a:solidFill>
              </a:rPr>
              <a:t> </a:t>
            </a:r>
            <a:r>
              <a:rPr lang="sr-Latn-CS" sz="2000" b="1" i="1" dirty="0" err="1">
                <a:solidFill>
                  <a:srgbClr val="FFFF00"/>
                </a:solidFill>
              </a:rPr>
              <a:t>pectoralis</a:t>
            </a:r>
            <a:r>
              <a:rPr lang="sr-Latn-CS" sz="2000" b="1" i="1" dirty="0">
                <a:solidFill>
                  <a:srgbClr val="FFFF00"/>
                </a:solidFill>
              </a:rPr>
              <a:t> </a:t>
            </a:r>
            <a:r>
              <a:rPr lang="sr-Latn-CS" sz="2000" b="1" i="1" dirty="0" err="1">
                <a:solidFill>
                  <a:srgbClr val="FFFF00"/>
                </a:solidFill>
              </a:rPr>
              <a:t>minor</a:t>
            </a:r>
            <a:r>
              <a:rPr lang="sr-Latn-CS" sz="2000" b="1" i="1" dirty="0">
                <a:solidFill>
                  <a:srgbClr val="FFFF00"/>
                </a:solidFill>
              </a:rPr>
              <a:t>:</a:t>
            </a:r>
          </a:p>
          <a:p>
            <a:pPr marL="533400" indent="-533400" eaLnBrk="1" hangingPunct="1">
              <a:lnSpc>
                <a:spcPct val="90000"/>
              </a:lnSpc>
              <a:buFont typeface="Wingdings" panose="05000000000000000000" pitchFamily="2" charset="2"/>
              <a:buNone/>
              <a:defRPr/>
            </a:pPr>
            <a:endParaRPr lang="sr-Latn-CS" sz="1600" b="1" i="1" dirty="0">
              <a:solidFill>
                <a:srgbClr val="FFFF00"/>
              </a:solidFill>
            </a:endParaRPr>
          </a:p>
          <a:p>
            <a:pPr marL="533400" indent="-533400" eaLnBrk="1" hangingPunct="1">
              <a:lnSpc>
                <a:spcPct val="90000"/>
              </a:lnSpc>
              <a:buFont typeface="Wingdings" panose="05000000000000000000" pitchFamily="2" charset="2"/>
              <a:buNone/>
              <a:defRPr/>
            </a:pPr>
            <a:r>
              <a:rPr lang="sr-Latn-CS" sz="2400" b="1" dirty="0">
                <a:solidFill>
                  <a:srgbClr val="FFFF00"/>
                </a:solidFill>
              </a:rPr>
              <a:t>- </a:t>
            </a:r>
            <a:r>
              <a:rPr lang="sr-Latn-CS" sz="2400" b="1" dirty="0" err="1">
                <a:solidFill>
                  <a:srgbClr val="FFFF00"/>
                </a:solidFill>
              </a:rPr>
              <a:t>Prep</a:t>
            </a:r>
            <a:r>
              <a:rPr lang="en-GB" sz="2400" b="1" dirty="0" err="1">
                <a:solidFill>
                  <a:srgbClr val="FFFF00"/>
                </a:solidFill>
              </a:rPr>
              <a:t>ectoral</a:t>
            </a:r>
            <a:r>
              <a:rPr lang="sr-Latn-CS" sz="2400" b="1" dirty="0">
                <a:solidFill>
                  <a:srgbClr val="FFFF00"/>
                </a:solidFill>
              </a:rPr>
              <a:t> (I)</a:t>
            </a:r>
          </a:p>
          <a:p>
            <a:pPr marL="533400" indent="-533400" eaLnBrk="1" hangingPunct="1">
              <a:lnSpc>
                <a:spcPct val="90000"/>
              </a:lnSpc>
              <a:buFontTx/>
              <a:buNone/>
              <a:defRPr/>
            </a:pPr>
            <a:r>
              <a:rPr lang="sr-Latn-CS" sz="2400" b="1" dirty="0">
                <a:solidFill>
                  <a:srgbClr val="FFFF00"/>
                </a:solidFill>
              </a:rPr>
              <a:t>- </a:t>
            </a:r>
            <a:r>
              <a:rPr lang="sr-Latn-CS" sz="2400" b="1" dirty="0" err="1">
                <a:solidFill>
                  <a:srgbClr val="FFFF00"/>
                </a:solidFill>
              </a:rPr>
              <a:t>Pe</a:t>
            </a:r>
            <a:r>
              <a:rPr lang="en-GB" sz="2400" b="1" dirty="0" err="1">
                <a:solidFill>
                  <a:srgbClr val="FFFF00"/>
                </a:solidFill>
              </a:rPr>
              <a:t>ctoral</a:t>
            </a:r>
            <a:r>
              <a:rPr lang="sr-Latn-CS" sz="2400" b="1" dirty="0">
                <a:solidFill>
                  <a:srgbClr val="FFFF00"/>
                </a:solidFill>
              </a:rPr>
              <a:t> (II)</a:t>
            </a:r>
          </a:p>
          <a:p>
            <a:pPr marL="533400" indent="-533400" eaLnBrk="1" hangingPunct="1">
              <a:lnSpc>
                <a:spcPct val="90000"/>
              </a:lnSpc>
              <a:buFontTx/>
              <a:buNone/>
              <a:defRPr/>
            </a:pPr>
            <a:r>
              <a:rPr lang="sr-Latn-CS" sz="2400" b="1" dirty="0">
                <a:solidFill>
                  <a:srgbClr val="FFFF00"/>
                </a:solidFill>
              </a:rPr>
              <a:t>- Post</a:t>
            </a:r>
            <a:r>
              <a:rPr lang="en-GB" sz="2400" b="1" dirty="0">
                <a:solidFill>
                  <a:srgbClr val="FFFF00"/>
                </a:solidFill>
              </a:rPr>
              <a:t>pectoral </a:t>
            </a:r>
            <a:r>
              <a:rPr lang="sr-Latn-CS" sz="2400" b="1" dirty="0">
                <a:solidFill>
                  <a:srgbClr val="FFFF00"/>
                </a:solidFill>
              </a:rPr>
              <a:t>-</a:t>
            </a:r>
            <a:r>
              <a:rPr lang="en-GB" sz="2400" b="1" dirty="0">
                <a:solidFill>
                  <a:srgbClr val="FFFF00"/>
                </a:solidFill>
              </a:rPr>
              <a:t> </a:t>
            </a:r>
            <a:r>
              <a:rPr lang="en-GB" sz="1800" b="1" dirty="0">
                <a:solidFill>
                  <a:srgbClr val="FFFF00"/>
                </a:solidFill>
              </a:rPr>
              <a:t>the longest</a:t>
            </a:r>
            <a:r>
              <a:rPr lang="sr-Latn-CS" sz="1800" b="1" dirty="0">
                <a:solidFill>
                  <a:srgbClr val="FFFF00"/>
                </a:solidFill>
              </a:rPr>
              <a:t> </a:t>
            </a:r>
            <a:r>
              <a:rPr lang="sr-Latn-CS" sz="2400" b="1" dirty="0">
                <a:solidFill>
                  <a:srgbClr val="FFFF00"/>
                </a:solidFill>
              </a:rPr>
              <a:t>(III)</a:t>
            </a:r>
          </a:p>
          <a:p>
            <a:pPr marL="533400" indent="-533400" eaLnBrk="1" hangingPunct="1">
              <a:lnSpc>
                <a:spcPct val="90000"/>
              </a:lnSpc>
              <a:buFont typeface="Wingdings" panose="05000000000000000000" pitchFamily="2" charset="2"/>
              <a:buNone/>
              <a:defRPr/>
            </a:pPr>
            <a:endParaRPr lang="en-US" sz="2400" b="1" dirty="0">
              <a:solidFill>
                <a:srgbClr val="FFFF00"/>
              </a:solidFill>
            </a:endParaRPr>
          </a:p>
        </p:txBody>
      </p:sp>
      <p:pic>
        <p:nvPicPr>
          <p:cNvPr id="10243" name="Picture 6" descr="0001"/>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rcRect/>
          <a:stretch>
            <a:fillRect/>
          </a:stretch>
        </p:blipFill>
        <p:spPr>
          <a:xfrm>
            <a:off x="4211638" y="0"/>
            <a:ext cx="4932362" cy="6858000"/>
          </a:xfrm>
          <a:noFill/>
          <a:extLst>
            <a:ext uri="{909E8E84-426E-40DD-AFC4-6F175D3DCCD1}">
              <a14:hiddenFill xmlns:a14="http://schemas.microsoft.com/office/drawing/2010/main">
                <a:solidFill>
                  <a:srgbClr val="FFFFFF"/>
                </a:solidFill>
              </a14:hiddenFill>
            </a:ext>
          </a:extLst>
        </p:spPr>
      </p:pic>
    </p:spTree>
    <p:custDataLst>
      <p:tags r:id="rId1"/>
    </p:custDataLst>
  </p:cSld>
  <p:clrMapOvr>
    <a:masterClrMapping/>
  </p:clrMapOvr>
  <p:transition spd="slow">
    <p:strips dir="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5" presetClass="entr" presetSubtype="0" fill="hold" nodeType="clickEffect">
                                  <p:stCondLst>
                                    <p:cond delay="0"/>
                                  </p:stCondLst>
                                  <p:childTnLst>
                                    <p:set>
                                      <p:cBhvr>
                                        <p:cTn id="6" dur="1" fill="hold">
                                          <p:stCondLst>
                                            <p:cond delay="0"/>
                                          </p:stCondLst>
                                        </p:cTn>
                                        <p:tgtEl>
                                          <p:spTgt spid="17416">
                                            <p:txEl>
                                              <p:pRg st="9" end="9"/>
                                            </p:txEl>
                                          </p:spTgt>
                                        </p:tgtEl>
                                        <p:attrNameLst>
                                          <p:attrName>style.visibility</p:attrName>
                                        </p:attrNameLst>
                                      </p:cBhvr>
                                      <p:to>
                                        <p:strVal val="visible"/>
                                      </p:to>
                                    </p:set>
                                    <p:anim calcmode="lin" valueType="num">
                                      <p:cBhvr>
                                        <p:cTn id="7" dur="1000" decel="50000" fill="hold">
                                          <p:stCondLst>
                                            <p:cond delay="0"/>
                                          </p:stCondLst>
                                        </p:cTn>
                                        <p:tgtEl>
                                          <p:spTgt spid="17416">
                                            <p:txEl>
                                              <p:pRg st="9" end="9"/>
                                            </p:txEl>
                                          </p:spTgt>
                                        </p:tgtEl>
                                        <p:attrNameLst>
                                          <p:attrName>style.rotation</p:attrName>
                                        </p:attrNameLst>
                                      </p:cBhvr>
                                      <p:tavLst>
                                        <p:tav tm="0">
                                          <p:val>
                                            <p:fltVal val="-90"/>
                                          </p:val>
                                        </p:tav>
                                        <p:tav tm="100000">
                                          <p:val>
                                            <p:fltVal val="0"/>
                                          </p:val>
                                        </p:tav>
                                      </p:tavLst>
                                    </p:anim>
                                    <p:anim calcmode="lin" valueType="num">
                                      <p:cBhvr>
                                        <p:cTn id="8" dur="1000" decel="50000" fill="hold">
                                          <p:stCondLst>
                                            <p:cond delay="0"/>
                                          </p:stCondLst>
                                        </p:cTn>
                                        <p:tgtEl>
                                          <p:spTgt spid="17416">
                                            <p:txEl>
                                              <p:pRg st="9" end="9"/>
                                            </p:txEl>
                                          </p:spTgt>
                                        </p:tgtEl>
                                        <p:attrNameLst>
                                          <p:attrName>ppt_w</p:attrName>
                                        </p:attrNameLst>
                                      </p:cBhvr>
                                      <p:tavLst>
                                        <p:tav tm="0">
                                          <p:val>
                                            <p:strVal val="#ppt_w"/>
                                          </p:val>
                                        </p:tav>
                                        <p:tav tm="100000">
                                          <p:val>
                                            <p:strVal val="#ppt_w*.05"/>
                                          </p:val>
                                        </p:tav>
                                      </p:tavLst>
                                    </p:anim>
                                    <p:anim calcmode="lin" valueType="num">
                                      <p:cBhvr>
                                        <p:cTn id="9" dur="1000" accel="50000" fill="hold">
                                          <p:stCondLst>
                                            <p:cond delay="1000"/>
                                          </p:stCondLst>
                                        </p:cTn>
                                        <p:tgtEl>
                                          <p:spTgt spid="17416">
                                            <p:txEl>
                                              <p:pRg st="9" end="9"/>
                                            </p:txEl>
                                          </p:spTgt>
                                        </p:tgtEl>
                                        <p:attrNameLst>
                                          <p:attrName>ppt_w</p:attrName>
                                        </p:attrNameLst>
                                      </p:cBhvr>
                                      <p:tavLst>
                                        <p:tav tm="0">
                                          <p:val>
                                            <p:strVal val="#ppt_w*.05"/>
                                          </p:val>
                                        </p:tav>
                                        <p:tav tm="100000">
                                          <p:val>
                                            <p:strVal val="#ppt_w"/>
                                          </p:val>
                                        </p:tav>
                                      </p:tavLst>
                                    </p:anim>
                                    <p:anim calcmode="lin" valueType="num">
                                      <p:cBhvr>
                                        <p:cTn id="10" dur="2000" fill="hold"/>
                                        <p:tgtEl>
                                          <p:spTgt spid="17416">
                                            <p:txEl>
                                              <p:pRg st="9" end="9"/>
                                            </p:txEl>
                                          </p:spTgt>
                                        </p:tgtEl>
                                        <p:attrNameLst>
                                          <p:attrName>ppt_h</p:attrName>
                                        </p:attrNameLst>
                                      </p:cBhvr>
                                      <p:tavLst>
                                        <p:tav tm="0">
                                          <p:val>
                                            <p:strVal val="#ppt_h"/>
                                          </p:val>
                                        </p:tav>
                                        <p:tav tm="100000">
                                          <p:val>
                                            <p:strVal val="#ppt_h"/>
                                          </p:val>
                                        </p:tav>
                                      </p:tavLst>
                                    </p:anim>
                                    <p:anim calcmode="lin" valueType="num">
                                      <p:cBhvr>
                                        <p:cTn id="11" dur="1000" decel="50000" fill="hold">
                                          <p:stCondLst>
                                            <p:cond delay="0"/>
                                          </p:stCondLst>
                                        </p:cTn>
                                        <p:tgtEl>
                                          <p:spTgt spid="17416">
                                            <p:txEl>
                                              <p:pRg st="9" end="9"/>
                                            </p:txEl>
                                          </p:spTgt>
                                        </p:tgtEl>
                                        <p:attrNameLst>
                                          <p:attrName>ppt_x</p:attrName>
                                        </p:attrNameLst>
                                      </p:cBhvr>
                                      <p:tavLst>
                                        <p:tav tm="0">
                                          <p:val>
                                            <p:strVal val="#ppt_x+.4"/>
                                          </p:val>
                                        </p:tav>
                                        <p:tav tm="100000">
                                          <p:val>
                                            <p:strVal val="#ppt_x"/>
                                          </p:val>
                                        </p:tav>
                                      </p:tavLst>
                                    </p:anim>
                                    <p:anim calcmode="lin" valueType="num">
                                      <p:cBhvr>
                                        <p:cTn id="12" dur="1000" decel="50000" fill="hold">
                                          <p:stCondLst>
                                            <p:cond delay="0"/>
                                          </p:stCondLst>
                                        </p:cTn>
                                        <p:tgtEl>
                                          <p:spTgt spid="17416">
                                            <p:txEl>
                                              <p:pRg st="9" end="9"/>
                                            </p:txEl>
                                          </p:spTgt>
                                        </p:tgtEl>
                                        <p:attrNameLst>
                                          <p:attrName>ppt_y</p:attrName>
                                        </p:attrNameLst>
                                      </p:cBhvr>
                                      <p:tavLst>
                                        <p:tav tm="0">
                                          <p:val>
                                            <p:strVal val="#ppt_y-.2"/>
                                          </p:val>
                                        </p:tav>
                                        <p:tav tm="100000">
                                          <p:val>
                                            <p:strVal val="#ppt_y+.1"/>
                                          </p:val>
                                        </p:tav>
                                      </p:tavLst>
                                    </p:anim>
                                    <p:anim calcmode="lin" valueType="num">
                                      <p:cBhvr>
                                        <p:cTn id="13" dur="1000" accel="50000" fill="hold">
                                          <p:stCondLst>
                                            <p:cond delay="1000"/>
                                          </p:stCondLst>
                                        </p:cTn>
                                        <p:tgtEl>
                                          <p:spTgt spid="17416">
                                            <p:txEl>
                                              <p:pRg st="9" end="9"/>
                                            </p:txEl>
                                          </p:spTgt>
                                        </p:tgtEl>
                                        <p:attrNameLst>
                                          <p:attrName>ppt_y</p:attrName>
                                        </p:attrNameLst>
                                      </p:cBhvr>
                                      <p:tavLst>
                                        <p:tav tm="0">
                                          <p:val>
                                            <p:strVal val="#ppt_y+.1"/>
                                          </p:val>
                                        </p:tav>
                                        <p:tav tm="100000">
                                          <p:val>
                                            <p:strVal val="#ppt_y"/>
                                          </p:val>
                                        </p:tav>
                                      </p:tavLst>
                                    </p:anim>
                                    <p:animEffect transition="in" filter="fade">
                                      <p:cBhvr>
                                        <p:cTn id="14" dur="2000" decel="50000">
                                          <p:stCondLst>
                                            <p:cond delay="0"/>
                                          </p:stCondLst>
                                        </p:cTn>
                                        <p:tgtEl>
                                          <p:spTgt spid="17416">
                                            <p:txEl>
                                              <p:pRg st="9" end="9"/>
                                            </p:txEl>
                                          </p:spTgt>
                                        </p:tgtEl>
                                      </p:cBhvr>
                                    </p:animEffect>
                                  </p:childTnLst>
                                </p:cTn>
                              </p:par>
                              <p:par>
                                <p:cTn id="15" presetID="25" presetClass="entr" presetSubtype="0" fill="hold" nodeType="withEffect">
                                  <p:stCondLst>
                                    <p:cond delay="0"/>
                                  </p:stCondLst>
                                  <p:childTnLst>
                                    <p:set>
                                      <p:cBhvr>
                                        <p:cTn id="16" dur="1" fill="hold">
                                          <p:stCondLst>
                                            <p:cond delay="0"/>
                                          </p:stCondLst>
                                        </p:cTn>
                                        <p:tgtEl>
                                          <p:spTgt spid="17416">
                                            <p:txEl>
                                              <p:pRg st="10" end="10"/>
                                            </p:txEl>
                                          </p:spTgt>
                                        </p:tgtEl>
                                        <p:attrNameLst>
                                          <p:attrName>style.visibility</p:attrName>
                                        </p:attrNameLst>
                                      </p:cBhvr>
                                      <p:to>
                                        <p:strVal val="visible"/>
                                      </p:to>
                                    </p:set>
                                    <p:anim calcmode="lin" valueType="num">
                                      <p:cBhvr>
                                        <p:cTn id="17" dur="1000" decel="50000" fill="hold">
                                          <p:stCondLst>
                                            <p:cond delay="0"/>
                                          </p:stCondLst>
                                        </p:cTn>
                                        <p:tgtEl>
                                          <p:spTgt spid="17416">
                                            <p:txEl>
                                              <p:pRg st="10" end="10"/>
                                            </p:txEl>
                                          </p:spTgt>
                                        </p:tgtEl>
                                        <p:attrNameLst>
                                          <p:attrName>style.rotation</p:attrName>
                                        </p:attrNameLst>
                                      </p:cBhvr>
                                      <p:tavLst>
                                        <p:tav tm="0">
                                          <p:val>
                                            <p:fltVal val="-90"/>
                                          </p:val>
                                        </p:tav>
                                        <p:tav tm="100000">
                                          <p:val>
                                            <p:fltVal val="0"/>
                                          </p:val>
                                        </p:tav>
                                      </p:tavLst>
                                    </p:anim>
                                    <p:anim calcmode="lin" valueType="num">
                                      <p:cBhvr>
                                        <p:cTn id="18" dur="1000" decel="50000" fill="hold">
                                          <p:stCondLst>
                                            <p:cond delay="0"/>
                                          </p:stCondLst>
                                        </p:cTn>
                                        <p:tgtEl>
                                          <p:spTgt spid="17416">
                                            <p:txEl>
                                              <p:pRg st="10" end="10"/>
                                            </p:txEl>
                                          </p:spTgt>
                                        </p:tgtEl>
                                        <p:attrNameLst>
                                          <p:attrName>ppt_w</p:attrName>
                                        </p:attrNameLst>
                                      </p:cBhvr>
                                      <p:tavLst>
                                        <p:tav tm="0">
                                          <p:val>
                                            <p:strVal val="#ppt_w"/>
                                          </p:val>
                                        </p:tav>
                                        <p:tav tm="100000">
                                          <p:val>
                                            <p:strVal val="#ppt_w*.05"/>
                                          </p:val>
                                        </p:tav>
                                      </p:tavLst>
                                    </p:anim>
                                    <p:anim calcmode="lin" valueType="num">
                                      <p:cBhvr>
                                        <p:cTn id="19" dur="1000" accel="50000" fill="hold">
                                          <p:stCondLst>
                                            <p:cond delay="1000"/>
                                          </p:stCondLst>
                                        </p:cTn>
                                        <p:tgtEl>
                                          <p:spTgt spid="17416">
                                            <p:txEl>
                                              <p:pRg st="10" end="10"/>
                                            </p:txEl>
                                          </p:spTgt>
                                        </p:tgtEl>
                                        <p:attrNameLst>
                                          <p:attrName>ppt_w</p:attrName>
                                        </p:attrNameLst>
                                      </p:cBhvr>
                                      <p:tavLst>
                                        <p:tav tm="0">
                                          <p:val>
                                            <p:strVal val="#ppt_w*.05"/>
                                          </p:val>
                                        </p:tav>
                                        <p:tav tm="100000">
                                          <p:val>
                                            <p:strVal val="#ppt_w"/>
                                          </p:val>
                                        </p:tav>
                                      </p:tavLst>
                                    </p:anim>
                                    <p:anim calcmode="lin" valueType="num">
                                      <p:cBhvr>
                                        <p:cTn id="20" dur="2000" fill="hold"/>
                                        <p:tgtEl>
                                          <p:spTgt spid="17416">
                                            <p:txEl>
                                              <p:pRg st="10" end="10"/>
                                            </p:txEl>
                                          </p:spTgt>
                                        </p:tgtEl>
                                        <p:attrNameLst>
                                          <p:attrName>ppt_h</p:attrName>
                                        </p:attrNameLst>
                                      </p:cBhvr>
                                      <p:tavLst>
                                        <p:tav tm="0">
                                          <p:val>
                                            <p:strVal val="#ppt_h"/>
                                          </p:val>
                                        </p:tav>
                                        <p:tav tm="100000">
                                          <p:val>
                                            <p:strVal val="#ppt_h"/>
                                          </p:val>
                                        </p:tav>
                                      </p:tavLst>
                                    </p:anim>
                                    <p:anim calcmode="lin" valueType="num">
                                      <p:cBhvr>
                                        <p:cTn id="21" dur="1000" decel="50000" fill="hold">
                                          <p:stCondLst>
                                            <p:cond delay="0"/>
                                          </p:stCondLst>
                                        </p:cTn>
                                        <p:tgtEl>
                                          <p:spTgt spid="17416">
                                            <p:txEl>
                                              <p:pRg st="10" end="10"/>
                                            </p:txEl>
                                          </p:spTgt>
                                        </p:tgtEl>
                                        <p:attrNameLst>
                                          <p:attrName>ppt_x</p:attrName>
                                        </p:attrNameLst>
                                      </p:cBhvr>
                                      <p:tavLst>
                                        <p:tav tm="0">
                                          <p:val>
                                            <p:strVal val="#ppt_x+.4"/>
                                          </p:val>
                                        </p:tav>
                                        <p:tav tm="100000">
                                          <p:val>
                                            <p:strVal val="#ppt_x"/>
                                          </p:val>
                                        </p:tav>
                                      </p:tavLst>
                                    </p:anim>
                                    <p:anim calcmode="lin" valueType="num">
                                      <p:cBhvr>
                                        <p:cTn id="22" dur="1000" decel="50000" fill="hold">
                                          <p:stCondLst>
                                            <p:cond delay="0"/>
                                          </p:stCondLst>
                                        </p:cTn>
                                        <p:tgtEl>
                                          <p:spTgt spid="17416">
                                            <p:txEl>
                                              <p:pRg st="10" end="10"/>
                                            </p:txEl>
                                          </p:spTgt>
                                        </p:tgtEl>
                                        <p:attrNameLst>
                                          <p:attrName>ppt_y</p:attrName>
                                        </p:attrNameLst>
                                      </p:cBhvr>
                                      <p:tavLst>
                                        <p:tav tm="0">
                                          <p:val>
                                            <p:strVal val="#ppt_y-.2"/>
                                          </p:val>
                                        </p:tav>
                                        <p:tav tm="100000">
                                          <p:val>
                                            <p:strVal val="#ppt_y+.1"/>
                                          </p:val>
                                        </p:tav>
                                      </p:tavLst>
                                    </p:anim>
                                    <p:anim calcmode="lin" valueType="num">
                                      <p:cBhvr>
                                        <p:cTn id="23" dur="1000" accel="50000" fill="hold">
                                          <p:stCondLst>
                                            <p:cond delay="1000"/>
                                          </p:stCondLst>
                                        </p:cTn>
                                        <p:tgtEl>
                                          <p:spTgt spid="17416">
                                            <p:txEl>
                                              <p:pRg st="10" end="10"/>
                                            </p:txEl>
                                          </p:spTgt>
                                        </p:tgtEl>
                                        <p:attrNameLst>
                                          <p:attrName>ppt_y</p:attrName>
                                        </p:attrNameLst>
                                      </p:cBhvr>
                                      <p:tavLst>
                                        <p:tav tm="0">
                                          <p:val>
                                            <p:strVal val="#ppt_y+.1"/>
                                          </p:val>
                                        </p:tav>
                                        <p:tav tm="100000">
                                          <p:val>
                                            <p:strVal val="#ppt_y"/>
                                          </p:val>
                                        </p:tav>
                                      </p:tavLst>
                                    </p:anim>
                                    <p:animEffect transition="in" filter="fade">
                                      <p:cBhvr>
                                        <p:cTn id="24" dur="2000" decel="50000">
                                          <p:stCondLst>
                                            <p:cond delay="0"/>
                                          </p:stCondLst>
                                        </p:cTn>
                                        <p:tgtEl>
                                          <p:spTgt spid="17416">
                                            <p:txEl>
                                              <p:pRg st="10" end="10"/>
                                            </p:txEl>
                                          </p:spTgt>
                                        </p:tgtEl>
                                      </p:cBhvr>
                                    </p:animEffect>
                                  </p:childTnLst>
                                </p:cTn>
                              </p:par>
                              <p:par>
                                <p:cTn id="25" presetID="25" presetClass="entr" presetSubtype="0" fill="hold" nodeType="withEffect">
                                  <p:stCondLst>
                                    <p:cond delay="0"/>
                                  </p:stCondLst>
                                  <p:childTnLst>
                                    <p:set>
                                      <p:cBhvr>
                                        <p:cTn id="26" dur="1" fill="hold">
                                          <p:stCondLst>
                                            <p:cond delay="0"/>
                                          </p:stCondLst>
                                        </p:cTn>
                                        <p:tgtEl>
                                          <p:spTgt spid="17416">
                                            <p:txEl>
                                              <p:pRg st="11" end="11"/>
                                            </p:txEl>
                                          </p:spTgt>
                                        </p:tgtEl>
                                        <p:attrNameLst>
                                          <p:attrName>style.visibility</p:attrName>
                                        </p:attrNameLst>
                                      </p:cBhvr>
                                      <p:to>
                                        <p:strVal val="visible"/>
                                      </p:to>
                                    </p:set>
                                    <p:anim calcmode="lin" valueType="num">
                                      <p:cBhvr>
                                        <p:cTn id="27" dur="1000" decel="50000" fill="hold">
                                          <p:stCondLst>
                                            <p:cond delay="0"/>
                                          </p:stCondLst>
                                        </p:cTn>
                                        <p:tgtEl>
                                          <p:spTgt spid="17416">
                                            <p:txEl>
                                              <p:pRg st="11" end="11"/>
                                            </p:txEl>
                                          </p:spTgt>
                                        </p:tgtEl>
                                        <p:attrNameLst>
                                          <p:attrName>style.rotation</p:attrName>
                                        </p:attrNameLst>
                                      </p:cBhvr>
                                      <p:tavLst>
                                        <p:tav tm="0">
                                          <p:val>
                                            <p:fltVal val="-90"/>
                                          </p:val>
                                        </p:tav>
                                        <p:tav tm="100000">
                                          <p:val>
                                            <p:fltVal val="0"/>
                                          </p:val>
                                        </p:tav>
                                      </p:tavLst>
                                    </p:anim>
                                    <p:anim calcmode="lin" valueType="num">
                                      <p:cBhvr>
                                        <p:cTn id="28" dur="1000" decel="50000" fill="hold">
                                          <p:stCondLst>
                                            <p:cond delay="0"/>
                                          </p:stCondLst>
                                        </p:cTn>
                                        <p:tgtEl>
                                          <p:spTgt spid="17416">
                                            <p:txEl>
                                              <p:pRg st="11" end="11"/>
                                            </p:txEl>
                                          </p:spTgt>
                                        </p:tgtEl>
                                        <p:attrNameLst>
                                          <p:attrName>ppt_w</p:attrName>
                                        </p:attrNameLst>
                                      </p:cBhvr>
                                      <p:tavLst>
                                        <p:tav tm="0">
                                          <p:val>
                                            <p:strVal val="#ppt_w"/>
                                          </p:val>
                                        </p:tav>
                                        <p:tav tm="100000">
                                          <p:val>
                                            <p:strVal val="#ppt_w*.05"/>
                                          </p:val>
                                        </p:tav>
                                      </p:tavLst>
                                    </p:anim>
                                    <p:anim calcmode="lin" valueType="num">
                                      <p:cBhvr>
                                        <p:cTn id="29" dur="1000" accel="50000" fill="hold">
                                          <p:stCondLst>
                                            <p:cond delay="1000"/>
                                          </p:stCondLst>
                                        </p:cTn>
                                        <p:tgtEl>
                                          <p:spTgt spid="17416">
                                            <p:txEl>
                                              <p:pRg st="11" end="11"/>
                                            </p:txEl>
                                          </p:spTgt>
                                        </p:tgtEl>
                                        <p:attrNameLst>
                                          <p:attrName>ppt_w</p:attrName>
                                        </p:attrNameLst>
                                      </p:cBhvr>
                                      <p:tavLst>
                                        <p:tav tm="0">
                                          <p:val>
                                            <p:strVal val="#ppt_w*.05"/>
                                          </p:val>
                                        </p:tav>
                                        <p:tav tm="100000">
                                          <p:val>
                                            <p:strVal val="#ppt_w"/>
                                          </p:val>
                                        </p:tav>
                                      </p:tavLst>
                                    </p:anim>
                                    <p:anim calcmode="lin" valueType="num">
                                      <p:cBhvr>
                                        <p:cTn id="30" dur="2000" fill="hold"/>
                                        <p:tgtEl>
                                          <p:spTgt spid="17416">
                                            <p:txEl>
                                              <p:pRg st="11" end="11"/>
                                            </p:txEl>
                                          </p:spTgt>
                                        </p:tgtEl>
                                        <p:attrNameLst>
                                          <p:attrName>ppt_h</p:attrName>
                                        </p:attrNameLst>
                                      </p:cBhvr>
                                      <p:tavLst>
                                        <p:tav tm="0">
                                          <p:val>
                                            <p:strVal val="#ppt_h"/>
                                          </p:val>
                                        </p:tav>
                                        <p:tav tm="100000">
                                          <p:val>
                                            <p:strVal val="#ppt_h"/>
                                          </p:val>
                                        </p:tav>
                                      </p:tavLst>
                                    </p:anim>
                                    <p:anim calcmode="lin" valueType="num">
                                      <p:cBhvr>
                                        <p:cTn id="31" dur="1000" decel="50000" fill="hold">
                                          <p:stCondLst>
                                            <p:cond delay="0"/>
                                          </p:stCondLst>
                                        </p:cTn>
                                        <p:tgtEl>
                                          <p:spTgt spid="17416">
                                            <p:txEl>
                                              <p:pRg st="11" end="11"/>
                                            </p:txEl>
                                          </p:spTgt>
                                        </p:tgtEl>
                                        <p:attrNameLst>
                                          <p:attrName>ppt_x</p:attrName>
                                        </p:attrNameLst>
                                      </p:cBhvr>
                                      <p:tavLst>
                                        <p:tav tm="0">
                                          <p:val>
                                            <p:strVal val="#ppt_x+.4"/>
                                          </p:val>
                                        </p:tav>
                                        <p:tav tm="100000">
                                          <p:val>
                                            <p:strVal val="#ppt_x"/>
                                          </p:val>
                                        </p:tav>
                                      </p:tavLst>
                                    </p:anim>
                                    <p:anim calcmode="lin" valueType="num">
                                      <p:cBhvr>
                                        <p:cTn id="32" dur="1000" decel="50000" fill="hold">
                                          <p:stCondLst>
                                            <p:cond delay="0"/>
                                          </p:stCondLst>
                                        </p:cTn>
                                        <p:tgtEl>
                                          <p:spTgt spid="17416">
                                            <p:txEl>
                                              <p:pRg st="11" end="11"/>
                                            </p:txEl>
                                          </p:spTgt>
                                        </p:tgtEl>
                                        <p:attrNameLst>
                                          <p:attrName>ppt_y</p:attrName>
                                        </p:attrNameLst>
                                      </p:cBhvr>
                                      <p:tavLst>
                                        <p:tav tm="0">
                                          <p:val>
                                            <p:strVal val="#ppt_y-.2"/>
                                          </p:val>
                                        </p:tav>
                                        <p:tav tm="100000">
                                          <p:val>
                                            <p:strVal val="#ppt_y+.1"/>
                                          </p:val>
                                        </p:tav>
                                      </p:tavLst>
                                    </p:anim>
                                    <p:anim calcmode="lin" valueType="num">
                                      <p:cBhvr>
                                        <p:cTn id="33" dur="1000" accel="50000" fill="hold">
                                          <p:stCondLst>
                                            <p:cond delay="1000"/>
                                          </p:stCondLst>
                                        </p:cTn>
                                        <p:tgtEl>
                                          <p:spTgt spid="17416">
                                            <p:txEl>
                                              <p:pRg st="11" end="11"/>
                                            </p:txEl>
                                          </p:spTgt>
                                        </p:tgtEl>
                                        <p:attrNameLst>
                                          <p:attrName>ppt_y</p:attrName>
                                        </p:attrNameLst>
                                      </p:cBhvr>
                                      <p:tavLst>
                                        <p:tav tm="0">
                                          <p:val>
                                            <p:strVal val="#ppt_y+.1"/>
                                          </p:val>
                                        </p:tav>
                                        <p:tav tm="100000">
                                          <p:val>
                                            <p:strVal val="#ppt_y"/>
                                          </p:val>
                                        </p:tav>
                                      </p:tavLst>
                                    </p:anim>
                                    <p:animEffect transition="in" filter="fade">
                                      <p:cBhvr>
                                        <p:cTn id="34" dur="2000" decel="50000">
                                          <p:stCondLst>
                                            <p:cond delay="0"/>
                                          </p:stCondLst>
                                        </p:cTn>
                                        <p:tgtEl>
                                          <p:spTgt spid="17416">
                                            <p:txEl>
                                              <p:pRg st="11" end="11"/>
                                            </p:txEl>
                                          </p:spTgt>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25" presetClass="entr" presetSubtype="0" fill="hold" nodeType="clickEffect">
                                  <p:stCondLst>
                                    <p:cond delay="0"/>
                                  </p:stCondLst>
                                  <p:childTnLst>
                                    <p:set>
                                      <p:cBhvr>
                                        <p:cTn id="38" dur="1" fill="hold">
                                          <p:stCondLst>
                                            <p:cond delay="0"/>
                                          </p:stCondLst>
                                        </p:cTn>
                                        <p:tgtEl>
                                          <p:spTgt spid="17416">
                                            <p:txEl>
                                              <p:pRg st="13" end="13"/>
                                            </p:txEl>
                                          </p:spTgt>
                                        </p:tgtEl>
                                        <p:attrNameLst>
                                          <p:attrName>style.visibility</p:attrName>
                                        </p:attrNameLst>
                                      </p:cBhvr>
                                      <p:to>
                                        <p:strVal val="visible"/>
                                      </p:to>
                                    </p:set>
                                    <p:anim calcmode="lin" valueType="num">
                                      <p:cBhvr>
                                        <p:cTn id="39" dur="500" decel="50000" fill="hold">
                                          <p:stCondLst>
                                            <p:cond delay="0"/>
                                          </p:stCondLst>
                                        </p:cTn>
                                        <p:tgtEl>
                                          <p:spTgt spid="17416">
                                            <p:txEl>
                                              <p:pRg st="13" end="13"/>
                                            </p:txEl>
                                          </p:spTgt>
                                        </p:tgtEl>
                                        <p:attrNameLst>
                                          <p:attrName>style.rotation</p:attrName>
                                        </p:attrNameLst>
                                      </p:cBhvr>
                                      <p:tavLst>
                                        <p:tav tm="0">
                                          <p:val>
                                            <p:fltVal val="-90"/>
                                          </p:val>
                                        </p:tav>
                                        <p:tav tm="100000">
                                          <p:val>
                                            <p:fltVal val="0"/>
                                          </p:val>
                                        </p:tav>
                                      </p:tavLst>
                                    </p:anim>
                                    <p:anim calcmode="lin" valueType="num">
                                      <p:cBhvr>
                                        <p:cTn id="40" dur="500" decel="50000" fill="hold">
                                          <p:stCondLst>
                                            <p:cond delay="0"/>
                                          </p:stCondLst>
                                        </p:cTn>
                                        <p:tgtEl>
                                          <p:spTgt spid="17416">
                                            <p:txEl>
                                              <p:pRg st="13" end="13"/>
                                            </p:txEl>
                                          </p:spTgt>
                                        </p:tgtEl>
                                        <p:attrNameLst>
                                          <p:attrName>ppt_w</p:attrName>
                                        </p:attrNameLst>
                                      </p:cBhvr>
                                      <p:tavLst>
                                        <p:tav tm="0">
                                          <p:val>
                                            <p:strVal val="#ppt_w"/>
                                          </p:val>
                                        </p:tav>
                                        <p:tav tm="100000">
                                          <p:val>
                                            <p:strVal val="#ppt_w*.05"/>
                                          </p:val>
                                        </p:tav>
                                      </p:tavLst>
                                    </p:anim>
                                    <p:anim calcmode="lin" valueType="num">
                                      <p:cBhvr>
                                        <p:cTn id="41" dur="500" accel="50000" fill="hold">
                                          <p:stCondLst>
                                            <p:cond delay="500"/>
                                          </p:stCondLst>
                                        </p:cTn>
                                        <p:tgtEl>
                                          <p:spTgt spid="17416">
                                            <p:txEl>
                                              <p:pRg st="13" end="13"/>
                                            </p:txEl>
                                          </p:spTgt>
                                        </p:tgtEl>
                                        <p:attrNameLst>
                                          <p:attrName>ppt_w</p:attrName>
                                        </p:attrNameLst>
                                      </p:cBhvr>
                                      <p:tavLst>
                                        <p:tav tm="0">
                                          <p:val>
                                            <p:strVal val="#ppt_w*.05"/>
                                          </p:val>
                                        </p:tav>
                                        <p:tav tm="100000">
                                          <p:val>
                                            <p:strVal val="#ppt_w"/>
                                          </p:val>
                                        </p:tav>
                                      </p:tavLst>
                                    </p:anim>
                                    <p:anim calcmode="lin" valueType="num">
                                      <p:cBhvr>
                                        <p:cTn id="42" dur="1000" fill="hold"/>
                                        <p:tgtEl>
                                          <p:spTgt spid="17416">
                                            <p:txEl>
                                              <p:pRg st="13" end="13"/>
                                            </p:txEl>
                                          </p:spTgt>
                                        </p:tgtEl>
                                        <p:attrNameLst>
                                          <p:attrName>ppt_h</p:attrName>
                                        </p:attrNameLst>
                                      </p:cBhvr>
                                      <p:tavLst>
                                        <p:tav tm="0">
                                          <p:val>
                                            <p:strVal val="#ppt_h"/>
                                          </p:val>
                                        </p:tav>
                                        <p:tav tm="100000">
                                          <p:val>
                                            <p:strVal val="#ppt_h"/>
                                          </p:val>
                                        </p:tav>
                                      </p:tavLst>
                                    </p:anim>
                                    <p:anim calcmode="lin" valueType="num">
                                      <p:cBhvr>
                                        <p:cTn id="43" dur="500" decel="50000" fill="hold">
                                          <p:stCondLst>
                                            <p:cond delay="0"/>
                                          </p:stCondLst>
                                        </p:cTn>
                                        <p:tgtEl>
                                          <p:spTgt spid="17416">
                                            <p:txEl>
                                              <p:pRg st="13" end="13"/>
                                            </p:txEl>
                                          </p:spTgt>
                                        </p:tgtEl>
                                        <p:attrNameLst>
                                          <p:attrName>ppt_x</p:attrName>
                                        </p:attrNameLst>
                                      </p:cBhvr>
                                      <p:tavLst>
                                        <p:tav tm="0">
                                          <p:val>
                                            <p:strVal val="#ppt_x+.4"/>
                                          </p:val>
                                        </p:tav>
                                        <p:tav tm="100000">
                                          <p:val>
                                            <p:strVal val="#ppt_x"/>
                                          </p:val>
                                        </p:tav>
                                      </p:tavLst>
                                    </p:anim>
                                    <p:anim calcmode="lin" valueType="num">
                                      <p:cBhvr>
                                        <p:cTn id="44" dur="500" decel="50000" fill="hold">
                                          <p:stCondLst>
                                            <p:cond delay="0"/>
                                          </p:stCondLst>
                                        </p:cTn>
                                        <p:tgtEl>
                                          <p:spTgt spid="17416">
                                            <p:txEl>
                                              <p:pRg st="13" end="13"/>
                                            </p:txEl>
                                          </p:spTgt>
                                        </p:tgtEl>
                                        <p:attrNameLst>
                                          <p:attrName>ppt_y</p:attrName>
                                        </p:attrNameLst>
                                      </p:cBhvr>
                                      <p:tavLst>
                                        <p:tav tm="0">
                                          <p:val>
                                            <p:strVal val="#ppt_y-.2"/>
                                          </p:val>
                                        </p:tav>
                                        <p:tav tm="100000">
                                          <p:val>
                                            <p:strVal val="#ppt_y+.1"/>
                                          </p:val>
                                        </p:tav>
                                      </p:tavLst>
                                    </p:anim>
                                    <p:anim calcmode="lin" valueType="num">
                                      <p:cBhvr>
                                        <p:cTn id="45" dur="500" accel="50000" fill="hold">
                                          <p:stCondLst>
                                            <p:cond delay="500"/>
                                          </p:stCondLst>
                                        </p:cTn>
                                        <p:tgtEl>
                                          <p:spTgt spid="17416">
                                            <p:txEl>
                                              <p:pRg st="13" end="13"/>
                                            </p:txEl>
                                          </p:spTgt>
                                        </p:tgtEl>
                                        <p:attrNameLst>
                                          <p:attrName>ppt_y</p:attrName>
                                        </p:attrNameLst>
                                      </p:cBhvr>
                                      <p:tavLst>
                                        <p:tav tm="0">
                                          <p:val>
                                            <p:strVal val="#ppt_y+.1"/>
                                          </p:val>
                                        </p:tav>
                                        <p:tav tm="100000">
                                          <p:val>
                                            <p:strVal val="#ppt_y"/>
                                          </p:val>
                                        </p:tav>
                                      </p:tavLst>
                                    </p:anim>
                                    <p:animEffect transition="in" filter="fade">
                                      <p:cBhvr>
                                        <p:cTn id="46" dur="1000" decel="50000">
                                          <p:stCondLst>
                                            <p:cond delay="0"/>
                                          </p:stCondLst>
                                        </p:cTn>
                                        <p:tgtEl>
                                          <p:spTgt spid="17416">
                                            <p:txEl>
                                              <p:pRg st="13" end="13"/>
                                            </p:txEl>
                                          </p:spTgt>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25" presetClass="entr" presetSubtype="0" fill="hold" nodeType="clickEffect">
                                  <p:stCondLst>
                                    <p:cond delay="0"/>
                                  </p:stCondLst>
                                  <p:childTnLst>
                                    <p:set>
                                      <p:cBhvr>
                                        <p:cTn id="50" dur="1" fill="hold">
                                          <p:stCondLst>
                                            <p:cond delay="0"/>
                                          </p:stCondLst>
                                        </p:cTn>
                                        <p:tgtEl>
                                          <p:spTgt spid="17416">
                                            <p:txEl>
                                              <p:pRg st="14" end="14"/>
                                            </p:txEl>
                                          </p:spTgt>
                                        </p:tgtEl>
                                        <p:attrNameLst>
                                          <p:attrName>style.visibility</p:attrName>
                                        </p:attrNameLst>
                                      </p:cBhvr>
                                      <p:to>
                                        <p:strVal val="visible"/>
                                      </p:to>
                                    </p:set>
                                    <p:anim calcmode="lin" valueType="num">
                                      <p:cBhvr>
                                        <p:cTn id="51" dur="500" decel="50000" fill="hold">
                                          <p:stCondLst>
                                            <p:cond delay="0"/>
                                          </p:stCondLst>
                                        </p:cTn>
                                        <p:tgtEl>
                                          <p:spTgt spid="17416">
                                            <p:txEl>
                                              <p:pRg st="14" end="14"/>
                                            </p:txEl>
                                          </p:spTgt>
                                        </p:tgtEl>
                                        <p:attrNameLst>
                                          <p:attrName>style.rotation</p:attrName>
                                        </p:attrNameLst>
                                      </p:cBhvr>
                                      <p:tavLst>
                                        <p:tav tm="0">
                                          <p:val>
                                            <p:fltVal val="-90"/>
                                          </p:val>
                                        </p:tav>
                                        <p:tav tm="100000">
                                          <p:val>
                                            <p:fltVal val="0"/>
                                          </p:val>
                                        </p:tav>
                                      </p:tavLst>
                                    </p:anim>
                                    <p:anim calcmode="lin" valueType="num">
                                      <p:cBhvr>
                                        <p:cTn id="52" dur="500" decel="50000" fill="hold">
                                          <p:stCondLst>
                                            <p:cond delay="0"/>
                                          </p:stCondLst>
                                        </p:cTn>
                                        <p:tgtEl>
                                          <p:spTgt spid="17416">
                                            <p:txEl>
                                              <p:pRg st="14" end="14"/>
                                            </p:txEl>
                                          </p:spTgt>
                                        </p:tgtEl>
                                        <p:attrNameLst>
                                          <p:attrName>ppt_w</p:attrName>
                                        </p:attrNameLst>
                                      </p:cBhvr>
                                      <p:tavLst>
                                        <p:tav tm="0">
                                          <p:val>
                                            <p:strVal val="#ppt_w"/>
                                          </p:val>
                                        </p:tav>
                                        <p:tav tm="100000">
                                          <p:val>
                                            <p:strVal val="#ppt_w*.05"/>
                                          </p:val>
                                        </p:tav>
                                      </p:tavLst>
                                    </p:anim>
                                    <p:anim calcmode="lin" valueType="num">
                                      <p:cBhvr>
                                        <p:cTn id="53" dur="500" accel="50000" fill="hold">
                                          <p:stCondLst>
                                            <p:cond delay="500"/>
                                          </p:stCondLst>
                                        </p:cTn>
                                        <p:tgtEl>
                                          <p:spTgt spid="17416">
                                            <p:txEl>
                                              <p:pRg st="14" end="14"/>
                                            </p:txEl>
                                          </p:spTgt>
                                        </p:tgtEl>
                                        <p:attrNameLst>
                                          <p:attrName>ppt_w</p:attrName>
                                        </p:attrNameLst>
                                      </p:cBhvr>
                                      <p:tavLst>
                                        <p:tav tm="0">
                                          <p:val>
                                            <p:strVal val="#ppt_w*.05"/>
                                          </p:val>
                                        </p:tav>
                                        <p:tav tm="100000">
                                          <p:val>
                                            <p:strVal val="#ppt_w"/>
                                          </p:val>
                                        </p:tav>
                                      </p:tavLst>
                                    </p:anim>
                                    <p:anim calcmode="lin" valueType="num">
                                      <p:cBhvr>
                                        <p:cTn id="54" dur="1000" fill="hold"/>
                                        <p:tgtEl>
                                          <p:spTgt spid="17416">
                                            <p:txEl>
                                              <p:pRg st="14" end="14"/>
                                            </p:txEl>
                                          </p:spTgt>
                                        </p:tgtEl>
                                        <p:attrNameLst>
                                          <p:attrName>ppt_h</p:attrName>
                                        </p:attrNameLst>
                                      </p:cBhvr>
                                      <p:tavLst>
                                        <p:tav tm="0">
                                          <p:val>
                                            <p:strVal val="#ppt_h"/>
                                          </p:val>
                                        </p:tav>
                                        <p:tav tm="100000">
                                          <p:val>
                                            <p:strVal val="#ppt_h"/>
                                          </p:val>
                                        </p:tav>
                                      </p:tavLst>
                                    </p:anim>
                                    <p:anim calcmode="lin" valueType="num">
                                      <p:cBhvr>
                                        <p:cTn id="55" dur="500" decel="50000" fill="hold">
                                          <p:stCondLst>
                                            <p:cond delay="0"/>
                                          </p:stCondLst>
                                        </p:cTn>
                                        <p:tgtEl>
                                          <p:spTgt spid="17416">
                                            <p:txEl>
                                              <p:pRg st="14" end="14"/>
                                            </p:txEl>
                                          </p:spTgt>
                                        </p:tgtEl>
                                        <p:attrNameLst>
                                          <p:attrName>ppt_x</p:attrName>
                                        </p:attrNameLst>
                                      </p:cBhvr>
                                      <p:tavLst>
                                        <p:tav tm="0">
                                          <p:val>
                                            <p:strVal val="#ppt_x+.4"/>
                                          </p:val>
                                        </p:tav>
                                        <p:tav tm="100000">
                                          <p:val>
                                            <p:strVal val="#ppt_x"/>
                                          </p:val>
                                        </p:tav>
                                      </p:tavLst>
                                    </p:anim>
                                    <p:anim calcmode="lin" valueType="num">
                                      <p:cBhvr>
                                        <p:cTn id="56" dur="500" decel="50000" fill="hold">
                                          <p:stCondLst>
                                            <p:cond delay="0"/>
                                          </p:stCondLst>
                                        </p:cTn>
                                        <p:tgtEl>
                                          <p:spTgt spid="17416">
                                            <p:txEl>
                                              <p:pRg st="14" end="14"/>
                                            </p:txEl>
                                          </p:spTgt>
                                        </p:tgtEl>
                                        <p:attrNameLst>
                                          <p:attrName>ppt_y</p:attrName>
                                        </p:attrNameLst>
                                      </p:cBhvr>
                                      <p:tavLst>
                                        <p:tav tm="0">
                                          <p:val>
                                            <p:strVal val="#ppt_y-.2"/>
                                          </p:val>
                                        </p:tav>
                                        <p:tav tm="100000">
                                          <p:val>
                                            <p:strVal val="#ppt_y+.1"/>
                                          </p:val>
                                        </p:tav>
                                      </p:tavLst>
                                    </p:anim>
                                    <p:anim calcmode="lin" valueType="num">
                                      <p:cBhvr>
                                        <p:cTn id="57" dur="500" accel="50000" fill="hold">
                                          <p:stCondLst>
                                            <p:cond delay="500"/>
                                          </p:stCondLst>
                                        </p:cTn>
                                        <p:tgtEl>
                                          <p:spTgt spid="17416">
                                            <p:txEl>
                                              <p:pRg st="14" end="14"/>
                                            </p:txEl>
                                          </p:spTgt>
                                        </p:tgtEl>
                                        <p:attrNameLst>
                                          <p:attrName>ppt_y</p:attrName>
                                        </p:attrNameLst>
                                      </p:cBhvr>
                                      <p:tavLst>
                                        <p:tav tm="0">
                                          <p:val>
                                            <p:strVal val="#ppt_y+.1"/>
                                          </p:val>
                                        </p:tav>
                                        <p:tav tm="100000">
                                          <p:val>
                                            <p:strVal val="#ppt_y"/>
                                          </p:val>
                                        </p:tav>
                                      </p:tavLst>
                                    </p:anim>
                                    <p:animEffect transition="in" filter="fade">
                                      <p:cBhvr>
                                        <p:cTn id="58" dur="1000" decel="50000">
                                          <p:stCondLst>
                                            <p:cond delay="0"/>
                                          </p:stCondLst>
                                        </p:cTn>
                                        <p:tgtEl>
                                          <p:spTgt spid="17416">
                                            <p:txEl>
                                              <p:pRg st="14" end="14"/>
                                            </p:txEl>
                                          </p:spTgt>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25" presetClass="entr" presetSubtype="0" fill="hold" nodeType="clickEffect">
                                  <p:stCondLst>
                                    <p:cond delay="0"/>
                                  </p:stCondLst>
                                  <p:childTnLst>
                                    <p:set>
                                      <p:cBhvr>
                                        <p:cTn id="62" dur="1" fill="hold">
                                          <p:stCondLst>
                                            <p:cond delay="0"/>
                                          </p:stCondLst>
                                        </p:cTn>
                                        <p:tgtEl>
                                          <p:spTgt spid="17416">
                                            <p:txEl>
                                              <p:pRg st="15" end="15"/>
                                            </p:txEl>
                                          </p:spTgt>
                                        </p:tgtEl>
                                        <p:attrNameLst>
                                          <p:attrName>style.visibility</p:attrName>
                                        </p:attrNameLst>
                                      </p:cBhvr>
                                      <p:to>
                                        <p:strVal val="visible"/>
                                      </p:to>
                                    </p:set>
                                    <p:anim calcmode="lin" valueType="num">
                                      <p:cBhvr>
                                        <p:cTn id="63" dur="500" decel="50000" fill="hold">
                                          <p:stCondLst>
                                            <p:cond delay="0"/>
                                          </p:stCondLst>
                                        </p:cTn>
                                        <p:tgtEl>
                                          <p:spTgt spid="17416">
                                            <p:txEl>
                                              <p:pRg st="15" end="15"/>
                                            </p:txEl>
                                          </p:spTgt>
                                        </p:tgtEl>
                                        <p:attrNameLst>
                                          <p:attrName>style.rotation</p:attrName>
                                        </p:attrNameLst>
                                      </p:cBhvr>
                                      <p:tavLst>
                                        <p:tav tm="0">
                                          <p:val>
                                            <p:fltVal val="-90"/>
                                          </p:val>
                                        </p:tav>
                                        <p:tav tm="100000">
                                          <p:val>
                                            <p:fltVal val="0"/>
                                          </p:val>
                                        </p:tav>
                                      </p:tavLst>
                                    </p:anim>
                                    <p:anim calcmode="lin" valueType="num">
                                      <p:cBhvr>
                                        <p:cTn id="64" dur="500" decel="50000" fill="hold">
                                          <p:stCondLst>
                                            <p:cond delay="0"/>
                                          </p:stCondLst>
                                        </p:cTn>
                                        <p:tgtEl>
                                          <p:spTgt spid="17416">
                                            <p:txEl>
                                              <p:pRg st="15" end="15"/>
                                            </p:txEl>
                                          </p:spTgt>
                                        </p:tgtEl>
                                        <p:attrNameLst>
                                          <p:attrName>ppt_w</p:attrName>
                                        </p:attrNameLst>
                                      </p:cBhvr>
                                      <p:tavLst>
                                        <p:tav tm="0">
                                          <p:val>
                                            <p:strVal val="#ppt_w"/>
                                          </p:val>
                                        </p:tav>
                                        <p:tav tm="100000">
                                          <p:val>
                                            <p:strVal val="#ppt_w*.05"/>
                                          </p:val>
                                        </p:tav>
                                      </p:tavLst>
                                    </p:anim>
                                    <p:anim calcmode="lin" valueType="num">
                                      <p:cBhvr>
                                        <p:cTn id="65" dur="500" accel="50000" fill="hold">
                                          <p:stCondLst>
                                            <p:cond delay="500"/>
                                          </p:stCondLst>
                                        </p:cTn>
                                        <p:tgtEl>
                                          <p:spTgt spid="17416">
                                            <p:txEl>
                                              <p:pRg st="15" end="15"/>
                                            </p:txEl>
                                          </p:spTgt>
                                        </p:tgtEl>
                                        <p:attrNameLst>
                                          <p:attrName>ppt_w</p:attrName>
                                        </p:attrNameLst>
                                      </p:cBhvr>
                                      <p:tavLst>
                                        <p:tav tm="0">
                                          <p:val>
                                            <p:strVal val="#ppt_w*.05"/>
                                          </p:val>
                                        </p:tav>
                                        <p:tav tm="100000">
                                          <p:val>
                                            <p:strVal val="#ppt_w"/>
                                          </p:val>
                                        </p:tav>
                                      </p:tavLst>
                                    </p:anim>
                                    <p:anim calcmode="lin" valueType="num">
                                      <p:cBhvr>
                                        <p:cTn id="66" dur="1000" fill="hold"/>
                                        <p:tgtEl>
                                          <p:spTgt spid="17416">
                                            <p:txEl>
                                              <p:pRg st="15" end="15"/>
                                            </p:txEl>
                                          </p:spTgt>
                                        </p:tgtEl>
                                        <p:attrNameLst>
                                          <p:attrName>ppt_h</p:attrName>
                                        </p:attrNameLst>
                                      </p:cBhvr>
                                      <p:tavLst>
                                        <p:tav tm="0">
                                          <p:val>
                                            <p:strVal val="#ppt_h"/>
                                          </p:val>
                                        </p:tav>
                                        <p:tav tm="100000">
                                          <p:val>
                                            <p:strVal val="#ppt_h"/>
                                          </p:val>
                                        </p:tav>
                                      </p:tavLst>
                                    </p:anim>
                                    <p:anim calcmode="lin" valueType="num">
                                      <p:cBhvr>
                                        <p:cTn id="67" dur="500" decel="50000" fill="hold">
                                          <p:stCondLst>
                                            <p:cond delay="0"/>
                                          </p:stCondLst>
                                        </p:cTn>
                                        <p:tgtEl>
                                          <p:spTgt spid="17416">
                                            <p:txEl>
                                              <p:pRg st="15" end="15"/>
                                            </p:txEl>
                                          </p:spTgt>
                                        </p:tgtEl>
                                        <p:attrNameLst>
                                          <p:attrName>ppt_x</p:attrName>
                                        </p:attrNameLst>
                                      </p:cBhvr>
                                      <p:tavLst>
                                        <p:tav tm="0">
                                          <p:val>
                                            <p:strVal val="#ppt_x+.4"/>
                                          </p:val>
                                        </p:tav>
                                        <p:tav tm="100000">
                                          <p:val>
                                            <p:strVal val="#ppt_x"/>
                                          </p:val>
                                        </p:tav>
                                      </p:tavLst>
                                    </p:anim>
                                    <p:anim calcmode="lin" valueType="num">
                                      <p:cBhvr>
                                        <p:cTn id="68" dur="500" decel="50000" fill="hold">
                                          <p:stCondLst>
                                            <p:cond delay="0"/>
                                          </p:stCondLst>
                                        </p:cTn>
                                        <p:tgtEl>
                                          <p:spTgt spid="17416">
                                            <p:txEl>
                                              <p:pRg st="15" end="15"/>
                                            </p:txEl>
                                          </p:spTgt>
                                        </p:tgtEl>
                                        <p:attrNameLst>
                                          <p:attrName>ppt_y</p:attrName>
                                        </p:attrNameLst>
                                      </p:cBhvr>
                                      <p:tavLst>
                                        <p:tav tm="0">
                                          <p:val>
                                            <p:strVal val="#ppt_y-.2"/>
                                          </p:val>
                                        </p:tav>
                                        <p:tav tm="100000">
                                          <p:val>
                                            <p:strVal val="#ppt_y+.1"/>
                                          </p:val>
                                        </p:tav>
                                      </p:tavLst>
                                    </p:anim>
                                    <p:anim calcmode="lin" valueType="num">
                                      <p:cBhvr>
                                        <p:cTn id="69" dur="500" accel="50000" fill="hold">
                                          <p:stCondLst>
                                            <p:cond delay="500"/>
                                          </p:stCondLst>
                                        </p:cTn>
                                        <p:tgtEl>
                                          <p:spTgt spid="17416">
                                            <p:txEl>
                                              <p:pRg st="15" end="15"/>
                                            </p:txEl>
                                          </p:spTgt>
                                        </p:tgtEl>
                                        <p:attrNameLst>
                                          <p:attrName>ppt_y</p:attrName>
                                        </p:attrNameLst>
                                      </p:cBhvr>
                                      <p:tavLst>
                                        <p:tav tm="0">
                                          <p:val>
                                            <p:strVal val="#ppt_y+.1"/>
                                          </p:val>
                                        </p:tav>
                                        <p:tav tm="100000">
                                          <p:val>
                                            <p:strVal val="#ppt_y"/>
                                          </p:val>
                                        </p:tav>
                                      </p:tavLst>
                                    </p:anim>
                                    <p:animEffect transition="in" filter="fade">
                                      <p:cBhvr>
                                        <p:cTn id="70" dur="1000" decel="50000">
                                          <p:stCondLst>
                                            <p:cond delay="0"/>
                                          </p:stCondLst>
                                        </p:cTn>
                                        <p:tgtEl>
                                          <p:spTgt spid="17416">
                                            <p:txEl>
                                              <p:pRg st="15" end="1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8016319-9677-7BC3-1EC1-09C8DEBE8B1C}"/>
              </a:ext>
            </a:extLst>
          </p:cNvPr>
          <p:cNvPicPr>
            <a:picLocks noChangeAspect="1"/>
          </p:cNvPicPr>
          <p:nvPr/>
        </p:nvPicPr>
        <p:blipFill>
          <a:blip r:embed="rId2"/>
          <a:stretch>
            <a:fillRect/>
          </a:stretch>
        </p:blipFill>
        <p:spPr>
          <a:xfrm>
            <a:off x="2287075" y="43437"/>
            <a:ext cx="4569850" cy="6771126"/>
          </a:xfrm>
          <a:prstGeom prst="rect">
            <a:avLst/>
          </a:prstGeom>
        </p:spPr>
      </p:pic>
    </p:spTree>
    <p:extLst>
      <p:ext uri="{BB962C8B-B14F-4D97-AF65-F5344CB8AC3E}">
        <p14:creationId xmlns:p14="http://schemas.microsoft.com/office/powerpoint/2010/main" val="176239107"/>
      </p:ext>
    </p:extLst>
  </p:cSld>
  <p:clrMapOvr>
    <a:masterClrMapping/>
  </p:clrMapOvr>
  <p:transition spd="slow">
    <p:strips dir="rd"/>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Rectangle 2"/>
          <p:cNvSpPr>
            <a:spLocks noGrp="1" noChangeArrowheads="1"/>
          </p:cNvSpPr>
          <p:nvPr>
            <p:ph type="body" idx="1"/>
          </p:nvPr>
        </p:nvSpPr>
        <p:spPr>
          <a:xfrm>
            <a:off x="0" y="0"/>
            <a:ext cx="9144000" cy="6858000"/>
          </a:xfrm>
        </p:spPr>
        <p:txBody>
          <a:bodyPr/>
          <a:lstStyle/>
          <a:p>
            <a:pPr eaLnBrk="1" hangingPunct="1">
              <a:buFont typeface="Wingdings" panose="05000000000000000000" pitchFamily="2" charset="2"/>
              <a:buNone/>
              <a:defRPr/>
            </a:pPr>
            <a:r>
              <a:rPr lang="sr-Latn-CS" sz="2000" b="1" dirty="0">
                <a:solidFill>
                  <a:srgbClr val="FFFF00"/>
                </a:solidFill>
              </a:rPr>
              <a:t>  </a:t>
            </a:r>
            <a:r>
              <a:rPr lang="sr-Latn-CS" sz="2800" b="1" dirty="0">
                <a:solidFill>
                  <a:srgbClr val="FFFF00"/>
                </a:solidFill>
              </a:rPr>
              <a:t>A.RADIALIS</a:t>
            </a:r>
            <a:r>
              <a:rPr lang="en-GB" sz="2800" b="1" dirty="0">
                <a:solidFill>
                  <a:srgbClr val="FFFF00"/>
                </a:solidFill>
              </a:rPr>
              <a:t> (Radial artery)</a:t>
            </a:r>
            <a:endParaRPr lang="sr-Latn-CS" sz="2800" b="1" dirty="0">
              <a:solidFill>
                <a:srgbClr val="FFFF00"/>
              </a:solidFill>
            </a:endParaRPr>
          </a:p>
          <a:p>
            <a:pPr eaLnBrk="1" hangingPunct="1">
              <a:lnSpc>
                <a:spcPct val="90000"/>
              </a:lnSpc>
              <a:buFont typeface="Wingdings" panose="05000000000000000000" pitchFamily="2" charset="2"/>
              <a:buNone/>
              <a:defRPr/>
            </a:pPr>
            <a:endParaRPr lang="sr-Latn-CS" sz="2000" dirty="0"/>
          </a:p>
          <a:p>
            <a:pPr eaLnBrk="1" hangingPunct="1">
              <a:lnSpc>
                <a:spcPct val="90000"/>
              </a:lnSpc>
              <a:buFont typeface="Wingdings" panose="05000000000000000000" pitchFamily="2" charset="2"/>
              <a:buNone/>
              <a:defRPr/>
            </a:pPr>
            <a:r>
              <a:rPr lang="sr-Latn-CS" sz="2000" dirty="0"/>
              <a:t> </a:t>
            </a:r>
            <a:r>
              <a:rPr lang="sr-Latn-CS" sz="2000" dirty="0">
                <a:solidFill>
                  <a:srgbClr val="FFFF00"/>
                </a:solidFill>
              </a:rPr>
              <a:t>- </a:t>
            </a:r>
            <a:r>
              <a:rPr lang="en-GB" sz="2000" dirty="0">
                <a:solidFill>
                  <a:srgbClr val="FFFF00"/>
                </a:solidFill>
              </a:rPr>
              <a:t>In proximal half of forearm</a:t>
            </a:r>
            <a:r>
              <a:rPr lang="sr-Latn-CS" sz="2000" dirty="0">
                <a:solidFill>
                  <a:srgbClr val="FFFF00"/>
                </a:solidFill>
              </a:rPr>
              <a:t>:</a:t>
            </a:r>
          </a:p>
          <a:p>
            <a:pPr eaLnBrk="1" hangingPunct="1">
              <a:lnSpc>
                <a:spcPct val="90000"/>
              </a:lnSpc>
              <a:buFont typeface="Wingdings" panose="05000000000000000000" pitchFamily="2" charset="2"/>
              <a:buNone/>
              <a:defRPr/>
            </a:pPr>
            <a:r>
              <a:rPr lang="sr-Latn-CS" sz="2000" dirty="0"/>
              <a:t>      </a:t>
            </a:r>
            <a:r>
              <a:rPr lang="en-GB" sz="2000" dirty="0"/>
              <a:t>it runs anterior to</a:t>
            </a:r>
            <a:r>
              <a:rPr lang="sr-Latn-CS" sz="2000" dirty="0"/>
              <a:t>  </a:t>
            </a:r>
            <a:r>
              <a:rPr lang="sr-Latn-CS" sz="2000" dirty="0" err="1"/>
              <a:t>m.supinator</a:t>
            </a:r>
            <a:r>
              <a:rPr lang="en-GB" sz="2000" dirty="0"/>
              <a:t> and</a:t>
            </a:r>
            <a:endParaRPr lang="sr-Latn-CS" sz="2000" dirty="0"/>
          </a:p>
          <a:p>
            <a:pPr eaLnBrk="1" hangingPunct="1">
              <a:lnSpc>
                <a:spcPct val="90000"/>
              </a:lnSpc>
              <a:buFont typeface="Wingdings" panose="05000000000000000000" pitchFamily="2" charset="2"/>
              <a:buNone/>
              <a:defRPr/>
            </a:pPr>
            <a:r>
              <a:rPr lang="sr-Latn-CS" sz="2000" dirty="0"/>
              <a:t>      </a:t>
            </a:r>
            <a:r>
              <a:rPr lang="sr-Latn-CS" sz="2000" dirty="0" err="1"/>
              <a:t>m.pronator</a:t>
            </a:r>
            <a:r>
              <a:rPr lang="sr-Latn-CS" sz="2000" dirty="0"/>
              <a:t> </a:t>
            </a:r>
            <a:r>
              <a:rPr lang="sr-Latn-CS" sz="2000" dirty="0" err="1"/>
              <a:t>teres</a:t>
            </a:r>
            <a:r>
              <a:rPr lang="en-GB" sz="2000" dirty="0"/>
              <a:t> and behind </a:t>
            </a:r>
            <a:br>
              <a:rPr lang="en-GB" sz="2000" dirty="0"/>
            </a:br>
            <a:r>
              <a:rPr lang="sr-Latn-CS" sz="2000" dirty="0"/>
              <a:t> </a:t>
            </a:r>
            <a:r>
              <a:rPr lang="sr-Latn-CS" sz="2000" dirty="0" err="1"/>
              <a:t>m.brachioradialis</a:t>
            </a:r>
            <a:r>
              <a:rPr lang="sr-Latn-CS" sz="2000" dirty="0"/>
              <a:t>,</a:t>
            </a:r>
          </a:p>
          <a:p>
            <a:pPr eaLnBrk="1" hangingPunct="1">
              <a:lnSpc>
                <a:spcPct val="90000"/>
              </a:lnSpc>
              <a:buFont typeface="Wingdings" panose="05000000000000000000" pitchFamily="2" charset="2"/>
              <a:buNone/>
              <a:defRPr/>
            </a:pPr>
            <a:endParaRPr lang="sr-Latn-CS" sz="2000" dirty="0"/>
          </a:p>
          <a:p>
            <a:pPr eaLnBrk="1" hangingPunct="1">
              <a:lnSpc>
                <a:spcPct val="90000"/>
              </a:lnSpc>
              <a:buFont typeface="Wingdings" panose="05000000000000000000" pitchFamily="2" charset="2"/>
              <a:buNone/>
              <a:defRPr/>
            </a:pPr>
            <a:r>
              <a:rPr lang="sr-Latn-CS" sz="2000" dirty="0"/>
              <a:t> - </a:t>
            </a:r>
            <a:r>
              <a:rPr lang="en-GB" sz="2000" dirty="0">
                <a:solidFill>
                  <a:srgbClr val="FFFF00"/>
                </a:solidFill>
              </a:rPr>
              <a:t>In distal half of forearm</a:t>
            </a:r>
            <a:r>
              <a:rPr lang="sr-Latn-CS" sz="2000" dirty="0"/>
              <a:t>:</a:t>
            </a:r>
          </a:p>
          <a:p>
            <a:pPr eaLnBrk="1" hangingPunct="1">
              <a:lnSpc>
                <a:spcPct val="90000"/>
              </a:lnSpc>
              <a:buFont typeface="Wingdings" panose="05000000000000000000" pitchFamily="2" charset="2"/>
              <a:buNone/>
              <a:defRPr/>
            </a:pPr>
            <a:r>
              <a:rPr lang="sr-Latn-CS" sz="2000" dirty="0"/>
              <a:t>      </a:t>
            </a:r>
            <a:r>
              <a:rPr lang="en-GB" sz="2000" dirty="0"/>
              <a:t>located in </a:t>
            </a:r>
            <a:r>
              <a:rPr lang="sr-Latn-CS" sz="2000" dirty="0">
                <a:solidFill>
                  <a:srgbClr val="FF6600"/>
                </a:solidFill>
              </a:rPr>
              <a:t>SULCUS PULSUS</a:t>
            </a:r>
          </a:p>
          <a:p>
            <a:pPr eaLnBrk="1" hangingPunct="1">
              <a:lnSpc>
                <a:spcPct val="90000"/>
              </a:lnSpc>
              <a:buFont typeface="Wingdings" panose="05000000000000000000" pitchFamily="2" charset="2"/>
              <a:buNone/>
              <a:defRPr/>
            </a:pPr>
            <a:r>
              <a:rPr lang="sr-Latn-CS" sz="2000" dirty="0"/>
              <a:t>  *</a:t>
            </a:r>
            <a:r>
              <a:rPr lang="en-GB" sz="2000" dirty="0"/>
              <a:t>borders of</a:t>
            </a:r>
            <a:r>
              <a:rPr lang="sr-Latn-CS" sz="2000" dirty="0"/>
              <a:t> </a:t>
            </a:r>
            <a:r>
              <a:rPr lang="sr-Latn-CS" sz="2000" dirty="0" err="1"/>
              <a:t>sulcus</a:t>
            </a:r>
            <a:r>
              <a:rPr lang="sr-Latn-CS" sz="2000" dirty="0"/>
              <a:t> </a:t>
            </a:r>
            <a:r>
              <a:rPr lang="sr-Latn-CS" sz="2000" dirty="0" err="1"/>
              <a:t>pulsus</a:t>
            </a:r>
            <a:r>
              <a:rPr lang="sr-Latn-CS" sz="2000" dirty="0"/>
              <a:t>:</a:t>
            </a:r>
          </a:p>
          <a:p>
            <a:pPr eaLnBrk="1" hangingPunct="1">
              <a:lnSpc>
                <a:spcPct val="90000"/>
              </a:lnSpc>
              <a:buFont typeface="Wingdings" panose="05000000000000000000" pitchFamily="2" charset="2"/>
              <a:buNone/>
              <a:defRPr/>
            </a:pPr>
            <a:r>
              <a:rPr lang="sr-Latn-CS" sz="2000" dirty="0"/>
              <a:t>       </a:t>
            </a:r>
            <a:r>
              <a:rPr lang="sr-Latn-CS" sz="2000" dirty="0" err="1"/>
              <a:t>m.brachioradialis</a:t>
            </a:r>
            <a:r>
              <a:rPr lang="en-GB" sz="2000" dirty="0"/>
              <a:t> (laterally)</a:t>
            </a:r>
            <a:r>
              <a:rPr lang="sr-Latn-CS" sz="2000" dirty="0"/>
              <a:t> </a:t>
            </a:r>
          </a:p>
          <a:p>
            <a:pPr eaLnBrk="1" hangingPunct="1">
              <a:lnSpc>
                <a:spcPct val="90000"/>
              </a:lnSpc>
              <a:buFont typeface="Wingdings" panose="05000000000000000000" pitchFamily="2" charset="2"/>
              <a:buNone/>
              <a:defRPr/>
            </a:pPr>
            <a:r>
              <a:rPr lang="sr-Latn-CS" sz="2000" dirty="0"/>
              <a:t>       m.flexor </a:t>
            </a:r>
            <a:r>
              <a:rPr lang="sr-Latn-CS" sz="2000" dirty="0" err="1"/>
              <a:t>carpi</a:t>
            </a:r>
            <a:r>
              <a:rPr lang="sr-Latn-CS" sz="2000" dirty="0"/>
              <a:t> </a:t>
            </a:r>
            <a:r>
              <a:rPr lang="sr-Latn-CS" sz="2000" dirty="0" err="1"/>
              <a:t>radialis</a:t>
            </a:r>
            <a:r>
              <a:rPr lang="en-GB" sz="2000" dirty="0"/>
              <a:t> (medially)</a:t>
            </a:r>
            <a:endParaRPr lang="sr-Latn-CS" sz="2000" dirty="0"/>
          </a:p>
          <a:p>
            <a:pPr eaLnBrk="1" hangingPunct="1">
              <a:lnSpc>
                <a:spcPct val="90000"/>
              </a:lnSpc>
              <a:buFont typeface="Wingdings" panose="05000000000000000000" pitchFamily="2" charset="2"/>
              <a:buNone/>
              <a:defRPr/>
            </a:pPr>
            <a:endParaRPr lang="sr-Latn-CS" sz="2000" dirty="0"/>
          </a:p>
          <a:p>
            <a:pPr eaLnBrk="1" hangingPunct="1">
              <a:lnSpc>
                <a:spcPct val="90000"/>
              </a:lnSpc>
              <a:buNone/>
              <a:defRPr/>
            </a:pPr>
            <a:r>
              <a:rPr lang="sr-Latn-CS" sz="2000" dirty="0"/>
              <a:t> - </a:t>
            </a:r>
            <a:r>
              <a:rPr lang="en-GB" sz="2000" dirty="0">
                <a:solidFill>
                  <a:srgbClr val="FFFF00"/>
                </a:solidFill>
              </a:rPr>
              <a:t>At level of wrist</a:t>
            </a:r>
            <a:r>
              <a:rPr lang="sr-Latn-CS" sz="2000" dirty="0">
                <a:solidFill>
                  <a:srgbClr val="FFFF00"/>
                </a:solidFill>
              </a:rPr>
              <a:t>:</a:t>
            </a:r>
          </a:p>
          <a:p>
            <a:pPr eaLnBrk="1" hangingPunct="1">
              <a:lnSpc>
                <a:spcPct val="90000"/>
              </a:lnSpc>
              <a:buFont typeface="Wingdings" panose="05000000000000000000" pitchFamily="2" charset="2"/>
              <a:buNone/>
              <a:defRPr/>
            </a:pPr>
            <a:r>
              <a:rPr lang="en-GB" sz="2000" dirty="0"/>
              <a:t>  runs through </a:t>
            </a:r>
            <a:r>
              <a:rPr lang="en-GB" sz="2000" dirty="0">
                <a:solidFill>
                  <a:srgbClr val="FF6600"/>
                </a:solidFill>
              </a:rPr>
              <a:t>anatomical snuff box</a:t>
            </a:r>
          </a:p>
          <a:p>
            <a:pPr eaLnBrk="1" hangingPunct="1">
              <a:lnSpc>
                <a:spcPct val="90000"/>
              </a:lnSpc>
              <a:buFont typeface="Wingdings" panose="05000000000000000000" pitchFamily="2" charset="2"/>
              <a:buNone/>
              <a:defRPr/>
            </a:pPr>
            <a:r>
              <a:rPr lang="en-GB" sz="2000" dirty="0">
                <a:solidFill>
                  <a:srgbClr val="FF6600"/>
                </a:solidFill>
              </a:rPr>
              <a:t>  (fovea radialis)</a:t>
            </a:r>
            <a:endParaRPr lang="sr-Latn-CS" sz="2000" dirty="0">
              <a:solidFill>
                <a:srgbClr val="FF6600"/>
              </a:solidFill>
            </a:endParaRPr>
          </a:p>
          <a:p>
            <a:pPr eaLnBrk="1" hangingPunct="1">
              <a:lnSpc>
                <a:spcPct val="90000"/>
              </a:lnSpc>
              <a:buFont typeface="Wingdings" panose="05000000000000000000" pitchFamily="2" charset="2"/>
              <a:buNone/>
              <a:defRPr/>
            </a:pPr>
            <a:r>
              <a:rPr lang="sr-Latn-CS" sz="2000" dirty="0"/>
              <a:t> </a:t>
            </a:r>
            <a:endParaRPr lang="en-GB" sz="2000" dirty="0"/>
          </a:p>
          <a:p>
            <a:pPr eaLnBrk="1" hangingPunct="1">
              <a:lnSpc>
                <a:spcPct val="90000"/>
              </a:lnSpc>
              <a:buFont typeface="Wingdings" panose="05000000000000000000" pitchFamily="2" charset="2"/>
              <a:buNone/>
              <a:defRPr/>
            </a:pPr>
            <a:r>
              <a:rPr lang="sr-Latn-CS" sz="2000" dirty="0"/>
              <a:t>- </a:t>
            </a:r>
            <a:r>
              <a:rPr lang="en-GB" sz="2000" dirty="0"/>
              <a:t>Radial artery is followed by </a:t>
            </a:r>
            <a:r>
              <a:rPr lang="sr-Latn-CS" sz="2000" dirty="0" err="1"/>
              <a:t>vv.radiales</a:t>
            </a:r>
            <a:r>
              <a:rPr lang="sr-Latn-CS" sz="2000" dirty="0"/>
              <a:t> </a:t>
            </a:r>
            <a:r>
              <a:rPr lang="en-GB" sz="2000" dirty="0"/>
              <a:t>and</a:t>
            </a:r>
            <a:endParaRPr lang="sr-Latn-CS" sz="2000" dirty="0"/>
          </a:p>
          <a:p>
            <a:pPr eaLnBrk="1" hangingPunct="1">
              <a:lnSpc>
                <a:spcPct val="90000"/>
              </a:lnSpc>
              <a:buFont typeface="Wingdings" panose="05000000000000000000" pitchFamily="2" charset="2"/>
              <a:buNone/>
              <a:defRPr/>
            </a:pPr>
            <a:r>
              <a:rPr lang="sr-Latn-CS" sz="2000" dirty="0"/>
              <a:t>                    r.superficialis </a:t>
            </a:r>
            <a:r>
              <a:rPr lang="sr-Latn-CS" sz="2000" dirty="0" err="1"/>
              <a:t>n.radialis</a:t>
            </a:r>
            <a:endParaRPr lang="sr-Latn-CS" sz="2000" dirty="0"/>
          </a:p>
          <a:p>
            <a:pPr eaLnBrk="1" hangingPunct="1">
              <a:lnSpc>
                <a:spcPct val="90000"/>
              </a:lnSpc>
              <a:buFont typeface="Wingdings" panose="05000000000000000000" pitchFamily="2" charset="2"/>
              <a:buNone/>
              <a:defRPr/>
            </a:pPr>
            <a:r>
              <a:rPr lang="sr-Latn-CS" sz="2000" dirty="0"/>
              <a:t> </a:t>
            </a:r>
          </a:p>
          <a:p>
            <a:pPr eaLnBrk="1" hangingPunct="1">
              <a:lnSpc>
                <a:spcPct val="90000"/>
              </a:lnSpc>
              <a:buFont typeface="Wingdings" panose="05000000000000000000" pitchFamily="2" charset="2"/>
              <a:buNone/>
              <a:defRPr/>
            </a:pPr>
            <a:r>
              <a:rPr lang="sr-Latn-CS" sz="2000" dirty="0"/>
              <a:t>       </a:t>
            </a:r>
            <a:endParaRPr lang="en-US" sz="2000" dirty="0"/>
          </a:p>
        </p:txBody>
      </p:sp>
      <p:pic>
        <p:nvPicPr>
          <p:cNvPr id="61443" name="Picture 3" descr="00026S40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143500" y="0"/>
            <a:ext cx="40005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trips dir="rd"/>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2"/>
          <p:cNvSpPr>
            <a:spLocks noGrp="1" noChangeArrowheads="1"/>
          </p:cNvSpPr>
          <p:nvPr>
            <p:ph type="title"/>
          </p:nvPr>
        </p:nvSpPr>
        <p:spPr>
          <a:xfrm>
            <a:off x="107950" y="115888"/>
            <a:ext cx="3527425" cy="433387"/>
          </a:xfrm>
        </p:spPr>
        <p:txBody>
          <a:bodyPr/>
          <a:lstStyle/>
          <a:p>
            <a:pPr eaLnBrk="1" hangingPunct="1">
              <a:defRPr/>
            </a:pPr>
            <a:r>
              <a:rPr lang="sr-Latn-CS" sz="3200" b="1" dirty="0" err="1">
                <a:solidFill>
                  <a:srgbClr val="FF0000"/>
                </a:solidFill>
              </a:rPr>
              <a:t>Fovea</a:t>
            </a:r>
            <a:r>
              <a:rPr lang="sr-Latn-CS" sz="3200" b="1" dirty="0">
                <a:solidFill>
                  <a:srgbClr val="FF0000"/>
                </a:solidFill>
              </a:rPr>
              <a:t> </a:t>
            </a:r>
            <a:r>
              <a:rPr lang="sr-Latn-CS" sz="3200" b="1" dirty="0" err="1">
                <a:solidFill>
                  <a:srgbClr val="FF0000"/>
                </a:solidFill>
              </a:rPr>
              <a:t>radialis</a:t>
            </a:r>
            <a:endParaRPr lang="en-US" sz="3200" b="1" dirty="0">
              <a:solidFill>
                <a:srgbClr val="FF0000"/>
              </a:solidFill>
            </a:endParaRPr>
          </a:p>
        </p:txBody>
      </p:sp>
      <p:sp>
        <p:nvSpPr>
          <p:cNvPr id="152579" name="Rectangle 3"/>
          <p:cNvSpPr>
            <a:spLocks noGrp="1" noChangeArrowheads="1"/>
          </p:cNvSpPr>
          <p:nvPr>
            <p:ph type="body" sz="half" idx="1"/>
          </p:nvPr>
        </p:nvSpPr>
        <p:spPr>
          <a:xfrm>
            <a:off x="107950" y="609675"/>
            <a:ext cx="4464050" cy="5624047"/>
          </a:xfrm>
        </p:spPr>
        <p:txBody>
          <a:bodyPr/>
          <a:lstStyle/>
          <a:p>
            <a:pPr eaLnBrk="1" hangingPunct="1">
              <a:lnSpc>
                <a:spcPct val="90000"/>
              </a:lnSpc>
              <a:buFont typeface="Wingdings" panose="05000000000000000000" pitchFamily="2" charset="2"/>
              <a:buNone/>
              <a:defRPr/>
            </a:pPr>
            <a:r>
              <a:rPr lang="sr-Latn-CS" sz="2400" b="1" dirty="0">
                <a:solidFill>
                  <a:srgbClr val="FF0000"/>
                </a:solidFill>
              </a:rPr>
              <a:t>(</a:t>
            </a:r>
            <a:r>
              <a:rPr lang="en-GB" sz="2400" b="1" dirty="0">
                <a:solidFill>
                  <a:srgbClr val="FF0000"/>
                </a:solidFill>
              </a:rPr>
              <a:t>anatomical snuff box</a:t>
            </a:r>
            <a:r>
              <a:rPr lang="sr-Latn-CS" sz="2400" b="1" dirty="0">
                <a:solidFill>
                  <a:srgbClr val="FF0000"/>
                </a:solidFill>
              </a:rPr>
              <a:t>)</a:t>
            </a:r>
          </a:p>
          <a:p>
            <a:pPr eaLnBrk="1" hangingPunct="1">
              <a:lnSpc>
                <a:spcPct val="90000"/>
              </a:lnSpc>
              <a:buFont typeface="Wingdings" panose="05000000000000000000" pitchFamily="2" charset="2"/>
              <a:buNone/>
              <a:defRPr/>
            </a:pPr>
            <a:endParaRPr lang="sr-Latn-CS" sz="2400" b="1" dirty="0">
              <a:solidFill>
                <a:srgbClr val="FF0000"/>
              </a:solidFill>
            </a:endParaRPr>
          </a:p>
          <a:p>
            <a:pPr eaLnBrk="1" hangingPunct="1">
              <a:lnSpc>
                <a:spcPct val="90000"/>
              </a:lnSpc>
              <a:buFont typeface="Wingdings" panose="05000000000000000000" pitchFamily="2" charset="2"/>
              <a:buNone/>
              <a:defRPr/>
            </a:pPr>
            <a:r>
              <a:rPr lang="en-GB" sz="1600" b="1" dirty="0"/>
              <a:t>Elements</a:t>
            </a:r>
            <a:r>
              <a:rPr lang="sr-Latn-CS" sz="1600" b="1" dirty="0"/>
              <a:t>:   a. radialis</a:t>
            </a:r>
          </a:p>
          <a:p>
            <a:pPr eaLnBrk="1" hangingPunct="1">
              <a:lnSpc>
                <a:spcPct val="90000"/>
              </a:lnSpc>
              <a:buFont typeface="Wingdings" panose="05000000000000000000" pitchFamily="2" charset="2"/>
              <a:buNone/>
              <a:defRPr/>
            </a:pPr>
            <a:endParaRPr lang="sr-Latn-CS" sz="1600" b="1" dirty="0"/>
          </a:p>
          <a:p>
            <a:pPr eaLnBrk="1" hangingPunct="1">
              <a:lnSpc>
                <a:spcPct val="90000"/>
              </a:lnSpc>
              <a:buFont typeface="Wingdings" panose="05000000000000000000" pitchFamily="2" charset="2"/>
              <a:buNone/>
              <a:defRPr/>
            </a:pPr>
            <a:r>
              <a:rPr lang="en-GB" sz="1600" b="1" dirty="0"/>
              <a:t>Borders</a:t>
            </a:r>
            <a:r>
              <a:rPr lang="sr-Latn-CS" sz="1600" b="1" dirty="0"/>
              <a:t>: </a:t>
            </a:r>
          </a:p>
          <a:p>
            <a:pPr eaLnBrk="1" hangingPunct="1">
              <a:lnSpc>
                <a:spcPct val="90000"/>
              </a:lnSpc>
              <a:buFont typeface="Wingdings" panose="05000000000000000000" pitchFamily="2" charset="2"/>
              <a:buNone/>
              <a:defRPr/>
            </a:pPr>
            <a:r>
              <a:rPr lang="en-GB" sz="1600" b="1" i="1" u="sng" dirty="0"/>
              <a:t>Lateral</a:t>
            </a:r>
            <a:r>
              <a:rPr lang="sr-Latn-CS" sz="1600" b="1" dirty="0"/>
              <a:t> – </a:t>
            </a:r>
            <a:r>
              <a:rPr lang="en-GB" sz="1600" b="1" dirty="0"/>
              <a:t>tendons of</a:t>
            </a:r>
            <a:r>
              <a:rPr lang="sr-Latn-CS" sz="1600" b="1" dirty="0"/>
              <a:t> </a:t>
            </a:r>
          </a:p>
          <a:p>
            <a:pPr eaLnBrk="1" hangingPunct="1">
              <a:lnSpc>
                <a:spcPct val="90000"/>
              </a:lnSpc>
              <a:buFont typeface="Wingdings" panose="05000000000000000000" pitchFamily="2" charset="2"/>
              <a:buNone/>
              <a:defRPr/>
            </a:pPr>
            <a:r>
              <a:rPr lang="sr-Latn-CS" sz="1600" b="1" dirty="0"/>
              <a:t>m. abductor </a:t>
            </a:r>
            <a:r>
              <a:rPr lang="sr-Latn-CS" sz="1600" b="1" dirty="0" err="1"/>
              <a:t>pollicis</a:t>
            </a:r>
            <a:r>
              <a:rPr lang="sr-Latn-CS" sz="1600" b="1" dirty="0"/>
              <a:t> </a:t>
            </a:r>
            <a:r>
              <a:rPr lang="sr-Latn-CS" sz="1600" b="1" dirty="0" err="1"/>
              <a:t>longus</a:t>
            </a:r>
            <a:endParaRPr lang="sr-Latn-CS" sz="1600" b="1" dirty="0"/>
          </a:p>
          <a:p>
            <a:pPr eaLnBrk="1" hangingPunct="1">
              <a:lnSpc>
                <a:spcPct val="90000"/>
              </a:lnSpc>
              <a:buFont typeface="Wingdings" panose="05000000000000000000" pitchFamily="2" charset="2"/>
              <a:buNone/>
              <a:defRPr/>
            </a:pPr>
            <a:r>
              <a:rPr lang="sr-Latn-CS" sz="1600" b="1" dirty="0"/>
              <a:t>m. extensor </a:t>
            </a:r>
            <a:r>
              <a:rPr lang="sr-Latn-CS" sz="1600" b="1" dirty="0" err="1"/>
              <a:t>pollicis</a:t>
            </a:r>
            <a:r>
              <a:rPr lang="sr-Latn-CS" sz="1600" b="1" dirty="0"/>
              <a:t> </a:t>
            </a:r>
            <a:r>
              <a:rPr lang="sr-Latn-CS" sz="1600" b="1" dirty="0" err="1"/>
              <a:t>brevis</a:t>
            </a:r>
            <a:endParaRPr lang="sr-Latn-CS" sz="1600" b="1" dirty="0"/>
          </a:p>
          <a:p>
            <a:pPr eaLnBrk="1" hangingPunct="1">
              <a:lnSpc>
                <a:spcPct val="90000"/>
              </a:lnSpc>
              <a:buFont typeface="Wingdings" panose="05000000000000000000" pitchFamily="2" charset="2"/>
              <a:buNone/>
              <a:defRPr/>
            </a:pPr>
            <a:endParaRPr lang="sr-Latn-CS" sz="1600" b="1" dirty="0"/>
          </a:p>
          <a:p>
            <a:pPr eaLnBrk="1" hangingPunct="1">
              <a:lnSpc>
                <a:spcPct val="90000"/>
              </a:lnSpc>
              <a:buFont typeface="Wingdings" panose="05000000000000000000" pitchFamily="2" charset="2"/>
              <a:buNone/>
              <a:defRPr/>
            </a:pPr>
            <a:r>
              <a:rPr lang="en-GB" sz="1600" b="1" i="1" u="sng" dirty="0"/>
              <a:t>Medial</a:t>
            </a:r>
            <a:r>
              <a:rPr lang="sr-Latn-CS" sz="1600" b="1" i="1" dirty="0"/>
              <a:t> – </a:t>
            </a:r>
            <a:r>
              <a:rPr lang="en-GB" sz="1600" b="1" dirty="0"/>
              <a:t>tendon</a:t>
            </a:r>
            <a:endParaRPr lang="sr-Latn-CS" sz="1600" b="1" dirty="0"/>
          </a:p>
          <a:p>
            <a:pPr eaLnBrk="1" hangingPunct="1">
              <a:lnSpc>
                <a:spcPct val="90000"/>
              </a:lnSpc>
              <a:buFont typeface="Wingdings" panose="05000000000000000000" pitchFamily="2" charset="2"/>
              <a:buNone/>
              <a:defRPr/>
            </a:pPr>
            <a:r>
              <a:rPr lang="sr-Latn-CS" sz="1600" b="1" dirty="0"/>
              <a:t>m. extensor </a:t>
            </a:r>
            <a:r>
              <a:rPr lang="sr-Latn-CS" sz="1600" b="1" dirty="0" err="1"/>
              <a:t>pollicis</a:t>
            </a:r>
            <a:r>
              <a:rPr lang="sr-Latn-CS" sz="1600" b="1" dirty="0"/>
              <a:t> </a:t>
            </a:r>
            <a:r>
              <a:rPr lang="sr-Latn-CS" sz="1600" b="1" dirty="0" err="1"/>
              <a:t>longus</a:t>
            </a:r>
            <a:endParaRPr lang="sr-Latn-CS" sz="1600" b="1" dirty="0"/>
          </a:p>
          <a:p>
            <a:pPr eaLnBrk="1" hangingPunct="1">
              <a:lnSpc>
                <a:spcPct val="90000"/>
              </a:lnSpc>
              <a:buFont typeface="Wingdings" panose="05000000000000000000" pitchFamily="2" charset="2"/>
              <a:buNone/>
              <a:defRPr/>
            </a:pPr>
            <a:endParaRPr lang="sr-Latn-CS" sz="1600" b="1" dirty="0"/>
          </a:p>
          <a:p>
            <a:pPr eaLnBrk="1" hangingPunct="1">
              <a:lnSpc>
                <a:spcPct val="90000"/>
              </a:lnSpc>
              <a:buFont typeface="Wingdings" panose="05000000000000000000" pitchFamily="2" charset="2"/>
              <a:buNone/>
              <a:defRPr/>
            </a:pPr>
            <a:r>
              <a:rPr lang="en-GB" sz="1600" b="1" i="1" u="sng" dirty="0"/>
              <a:t>Floor</a:t>
            </a:r>
            <a:r>
              <a:rPr lang="sr-Latn-CS" sz="1600" b="1" dirty="0"/>
              <a:t> </a:t>
            </a:r>
            <a:endParaRPr lang="en-GB" sz="1600" b="1" dirty="0"/>
          </a:p>
          <a:p>
            <a:pPr eaLnBrk="1" hangingPunct="1">
              <a:lnSpc>
                <a:spcPct val="90000"/>
              </a:lnSpc>
              <a:buFont typeface="Wingdings" panose="05000000000000000000" pitchFamily="2" charset="2"/>
              <a:buNone/>
              <a:defRPr/>
            </a:pPr>
            <a:r>
              <a:rPr lang="sr-Latn-CS" sz="1600" b="1" dirty="0"/>
              <a:t>– os scaphoideum et </a:t>
            </a:r>
            <a:r>
              <a:rPr lang="en-GB" sz="1600" b="1" dirty="0"/>
              <a:t> </a:t>
            </a:r>
            <a:r>
              <a:rPr lang="sr-Latn-CS" sz="1600" b="1" dirty="0"/>
              <a:t>os </a:t>
            </a:r>
            <a:r>
              <a:rPr lang="sr-Latn-CS" sz="1600" b="1" dirty="0" err="1"/>
              <a:t>trapezium</a:t>
            </a:r>
            <a:endParaRPr lang="en-GB" sz="1600" b="1" dirty="0"/>
          </a:p>
          <a:p>
            <a:pPr eaLnBrk="1" hangingPunct="1">
              <a:lnSpc>
                <a:spcPct val="90000"/>
              </a:lnSpc>
              <a:buFont typeface="Wingdings" panose="05000000000000000000" pitchFamily="2" charset="2"/>
              <a:buNone/>
              <a:defRPr/>
            </a:pPr>
            <a:r>
              <a:rPr lang="sr-Latn-CS" sz="1600" b="1" dirty="0"/>
              <a:t> </a:t>
            </a:r>
          </a:p>
          <a:p>
            <a:pPr eaLnBrk="1" hangingPunct="1">
              <a:lnSpc>
                <a:spcPct val="90000"/>
              </a:lnSpc>
              <a:buFont typeface="Wingdings" panose="05000000000000000000" pitchFamily="2" charset="2"/>
              <a:buNone/>
              <a:defRPr/>
            </a:pPr>
            <a:r>
              <a:rPr lang="en-GB" sz="1600" b="1" i="1" u="sng" dirty="0"/>
              <a:t>Proximal</a:t>
            </a:r>
            <a:r>
              <a:rPr lang="en-GB" sz="1600" b="1" i="1" dirty="0"/>
              <a:t> </a:t>
            </a:r>
            <a:r>
              <a:rPr lang="sr-Latn-CS" sz="1600" b="1" dirty="0"/>
              <a:t> </a:t>
            </a:r>
            <a:endParaRPr lang="en-GB" sz="1600" b="1" dirty="0"/>
          </a:p>
          <a:p>
            <a:pPr eaLnBrk="1" hangingPunct="1">
              <a:lnSpc>
                <a:spcPct val="90000"/>
              </a:lnSpc>
              <a:buFont typeface="Wingdings" panose="05000000000000000000" pitchFamily="2" charset="2"/>
              <a:buNone/>
              <a:defRPr/>
            </a:pPr>
            <a:r>
              <a:rPr lang="sr-Latn-CS" sz="1600" b="1" dirty="0"/>
              <a:t>– </a:t>
            </a:r>
            <a:r>
              <a:rPr lang="sr-Latn-CS" sz="1600" b="1" dirty="0" err="1"/>
              <a:t>processus</a:t>
            </a:r>
            <a:r>
              <a:rPr lang="sr-Latn-CS" sz="1600" b="1" dirty="0"/>
              <a:t> </a:t>
            </a:r>
            <a:r>
              <a:rPr lang="sr-Latn-CS" sz="1600" b="1" dirty="0" err="1"/>
              <a:t>styloideus</a:t>
            </a:r>
            <a:r>
              <a:rPr lang="sr-Latn-CS" sz="1600" b="1" dirty="0"/>
              <a:t> </a:t>
            </a:r>
            <a:r>
              <a:rPr lang="sr-Latn-CS" sz="1600" b="1" dirty="0" err="1"/>
              <a:t>radii</a:t>
            </a:r>
            <a:endParaRPr lang="en-GB" sz="1600" b="1" dirty="0"/>
          </a:p>
          <a:p>
            <a:pPr eaLnBrk="1" hangingPunct="1">
              <a:lnSpc>
                <a:spcPct val="90000"/>
              </a:lnSpc>
              <a:buFont typeface="Wingdings" panose="05000000000000000000" pitchFamily="2" charset="2"/>
              <a:buNone/>
              <a:defRPr/>
            </a:pPr>
            <a:r>
              <a:rPr lang="en-US" sz="1600" b="1" i="1" u="sng" dirty="0"/>
              <a:t>Distal</a:t>
            </a:r>
          </a:p>
          <a:p>
            <a:pPr eaLnBrk="1" hangingPunct="1">
              <a:lnSpc>
                <a:spcPct val="90000"/>
              </a:lnSpc>
              <a:buNone/>
              <a:defRPr/>
            </a:pPr>
            <a:r>
              <a:rPr lang="sr-Latn-CS" sz="1600" b="1" dirty="0"/>
              <a:t>– </a:t>
            </a:r>
            <a:r>
              <a:rPr lang="en-GB" sz="1600" b="1" dirty="0"/>
              <a:t>1</a:t>
            </a:r>
            <a:r>
              <a:rPr lang="en-GB" sz="1600" b="1" baseline="30000" dirty="0"/>
              <a:t>st</a:t>
            </a:r>
            <a:r>
              <a:rPr lang="en-GB" sz="1600" b="1" dirty="0"/>
              <a:t> metacarpal bone</a:t>
            </a:r>
          </a:p>
          <a:p>
            <a:pPr eaLnBrk="1" hangingPunct="1">
              <a:lnSpc>
                <a:spcPct val="90000"/>
              </a:lnSpc>
              <a:buFont typeface="Wingdings" panose="05000000000000000000" pitchFamily="2" charset="2"/>
              <a:buNone/>
              <a:defRPr/>
            </a:pPr>
            <a:endParaRPr lang="en-US" sz="1600" b="1" i="1" u="sng" dirty="0"/>
          </a:p>
        </p:txBody>
      </p:sp>
      <p:sp>
        <p:nvSpPr>
          <p:cNvPr id="3" name="TextBox 2">
            <a:extLst>
              <a:ext uri="{FF2B5EF4-FFF2-40B4-BE49-F238E27FC236}">
                <a16:creationId xmlns:a16="http://schemas.microsoft.com/office/drawing/2014/main" id="{33FECAD0-4D89-CA97-60BB-2BC1207AC554}"/>
              </a:ext>
            </a:extLst>
          </p:cNvPr>
          <p:cNvSpPr txBox="1"/>
          <p:nvPr/>
        </p:nvSpPr>
        <p:spPr>
          <a:xfrm>
            <a:off x="59055" y="6148430"/>
            <a:ext cx="8404123" cy="584775"/>
          </a:xfrm>
          <a:prstGeom prst="rect">
            <a:avLst/>
          </a:prstGeom>
          <a:noFill/>
        </p:spPr>
        <p:txBody>
          <a:bodyPr wrap="square">
            <a:spAutoFit/>
          </a:bodyPr>
          <a:lstStyle/>
          <a:p>
            <a:r>
              <a:rPr lang="en-GB" sz="1600" dirty="0">
                <a:solidFill>
                  <a:srgbClr val="FF0000"/>
                </a:solidFill>
                <a:latin typeface="+mn-lt"/>
              </a:rPr>
              <a:t>The snuff box is visible when the thumb is fully extended; this draws the tendons up and produces a triangular hollow between them.</a:t>
            </a:r>
          </a:p>
        </p:txBody>
      </p:sp>
      <p:pic>
        <p:nvPicPr>
          <p:cNvPr id="6" name="Picture 5">
            <a:extLst>
              <a:ext uri="{FF2B5EF4-FFF2-40B4-BE49-F238E27FC236}">
                <a16:creationId xmlns:a16="http://schemas.microsoft.com/office/drawing/2014/main" id="{2CF0358B-64D8-5B02-43B9-23F534DA7B9E}"/>
              </a:ext>
            </a:extLst>
          </p:cNvPr>
          <p:cNvPicPr>
            <a:picLocks noChangeAspect="1"/>
          </p:cNvPicPr>
          <p:nvPr/>
        </p:nvPicPr>
        <p:blipFill>
          <a:blip r:embed="rId3"/>
          <a:stretch>
            <a:fillRect/>
          </a:stretch>
        </p:blipFill>
        <p:spPr>
          <a:xfrm>
            <a:off x="3973295" y="110192"/>
            <a:ext cx="5037257" cy="5624047"/>
          </a:xfrm>
          <a:prstGeom prst="rect">
            <a:avLst/>
          </a:prstGeom>
        </p:spPr>
      </p:pic>
    </p:spTree>
  </p:cSld>
  <p:clrMapOvr>
    <a:masterClrMapping/>
  </p:clrMapOvr>
  <p:transition spd="slow">
    <p:strips dir="rd"/>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4" name="Picture 3" descr="anatom"/>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0" y="1125538"/>
            <a:ext cx="4716463" cy="4824412"/>
          </a:xfrm>
          <a:noFill/>
          <a:extLst>
            <a:ext uri="{909E8E84-426E-40DD-AFC4-6F175D3DCCD1}">
              <a14:hiddenFill xmlns:a14="http://schemas.microsoft.com/office/drawing/2010/main">
                <a:solidFill>
                  <a:srgbClr val="FFFFFF"/>
                </a:solidFill>
              </a14:hiddenFill>
            </a:ext>
          </a:extLst>
        </p:spPr>
      </p:pic>
      <p:pic>
        <p:nvPicPr>
          <p:cNvPr id="64515" name="Picture 4" descr="anatom"/>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rcRect/>
          <a:stretch>
            <a:fillRect/>
          </a:stretch>
        </p:blipFill>
        <p:spPr>
          <a:xfrm>
            <a:off x="4648200" y="1125538"/>
            <a:ext cx="4495800" cy="4824412"/>
          </a:xfr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trips dir="rd"/>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7" name="Rectangle 9"/>
          <p:cNvSpPr>
            <a:spLocks noGrp="1" noChangeArrowheads="1"/>
          </p:cNvSpPr>
          <p:nvPr>
            <p:ph type="body" sz="half" idx="1"/>
          </p:nvPr>
        </p:nvSpPr>
        <p:spPr>
          <a:xfrm>
            <a:off x="0" y="0"/>
            <a:ext cx="4716463" cy="6858000"/>
          </a:xfrm>
        </p:spPr>
        <p:txBody>
          <a:bodyPr/>
          <a:lstStyle/>
          <a:p>
            <a:pPr algn="ctr" eaLnBrk="1" hangingPunct="1">
              <a:lnSpc>
                <a:spcPct val="90000"/>
              </a:lnSpc>
              <a:buFont typeface="Wingdings" panose="05000000000000000000" pitchFamily="2" charset="2"/>
              <a:buNone/>
              <a:defRPr/>
            </a:pPr>
            <a:r>
              <a:rPr lang="en-GB" sz="2800" b="1" dirty="0">
                <a:solidFill>
                  <a:srgbClr val="FF0000"/>
                </a:solidFill>
              </a:rPr>
              <a:t>Side branches of </a:t>
            </a:r>
          </a:p>
          <a:p>
            <a:pPr algn="ctr" eaLnBrk="1" hangingPunct="1">
              <a:lnSpc>
                <a:spcPct val="90000"/>
              </a:lnSpc>
              <a:buFont typeface="Wingdings" panose="05000000000000000000" pitchFamily="2" charset="2"/>
              <a:buNone/>
              <a:defRPr/>
            </a:pPr>
            <a:r>
              <a:rPr lang="sr-Latn-CS" sz="2800" b="1" dirty="0">
                <a:solidFill>
                  <a:srgbClr val="FF0000"/>
                </a:solidFill>
              </a:rPr>
              <a:t>a. </a:t>
            </a:r>
            <a:r>
              <a:rPr lang="sr-Latn-CS" sz="2800" b="1" dirty="0" err="1">
                <a:solidFill>
                  <a:srgbClr val="FF0000"/>
                </a:solidFill>
              </a:rPr>
              <a:t>radialis</a:t>
            </a:r>
            <a:endParaRPr lang="en-GB" sz="2800" b="1" dirty="0">
              <a:solidFill>
                <a:srgbClr val="FF0000"/>
              </a:solidFill>
            </a:endParaRPr>
          </a:p>
          <a:p>
            <a:pPr algn="ctr" eaLnBrk="1" hangingPunct="1">
              <a:lnSpc>
                <a:spcPct val="90000"/>
              </a:lnSpc>
              <a:buFont typeface="Wingdings" panose="05000000000000000000" pitchFamily="2" charset="2"/>
              <a:buNone/>
              <a:defRPr/>
            </a:pPr>
            <a:endParaRPr lang="sr-Latn-CS" sz="2800" b="1" dirty="0">
              <a:solidFill>
                <a:srgbClr val="FFFF00"/>
              </a:solidFill>
            </a:endParaRPr>
          </a:p>
          <a:p>
            <a:pPr eaLnBrk="1" hangingPunct="1">
              <a:lnSpc>
                <a:spcPct val="90000"/>
              </a:lnSpc>
              <a:buFontTx/>
              <a:buNone/>
              <a:defRPr/>
            </a:pPr>
            <a:r>
              <a:rPr lang="sr-Latn-CS" sz="2800" b="1" i="1" dirty="0">
                <a:solidFill>
                  <a:srgbClr val="FFFF00"/>
                </a:solidFill>
              </a:rPr>
              <a:t> </a:t>
            </a:r>
            <a:r>
              <a:rPr lang="sr-Latn-CS" sz="2400" b="1" i="1" dirty="0">
                <a:solidFill>
                  <a:srgbClr val="FFFF00"/>
                </a:solidFill>
              </a:rPr>
              <a:t>-a. </a:t>
            </a:r>
            <a:r>
              <a:rPr lang="sr-Latn-CS" sz="2400" b="1" i="1" dirty="0" err="1">
                <a:solidFill>
                  <a:srgbClr val="FFFF00"/>
                </a:solidFill>
              </a:rPr>
              <a:t>recurrens</a:t>
            </a:r>
            <a:r>
              <a:rPr lang="sr-Latn-CS" sz="2400" b="1" i="1" dirty="0">
                <a:solidFill>
                  <a:srgbClr val="FFFF00"/>
                </a:solidFill>
              </a:rPr>
              <a:t> </a:t>
            </a:r>
            <a:r>
              <a:rPr lang="sr-Latn-CS" sz="2400" b="1" i="1" dirty="0" err="1">
                <a:solidFill>
                  <a:srgbClr val="FFFF00"/>
                </a:solidFill>
              </a:rPr>
              <a:t>radialis</a:t>
            </a:r>
            <a:endParaRPr lang="en-GB" sz="2400" b="1" i="1" dirty="0">
              <a:solidFill>
                <a:srgbClr val="FFFF00"/>
              </a:solidFill>
            </a:endParaRPr>
          </a:p>
          <a:p>
            <a:pPr eaLnBrk="1" hangingPunct="1">
              <a:lnSpc>
                <a:spcPct val="90000"/>
              </a:lnSpc>
              <a:buFontTx/>
              <a:buNone/>
              <a:defRPr/>
            </a:pPr>
            <a:r>
              <a:rPr lang="en-GB" sz="2400" b="1" i="1" dirty="0">
                <a:solidFill>
                  <a:srgbClr val="FFFF00"/>
                </a:solidFill>
              </a:rPr>
              <a:t> - muscular branches (forearm)</a:t>
            </a:r>
            <a:endParaRPr lang="sr-Latn-CS" sz="2400" b="1" i="1" dirty="0">
              <a:solidFill>
                <a:srgbClr val="FFFF00"/>
              </a:solidFill>
            </a:endParaRPr>
          </a:p>
          <a:p>
            <a:pPr eaLnBrk="1" hangingPunct="1">
              <a:lnSpc>
                <a:spcPct val="90000"/>
              </a:lnSpc>
              <a:buFontTx/>
              <a:buNone/>
              <a:defRPr/>
            </a:pPr>
            <a:r>
              <a:rPr lang="sr-Latn-CS" sz="2400" b="1" i="1" dirty="0">
                <a:solidFill>
                  <a:srgbClr val="FFFF00"/>
                </a:solidFill>
              </a:rPr>
              <a:t> -r. carpeus palmaris </a:t>
            </a:r>
          </a:p>
          <a:p>
            <a:pPr eaLnBrk="1" hangingPunct="1">
              <a:lnSpc>
                <a:spcPct val="90000"/>
              </a:lnSpc>
              <a:buFontTx/>
              <a:buNone/>
              <a:defRPr/>
            </a:pPr>
            <a:r>
              <a:rPr lang="sr-Latn-CS" sz="2400" b="1" i="1" dirty="0">
                <a:solidFill>
                  <a:srgbClr val="FFFF00"/>
                </a:solidFill>
              </a:rPr>
              <a:t> -r. carpeus dorsalis </a:t>
            </a:r>
            <a:endParaRPr lang="en-US" sz="2400" b="1" i="1" dirty="0">
              <a:solidFill>
                <a:srgbClr val="FFFF00"/>
              </a:solidFill>
            </a:endParaRPr>
          </a:p>
          <a:p>
            <a:pPr eaLnBrk="1" hangingPunct="1">
              <a:lnSpc>
                <a:spcPct val="90000"/>
              </a:lnSpc>
              <a:buFontTx/>
              <a:buNone/>
              <a:defRPr/>
            </a:pPr>
            <a:r>
              <a:rPr lang="en-US" sz="2400" b="1" i="1" dirty="0">
                <a:solidFill>
                  <a:srgbClr val="FFFF00"/>
                </a:solidFill>
              </a:rPr>
              <a:t> </a:t>
            </a:r>
            <a:r>
              <a:rPr lang="sr-Latn-CS" sz="2400" b="1" i="1" dirty="0">
                <a:solidFill>
                  <a:srgbClr val="FFFF00"/>
                </a:solidFill>
              </a:rPr>
              <a:t>-r. palmaris superficialis</a:t>
            </a:r>
          </a:p>
          <a:p>
            <a:pPr eaLnBrk="1" hangingPunct="1">
              <a:lnSpc>
                <a:spcPct val="90000"/>
              </a:lnSpc>
              <a:buFontTx/>
              <a:buNone/>
              <a:defRPr/>
            </a:pPr>
            <a:r>
              <a:rPr lang="sr-Latn-CS" sz="2400" b="1" i="1" dirty="0">
                <a:solidFill>
                  <a:srgbClr val="FFFF00"/>
                </a:solidFill>
              </a:rPr>
              <a:t> -a. metacarpea dorsalis prima</a:t>
            </a:r>
          </a:p>
          <a:p>
            <a:pPr eaLnBrk="1" hangingPunct="1">
              <a:lnSpc>
                <a:spcPct val="90000"/>
              </a:lnSpc>
              <a:buFontTx/>
              <a:buNone/>
              <a:defRPr/>
            </a:pPr>
            <a:endParaRPr lang="sr-Latn-CS" sz="2800" b="1" i="1" dirty="0">
              <a:solidFill>
                <a:srgbClr val="FFFF00"/>
              </a:solidFill>
            </a:endParaRPr>
          </a:p>
          <a:p>
            <a:pPr algn="ctr" eaLnBrk="1" hangingPunct="1">
              <a:lnSpc>
                <a:spcPct val="90000"/>
              </a:lnSpc>
              <a:buFontTx/>
              <a:buNone/>
              <a:defRPr/>
            </a:pPr>
            <a:r>
              <a:rPr lang="en-GB" sz="2800" b="1" dirty="0">
                <a:solidFill>
                  <a:srgbClr val="FF0000"/>
                </a:solidFill>
              </a:rPr>
              <a:t>Terminal branches </a:t>
            </a:r>
          </a:p>
          <a:p>
            <a:pPr algn="ctr" eaLnBrk="1" hangingPunct="1">
              <a:lnSpc>
                <a:spcPct val="90000"/>
              </a:lnSpc>
              <a:buFontTx/>
              <a:buNone/>
              <a:defRPr/>
            </a:pPr>
            <a:r>
              <a:rPr lang="sr-Latn-CS" sz="2800" b="1" dirty="0">
                <a:solidFill>
                  <a:srgbClr val="FF0000"/>
                </a:solidFill>
              </a:rPr>
              <a:t>a. radialis</a:t>
            </a:r>
          </a:p>
          <a:p>
            <a:pPr eaLnBrk="1" hangingPunct="1">
              <a:lnSpc>
                <a:spcPct val="90000"/>
              </a:lnSpc>
              <a:buFontTx/>
              <a:buNone/>
              <a:defRPr/>
            </a:pPr>
            <a:r>
              <a:rPr lang="sr-Latn-CS" sz="2400" b="1" i="1" dirty="0">
                <a:solidFill>
                  <a:srgbClr val="FFFF00"/>
                </a:solidFill>
              </a:rPr>
              <a:t>- a.princeps pollicis</a:t>
            </a:r>
          </a:p>
          <a:p>
            <a:pPr eaLnBrk="1" hangingPunct="1">
              <a:lnSpc>
                <a:spcPct val="90000"/>
              </a:lnSpc>
              <a:buFontTx/>
              <a:buNone/>
              <a:defRPr/>
            </a:pPr>
            <a:r>
              <a:rPr lang="sr-Latn-CS" sz="2400" b="1" i="1" dirty="0">
                <a:solidFill>
                  <a:srgbClr val="FFFF00"/>
                </a:solidFill>
              </a:rPr>
              <a:t>- </a:t>
            </a:r>
            <a:r>
              <a:rPr lang="sr-Latn-CS" sz="2400" b="1" i="1" dirty="0" err="1">
                <a:solidFill>
                  <a:srgbClr val="FFFF00"/>
                </a:solidFill>
              </a:rPr>
              <a:t>Arcus</a:t>
            </a:r>
            <a:r>
              <a:rPr lang="sr-Latn-CS" sz="2400" b="1" i="1" dirty="0">
                <a:solidFill>
                  <a:srgbClr val="FFFF00"/>
                </a:solidFill>
              </a:rPr>
              <a:t> </a:t>
            </a:r>
            <a:r>
              <a:rPr lang="sr-Latn-CS" sz="2400" b="1" i="1" dirty="0" err="1">
                <a:solidFill>
                  <a:srgbClr val="FFFF00"/>
                </a:solidFill>
              </a:rPr>
              <a:t>palmaris</a:t>
            </a:r>
            <a:r>
              <a:rPr lang="sr-Latn-CS" sz="2400" b="1" i="1" dirty="0">
                <a:solidFill>
                  <a:srgbClr val="FFFF00"/>
                </a:solidFill>
              </a:rPr>
              <a:t> </a:t>
            </a:r>
            <a:r>
              <a:rPr lang="sr-Latn-CS" sz="2400" b="1" i="1" dirty="0" err="1">
                <a:solidFill>
                  <a:srgbClr val="FFFF00"/>
                </a:solidFill>
              </a:rPr>
              <a:t>profundus</a:t>
            </a:r>
            <a:endParaRPr lang="en-GB" sz="2400" b="1" i="1" dirty="0">
              <a:solidFill>
                <a:srgbClr val="FFFF00"/>
              </a:solidFill>
            </a:endParaRPr>
          </a:p>
          <a:p>
            <a:pPr eaLnBrk="1" hangingPunct="1">
              <a:lnSpc>
                <a:spcPct val="90000"/>
              </a:lnSpc>
              <a:buFontTx/>
              <a:buNone/>
              <a:defRPr/>
            </a:pPr>
            <a:r>
              <a:rPr lang="en-GB" sz="2400" b="1" i="1" dirty="0">
                <a:solidFill>
                  <a:srgbClr val="FFFF00"/>
                </a:solidFill>
              </a:rPr>
              <a:t>  (deep palmar arch)</a:t>
            </a:r>
            <a:endParaRPr lang="sr-Latn-CS" sz="2400" b="1" i="1" dirty="0">
              <a:solidFill>
                <a:srgbClr val="FFFF00"/>
              </a:solidFill>
            </a:endParaRPr>
          </a:p>
          <a:p>
            <a:pPr eaLnBrk="1" hangingPunct="1">
              <a:lnSpc>
                <a:spcPct val="90000"/>
              </a:lnSpc>
              <a:buFontTx/>
              <a:buNone/>
              <a:defRPr/>
            </a:pPr>
            <a:r>
              <a:rPr lang="sr-Latn-CS" sz="2800" b="1" i="1" dirty="0">
                <a:solidFill>
                  <a:srgbClr val="FFFF00"/>
                </a:solidFill>
              </a:rPr>
              <a:t>      </a:t>
            </a:r>
            <a:endParaRPr lang="en-US" sz="2400" b="1" i="1" dirty="0">
              <a:solidFill>
                <a:srgbClr val="FFFF00"/>
              </a:solidFill>
            </a:endParaRPr>
          </a:p>
        </p:txBody>
      </p:sp>
      <p:pic>
        <p:nvPicPr>
          <p:cNvPr id="66563" name="Picture 11" descr="A"/>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643438" y="0"/>
            <a:ext cx="4500562" cy="6858000"/>
          </a:xfr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trips dir="rd"/>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7" name="Rectangle 9"/>
          <p:cNvSpPr>
            <a:spLocks noGrp="1" noChangeArrowheads="1"/>
          </p:cNvSpPr>
          <p:nvPr>
            <p:ph type="body" sz="half" idx="1"/>
          </p:nvPr>
        </p:nvSpPr>
        <p:spPr>
          <a:xfrm>
            <a:off x="80530" y="44624"/>
            <a:ext cx="5500688" cy="6264696"/>
          </a:xfrm>
        </p:spPr>
        <p:txBody>
          <a:bodyPr/>
          <a:lstStyle/>
          <a:p>
            <a:pPr algn="ctr" eaLnBrk="1" hangingPunct="1">
              <a:lnSpc>
                <a:spcPct val="90000"/>
              </a:lnSpc>
              <a:buFont typeface="Wingdings" panose="05000000000000000000" pitchFamily="2" charset="2"/>
              <a:buNone/>
              <a:defRPr/>
            </a:pPr>
            <a:r>
              <a:rPr lang="en-GB" sz="2800" b="1" dirty="0">
                <a:solidFill>
                  <a:srgbClr val="FF0000"/>
                </a:solidFill>
              </a:rPr>
              <a:t>Side branches of </a:t>
            </a:r>
          </a:p>
          <a:p>
            <a:pPr algn="ctr" eaLnBrk="1" hangingPunct="1">
              <a:lnSpc>
                <a:spcPct val="90000"/>
              </a:lnSpc>
              <a:buFont typeface="Wingdings" panose="05000000000000000000" pitchFamily="2" charset="2"/>
              <a:buNone/>
              <a:defRPr/>
            </a:pPr>
            <a:r>
              <a:rPr lang="sr-Latn-CS" sz="2800" b="1" dirty="0">
                <a:solidFill>
                  <a:srgbClr val="FF0000"/>
                </a:solidFill>
              </a:rPr>
              <a:t>a. </a:t>
            </a:r>
            <a:r>
              <a:rPr lang="sr-Latn-CS" sz="2800" b="1" dirty="0" err="1">
                <a:solidFill>
                  <a:srgbClr val="FF0000"/>
                </a:solidFill>
              </a:rPr>
              <a:t>radialis</a:t>
            </a:r>
            <a:endParaRPr lang="en-GB" sz="2800" b="1" dirty="0">
              <a:solidFill>
                <a:srgbClr val="FF0000"/>
              </a:solidFill>
            </a:endParaRPr>
          </a:p>
          <a:p>
            <a:pPr eaLnBrk="1" hangingPunct="1">
              <a:lnSpc>
                <a:spcPct val="90000"/>
              </a:lnSpc>
              <a:buFont typeface="Wingdings" panose="05000000000000000000" pitchFamily="2" charset="2"/>
              <a:buNone/>
              <a:defRPr/>
            </a:pPr>
            <a:endParaRPr lang="sr-Latn-CS" sz="2800" b="1" dirty="0">
              <a:solidFill>
                <a:srgbClr val="FFFF00"/>
              </a:solidFill>
            </a:endParaRPr>
          </a:p>
          <a:p>
            <a:pPr eaLnBrk="1" hangingPunct="1">
              <a:lnSpc>
                <a:spcPct val="90000"/>
              </a:lnSpc>
              <a:buFontTx/>
              <a:buNone/>
              <a:defRPr/>
            </a:pPr>
            <a:r>
              <a:rPr lang="sr-Latn-CS" sz="2800" b="1" i="1" dirty="0">
                <a:solidFill>
                  <a:srgbClr val="FFFF00"/>
                </a:solidFill>
              </a:rPr>
              <a:t> -a. recurrens radialis</a:t>
            </a:r>
          </a:p>
          <a:p>
            <a:pPr eaLnBrk="1" hangingPunct="1">
              <a:lnSpc>
                <a:spcPct val="90000"/>
              </a:lnSpc>
              <a:buFontTx/>
              <a:buNone/>
              <a:defRPr/>
            </a:pPr>
            <a:r>
              <a:rPr lang="en-GB" sz="1600" dirty="0"/>
              <a:t>- ascendent branch</a:t>
            </a:r>
          </a:p>
          <a:p>
            <a:pPr eaLnBrk="1" hangingPunct="1">
              <a:lnSpc>
                <a:spcPct val="90000"/>
              </a:lnSpc>
              <a:buFontTx/>
              <a:buNone/>
              <a:defRPr/>
            </a:pPr>
            <a:r>
              <a:rPr lang="en-GB" sz="1600" dirty="0"/>
              <a:t>- participates in the peri-articular arterial anastomoses</a:t>
            </a:r>
          </a:p>
          <a:p>
            <a:pPr eaLnBrk="1" hangingPunct="1">
              <a:lnSpc>
                <a:spcPct val="90000"/>
              </a:lnSpc>
              <a:buFontTx/>
              <a:buNone/>
              <a:defRPr/>
            </a:pPr>
            <a:r>
              <a:rPr lang="en-GB" sz="1600" dirty="0"/>
              <a:t>around the elbow by anastomosing with the radial</a:t>
            </a:r>
          </a:p>
          <a:p>
            <a:pPr eaLnBrk="1" hangingPunct="1">
              <a:lnSpc>
                <a:spcPct val="90000"/>
              </a:lnSpc>
              <a:buFontTx/>
              <a:buNone/>
              <a:defRPr/>
            </a:pPr>
            <a:r>
              <a:rPr lang="en-GB" sz="1600" dirty="0"/>
              <a:t>collateral artery, a branch of the profunda brachii artery, </a:t>
            </a:r>
          </a:p>
          <a:p>
            <a:pPr eaLnBrk="1" hangingPunct="1">
              <a:lnSpc>
                <a:spcPct val="90000"/>
              </a:lnSpc>
              <a:buFontTx/>
              <a:buNone/>
              <a:defRPr/>
            </a:pPr>
            <a:r>
              <a:rPr lang="en-GB" sz="1600" dirty="0"/>
              <a:t>at anterior side of lateral humeral </a:t>
            </a:r>
            <a:r>
              <a:rPr lang="en-GB" sz="1600" dirty="0" err="1"/>
              <a:t>epicondyl</a:t>
            </a:r>
            <a:endParaRPr lang="en-GB" sz="1600" dirty="0"/>
          </a:p>
          <a:p>
            <a:pPr eaLnBrk="1" hangingPunct="1">
              <a:lnSpc>
                <a:spcPct val="90000"/>
              </a:lnSpc>
              <a:buFontTx/>
              <a:buNone/>
              <a:defRPr/>
            </a:pPr>
            <a:r>
              <a:rPr lang="sr-Latn-CS" sz="2800" b="1" i="1" dirty="0">
                <a:solidFill>
                  <a:srgbClr val="FFFF00"/>
                </a:solidFill>
              </a:rPr>
              <a:t>-r. palmaris superficialis</a:t>
            </a:r>
          </a:p>
          <a:p>
            <a:pPr eaLnBrk="1" hangingPunct="1">
              <a:lnSpc>
                <a:spcPct val="90000"/>
              </a:lnSpc>
              <a:buFontTx/>
              <a:buNone/>
              <a:defRPr/>
            </a:pPr>
            <a:r>
              <a:rPr lang="en-GB" sz="1600" dirty="0"/>
              <a:t>- Originates from radial artery at the level of</a:t>
            </a:r>
          </a:p>
          <a:p>
            <a:pPr eaLnBrk="1" hangingPunct="1">
              <a:lnSpc>
                <a:spcPct val="90000"/>
              </a:lnSpc>
              <a:buFontTx/>
              <a:buNone/>
              <a:defRPr/>
            </a:pPr>
            <a:r>
              <a:rPr lang="en-GB" sz="1600" dirty="0"/>
              <a:t>   </a:t>
            </a:r>
            <a:r>
              <a:rPr lang="sr-Latn-CS" sz="1600" dirty="0" err="1"/>
              <a:t>pr.styloideus</a:t>
            </a:r>
            <a:r>
              <a:rPr lang="sr-Latn-CS" sz="1600" dirty="0"/>
              <a:t> </a:t>
            </a:r>
            <a:r>
              <a:rPr lang="sr-Latn-CS" sz="1600" dirty="0" err="1"/>
              <a:t>radii</a:t>
            </a:r>
            <a:r>
              <a:rPr lang="sr-Latn-CS" sz="1600" dirty="0"/>
              <a:t> </a:t>
            </a:r>
            <a:r>
              <a:rPr lang="en-GB" sz="1600" dirty="0"/>
              <a:t>and courses along muscles of </a:t>
            </a:r>
            <a:r>
              <a:rPr lang="sr-Latn-CS" sz="1600" dirty="0" err="1"/>
              <a:t>thenar</a:t>
            </a:r>
            <a:endParaRPr lang="sr-Latn-CS" sz="1600" dirty="0"/>
          </a:p>
          <a:p>
            <a:pPr eaLnBrk="1" hangingPunct="1">
              <a:lnSpc>
                <a:spcPct val="90000"/>
              </a:lnSpc>
              <a:buFontTx/>
              <a:buNone/>
              <a:defRPr/>
            </a:pPr>
            <a:r>
              <a:rPr lang="en-GB" sz="1600" dirty="0"/>
              <a:t>- Anastomosis with </a:t>
            </a:r>
            <a:r>
              <a:rPr lang="sr-Latn-CS" sz="1600" dirty="0" err="1"/>
              <a:t>a.ulnaris</a:t>
            </a:r>
            <a:r>
              <a:rPr lang="sr-Latn-CS" sz="1600" dirty="0"/>
              <a:t> </a:t>
            </a:r>
            <a:r>
              <a:rPr lang="en-GB" sz="1600" dirty="0"/>
              <a:t> and completes </a:t>
            </a:r>
          </a:p>
          <a:p>
            <a:pPr eaLnBrk="1" hangingPunct="1">
              <a:lnSpc>
                <a:spcPct val="90000"/>
              </a:lnSpc>
              <a:buFontTx/>
              <a:buNone/>
              <a:defRPr/>
            </a:pPr>
            <a:r>
              <a:rPr lang="en-GB" sz="1600" dirty="0"/>
              <a:t>  </a:t>
            </a:r>
            <a:r>
              <a:rPr lang="sr-Latn-CS" sz="1600" dirty="0" err="1"/>
              <a:t>arcus</a:t>
            </a:r>
            <a:r>
              <a:rPr lang="sr-Latn-CS" sz="1600" dirty="0"/>
              <a:t> palmaris superficialis</a:t>
            </a:r>
          </a:p>
          <a:p>
            <a:pPr eaLnBrk="1" hangingPunct="1">
              <a:lnSpc>
                <a:spcPct val="90000"/>
              </a:lnSpc>
              <a:buFontTx/>
              <a:buNone/>
              <a:defRPr/>
            </a:pPr>
            <a:r>
              <a:rPr lang="en-GB" sz="1600" dirty="0"/>
              <a:t>- Branches</a:t>
            </a:r>
            <a:r>
              <a:rPr lang="sr-Latn-CS" sz="1600" dirty="0"/>
              <a:t> –</a:t>
            </a:r>
            <a:r>
              <a:rPr lang="en-GB" sz="1600" dirty="0"/>
              <a:t> for thenar muscles</a:t>
            </a:r>
            <a:endParaRPr lang="sr-Latn-CS" sz="1600" dirty="0"/>
          </a:p>
          <a:p>
            <a:pPr eaLnBrk="1" hangingPunct="1">
              <a:lnSpc>
                <a:spcPct val="90000"/>
              </a:lnSpc>
              <a:buFontTx/>
              <a:buNone/>
              <a:defRPr/>
            </a:pPr>
            <a:r>
              <a:rPr lang="sr-Latn-CS" sz="1600" dirty="0"/>
              <a:t>                </a:t>
            </a:r>
            <a:r>
              <a:rPr lang="en-GB" sz="1600" dirty="0"/>
              <a:t>    </a:t>
            </a:r>
            <a:r>
              <a:rPr lang="sr-Latn-CS" sz="1600" dirty="0"/>
              <a:t>- </a:t>
            </a:r>
            <a:r>
              <a:rPr lang="sr-Latn-CS" sz="1600" dirty="0" err="1"/>
              <a:t>aa.digitales</a:t>
            </a:r>
            <a:r>
              <a:rPr lang="sr-Latn-CS" sz="1600" dirty="0"/>
              <a:t> </a:t>
            </a:r>
            <a:r>
              <a:rPr lang="en-GB" sz="1600" dirty="0"/>
              <a:t>communes </a:t>
            </a:r>
            <a:endParaRPr lang="sr-Latn-CS" sz="1600" dirty="0"/>
          </a:p>
          <a:p>
            <a:pPr eaLnBrk="1" hangingPunct="1">
              <a:lnSpc>
                <a:spcPct val="90000"/>
              </a:lnSpc>
              <a:buFontTx/>
              <a:buNone/>
              <a:defRPr/>
            </a:pPr>
            <a:r>
              <a:rPr lang="sr-Latn-CS" sz="2800" b="1" i="1" dirty="0">
                <a:solidFill>
                  <a:srgbClr val="FFFF00"/>
                </a:solidFill>
              </a:rPr>
              <a:t> -a. metacarpea dorsalis prima</a:t>
            </a:r>
          </a:p>
          <a:p>
            <a:pPr eaLnBrk="1" hangingPunct="1">
              <a:lnSpc>
                <a:spcPct val="90000"/>
              </a:lnSpc>
              <a:buFontTx/>
              <a:buNone/>
              <a:defRPr/>
            </a:pPr>
            <a:r>
              <a:rPr lang="en-GB" sz="1600" i="1" dirty="0"/>
              <a:t>- For dorsal side of 1</a:t>
            </a:r>
            <a:r>
              <a:rPr lang="en-GB" sz="1600" i="1" baseline="30000" dirty="0"/>
              <a:t>st</a:t>
            </a:r>
            <a:r>
              <a:rPr lang="en-GB" sz="1600" i="1" dirty="0"/>
              <a:t> and 2</a:t>
            </a:r>
            <a:r>
              <a:rPr lang="en-GB" sz="1600" i="1" baseline="30000" dirty="0"/>
              <a:t>nd</a:t>
            </a:r>
            <a:r>
              <a:rPr lang="en-GB" sz="1600" i="1" dirty="0"/>
              <a:t> finger</a:t>
            </a:r>
            <a:endParaRPr lang="sr-Latn-CS" sz="1600" i="1" dirty="0"/>
          </a:p>
          <a:p>
            <a:pPr eaLnBrk="1" hangingPunct="1">
              <a:lnSpc>
                <a:spcPct val="90000"/>
              </a:lnSpc>
              <a:buFontTx/>
              <a:buNone/>
              <a:defRPr/>
            </a:pPr>
            <a:endParaRPr lang="sr-Latn-CS" sz="2800" b="1" i="1" dirty="0">
              <a:solidFill>
                <a:srgbClr val="FFFF00"/>
              </a:solidFill>
            </a:endParaRPr>
          </a:p>
          <a:p>
            <a:pPr eaLnBrk="1" hangingPunct="1">
              <a:lnSpc>
                <a:spcPct val="90000"/>
              </a:lnSpc>
              <a:buFontTx/>
              <a:buNone/>
              <a:defRPr/>
            </a:pPr>
            <a:r>
              <a:rPr lang="sr-Latn-CS" sz="2800" b="1" i="1" dirty="0">
                <a:solidFill>
                  <a:srgbClr val="FFFF00"/>
                </a:solidFill>
              </a:rPr>
              <a:t>      </a:t>
            </a:r>
            <a:endParaRPr lang="en-US" sz="2400" b="1" i="1" dirty="0">
              <a:solidFill>
                <a:srgbClr val="FFFF00"/>
              </a:solidFill>
            </a:endParaRPr>
          </a:p>
        </p:txBody>
      </p:sp>
      <p:pic>
        <p:nvPicPr>
          <p:cNvPr id="68611" name="Picture 11" descr="A"/>
          <p:cNvPicPr>
            <a:picLocks noGrp="1" noChangeAspect="1" noChangeArrowheads="1"/>
          </p:cNvPicPr>
          <p:nvPr>
            <p:ph sz="quarter" idx="2"/>
          </p:nvPr>
        </p:nvPicPr>
        <p:blipFill>
          <a:blip r:embed="rId3">
            <a:extLst>
              <a:ext uri="{28A0092B-C50C-407E-A947-70E740481C1C}">
                <a14:useLocalDpi xmlns:a14="http://schemas.microsoft.com/office/drawing/2010/main" val="0"/>
              </a:ext>
            </a:extLst>
          </a:blip>
          <a:srcRect/>
          <a:stretch>
            <a:fillRect/>
          </a:stretch>
        </p:blipFill>
        <p:spPr>
          <a:xfrm>
            <a:off x="5500688" y="139700"/>
            <a:ext cx="3500437" cy="3649663"/>
          </a:xfrm>
          <a:noFill/>
          <a:extLst>
            <a:ext uri="{909E8E84-426E-40DD-AFC4-6F175D3DCCD1}">
              <a14:hiddenFill xmlns:a14="http://schemas.microsoft.com/office/drawing/2010/main">
                <a:solidFill>
                  <a:srgbClr val="FFFFFF"/>
                </a:solidFill>
              </a14:hiddenFill>
            </a:ext>
          </a:extLst>
        </p:spPr>
      </p:pic>
      <p:pic>
        <p:nvPicPr>
          <p:cNvPr id="68612" name="Picture 7" descr="00030S419"/>
          <p:cNvPicPr>
            <a:picLocks noGrp="1" noChangeAspect="1" noChangeArrowheads="1"/>
          </p:cNvPicPr>
          <p:nvPr>
            <p:ph sz="quarter" idx="3"/>
          </p:nvPr>
        </p:nvPicPr>
        <p:blipFill>
          <a:blip r:embed="rId4">
            <a:extLst>
              <a:ext uri="{28A0092B-C50C-407E-A947-70E740481C1C}">
                <a14:useLocalDpi xmlns:a14="http://schemas.microsoft.com/office/drawing/2010/main" val="0"/>
              </a:ext>
            </a:extLst>
          </a:blip>
          <a:srcRect/>
          <a:stretch>
            <a:fillRect/>
          </a:stretch>
        </p:blipFill>
        <p:spPr>
          <a:xfrm>
            <a:off x="5500688" y="4000500"/>
            <a:ext cx="3643312" cy="2857500"/>
          </a:xfr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trips dir="rd"/>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7" name="Rectangle 9"/>
          <p:cNvSpPr>
            <a:spLocks noGrp="1" noChangeArrowheads="1"/>
          </p:cNvSpPr>
          <p:nvPr>
            <p:ph type="body" sz="half" idx="1"/>
          </p:nvPr>
        </p:nvSpPr>
        <p:spPr>
          <a:xfrm>
            <a:off x="0" y="0"/>
            <a:ext cx="5436096" cy="6858000"/>
          </a:xfrm>
        </p:spPr>
        <p:txBody>
          <a:bodyPr/>
          <a:lstStyle/>
          <a:p>
            <a:pPr algn="ctr" eaLnBrk="1" hangingPunct="1">
              <a:lnSpc>
                <a:spcPct val="90000"/>
              </a:lnSpc>
              <a:buFont typeface="Wingdings" panose="05000000000000000000" pitchFamily="2" charset="2"/>
              <a:buNone/>
              <a:defRPr/>
            </a:pPr>
            <a:r>
              <a:rPr lang="en-GB" sz="2800" b="1" dirty="0">
                <a:solidFill>
                  <a:srgbClr val="FF0000"/>
                </a:solidFill>
              </a:rPr>
              <a:t>Side branches of </a:t>
            </a:r>
          </a:p>
          <a:p>
            <a:pPr algn="ctr" eaLnBrk="1" hangingPunct="1">
              <a:lnSpc>
                <a:spcPct val="90000"/>
              </a:lnSpc>
              <a:buFont typeface="Wingdings" panose="05000000000000000000" pitchFamily="2" charset="2"/>
              <a:buNone/>
              <a:defRPr/>
            </a:pPr>
            <a:r>
              <a:rPr lang="sr-Latn-CS" sz="2800" b="1" dirty="0">
                <a:solidFill>
                  <a:srgbClr val="FF0000"/>
                </a:solidFill>
              </a:rPr>
              <a:t>a. </a:t>
            </a:r>
            <a:r>
              <a:rPr lang="sr-Latn-CS" sz="2800" b="1" dirty="0" err="1">
                <a:solidFill>
                  <a:srgbClr val="FF0000"/>
                </a:solidFill>
              </a:rPr>
              <a:t>radialis</a:t>
            </a:r>
            <a:endParaRPr lang="en-GB" sz="2800" b="1" dirty="0">
              <a:solidFill>
                <a:srgbClr val="FF0000"/>
              </a:solidFill>
            </a:endParaRPr>
          </a:p>
          <a:p>
            <a:pPr eaLnBrk="1" hangingPunct="1">
              <a:lnSpc>
                <a:spcPct val="90000"/>
              </a:lnSpc>
              <a:buFont typeface="Wingdings" panose="05000000000000000000" pitchFamily="2" charset="2"/>
              <a:buNone/>
              <a:defRPr/>
            </a:pPr>
            <a:r>
              <a:rPr lang="en-GB" sz="1600" dirty="0"/>
              <a:t>Palmar and dorsal carpal branches participate in the </a:t>
            </a:r>
          </a:p>
          <a:p>
            <a:pPr eaLnBrk="1" hangingPunct="1">
              <a:lnSpc>
                <a:spcPct val="90000"/>
              </a:lnSpc>
              <a:buFont typeface="Wingdings" panose="05000000000000000000" pitchFamily="2" charset="2"/>
              <a:buNone/>
              <a:defRPr/>
            </a:pPr>
            <a:r>
              <a:rPr lang="en-GB" sz="1600" dirty="0"/>
              <a:t>peri-articular arterial anastomosis around the wrist by</a:t>
            </a:r>
          </a:p>
          <a:p>
            <a:pPr eaLnBrk="1" hangingPunct="1">
              <a:lnSpc>
                <a:spcPct val="90000"/>
              </a:lnSpc>
              <a:buFont typeface="Wingdings" panose="05000000000000000000" pitchFamily="2" charset="2"/>
              <a:buNone/>
              <a:defRPr/>
            </a:pPr>
            <a:r>
              <a:rPr lang="en-GB" sz="1600" dirty="0"/>
              <a:t>anastomosing with the corresponding branches of the</a:t>
            </a:r>
          </a:p>
          <a:p>
            <a:pPr eaLnBrk="1" hangingPunct="1">
              <a:lnSpc>
                <a:spcPct val="90000"/>
              </a:lnSpc>
              <a:buFont typeface="Wingdings" panose="05000000000000000000" pitchFamily="2" charset="2"/>
              <a:buNone/>
              <a:defRPr/>
            </a:pPr>
            <a:r>
              <a:rPr lang="en-GB" sz="1600" dirty="0"/>
              <a:t>ulnar artery and terminal branches of the anterior and</a:t>
            </a:r>
          </a:p>
          <a:p>
            <a:pPr eaLnBrk="1" hangingPunct="1">
              <a:lnSpc>
                <a:spcPct val="90000"/>
              </a:lnSpc>
              <a:buFont typeface="Wingdings" panose="05000000000000000000" pitchFamily="2" charset="2"/>
              <a:buNone/>
              <a:defRPr/>
            </a:pPr>
            <a:r>
              <a:rPr lang="en-GB" sz="1600" dirty="0"/>
              <a:t>posterior interosseous arteries, forming the palmar and</a:t>
            </a:r>
          </a:p>
          <a:p>
            <a:pPr eaLnBrk="1" hangingPunct="1">
              <a:lnSpc>
                <a:spcPct val="90000"/>
              </a:lnSpc>
              <a:buFont typeface="Wingdings" panose="05000000000000000000" pitchFamily="2" charset="2"/>
              <a:buNone/>
              <a:defRPr/>
            </a:pPr>
            <a:r>
              <a:rPr lang="en-GB" sz="1600" dirty="0"/>
              <a:t>dorsal carpal arches (vascularisation of the wrist)</a:t>
            </a:r>
            <a:endParaRPr lang="sr-Latn-CS" sz="2800" b="1" dirty="0">
              <a:solidFill>
                <a:srgbClr val="FFFF00"/>
              </a:solidFill>
            </a:endParaRPr>
          </a:p>
          <a:p>
            <a:pPr eaLnBrk="1" hangingPunct="1">
              <a:lnSpc>
                <a:spcPct val="90000"/>
              </a:lnSpc>
              <a:buFontTx/>
              <a:buNone/>
              <a:defRPr/>
            </a:pPr>
            <a:r>
              <a:rPr lang="sr-Latn-CS" sz="2800" b="1" i="1" dirty="0">
                <a:solidFill>
                  <a:srgbClr val="FFFF00"/>
                </a:solidFill>
              </a:rPr>
              <a:t>-r. </a:t>
            </a:r>
            <a:r>
              <a:rPr lang="sr-Latn-CS" sz="2800" b="1" i="1" dirty="0" err="1">
                <a:solidFill>
                  <a:srgbClr val="FFFF00"/>
                </a:solidFill>
              </a:rPr>
              <a:t>carpeus</a:t>
            </a:r>
            <a:r>
              <a:rPr lang="sr-Latn-CS" sz="2800" b="1" i="1" dirty="0">
                <a:solidFill>
                  <a:srgbClr val="FFFF00"/>
                </a:solidFill>
              </a:rPr>
              <a:t> </a:t>
            </a:r>
            <a:r>
              <a:rPr lang="sr-Latn-CS" sz="2800" b="1" i="1" dirty="0" err="1">
                <a:solidFill>
                  <a:srgbClr val="FFFF00"/>
                </a:solidFill>
              </a:rPr>
              <a:t>palmaris</a:t>
            </a:r>
            <a:endParaRPr lang="en-GB" sz="2400" b="1" i="1" dirty="0"/>
          </a:p>
          <a:p>
            <a:pPr eaLnBrk="1" hangingPunct="1">
              <a:lnSpc>
                <a:spcPct val="90000"/>
              </a:lnSpc>
              <a:buFontTx/>
              <a:buNone/>
              <a:defRPr/>
            </a:pPr>
            <a:r>
              <a:rPr lang="sr-Latn-CS" sz="1800" i="1" dirty="0"/>
              <a:t>(</a:t>
            </a:r>
            <a:r>
              <a:rPr lang="en-GB" sz="1800" i="1" dirty="0"/>
              <a:t>anastomosis with</a:t>
            </a:r>
            <a:r>
              <a:rPr lang="sr-Latn-CS" sz="1800" i="1" dirty="0"/>
              <a:t> r.carpeus palmaris </a:t>
            </a:r>
            <a:r>
              <a:rPr lang="sr-Latn-CS" sz="1800" i="1" dirty="0" err="1"/>
              <a:t>a.ulnaris</a:t>
            </a:r>
            <a:r>
              <a:rPr lang="sr-Latn-CS" sz="1800" i="1" dirty="0"/>
              <a:t>,</a:t>
            </a:r>
            <a:endParaRPr lang="en-GB" sz="1800" i="1" dirty="0"/>
          </a:p>
          <a:p>
            <a:pPr eaLnBrk="1" hangingPunct="1">
              <a:lnSpc>
                <a:spcPct val="90000"/>
              </a:lnSpc>
              <a:buFontTx/>
              <a:buNone/>
              <a:defRPr/>
            </a:pPr>
            <a:r>
              <a:rPr lang="sr-Latn-CS" sz="1800" i="1" dirty="0" err="1"/>
              <a:t>a.interossea</a:t>
            </a:r>
            <a:r>
              <a:rPr lang="sr-Latn-CS" sz="1800" i="1" dirty="0"/>
              <a:t> </a:t>
            </a:r>
            <a:r>
              <a:rPr lang="sr-Latn-CS" sz="1800" i="1" dirty="0" err="1"/>
              <a:t>anterior</a:t>
            </a:r>
            <a:r>
              <a:rPr lang="sr-Latn-CS" sz="1800" i="1" dirty="0"/>
              <a:t> </a:t>
            </a:r>
            <a:r>
              <a:rPr lang="en-GB" sz="1800" i="1" dirty="0"/>
              <a:t>and</a:t>
            </a:r>
            <a:r>
              <a:rPr lang="sr-Latn-CS" sz="1800" i="1" dirty="0"/>
              <a:t> </a:t>
            </a:r>
            <a:r>
              <a:rPr lang="sr-Latn-CS" sz="1800" i="1" dirty="0" err="1"/>
              <a:t>rr.recurrentes</a:t>
            </a:r>
            <a:r>
              <a:rPr lang="en-GB" sz="1800" i="1" dirty="0"/>
              <a:t> of</a:t>
            </a:r>
            <a:r>
              <a:rPr lang="sr-Latn-CS" sz="1800" i="1" dirty="0"/>
              <a:t> </a:t>
            </a:r>
            <a:r>
              <a:rPr lang="sr-Latn-CS" sz="1800" i="1" dirty="0" err="1"/>
              <a:t>arcus</a:t>
            </a:r>
            <a:endParaRPr lang="en-GB" sz="1800" i="1" dirty="0"/>
          </a:p>
          <a:p>
            <a:pPr eaLnBrk="1" hangingPunct="1">
              <a:lnSpc>
                <a:spcPct val="90000"/>
              </a:lnSpc>
              <a:buFontTx/>
              <a:buNone/>
              <a:defRPr/>
            </a:pPr>
            <a:r>
              <a:rPr lang="en-GB" sz="1800" i="1" dirty="0"/>
              <a:t>p</a:t>
            </a:r>
            <a:r>
              <a:rPr lang="sr-Latn-CS" sz="1800" i="1" dirty="0" err="1"/>
              <a:t>alm</a:t>
            </a:r>
            <a:r>
              <a:rPr lang="en-GB" sz="1800" i="1" dirty="0" err="1"/>
              <a:t>aris</a:t>
            </a:r>
            <a:r>
              <a:rPr lang="en-GB" sz="1800" i="1" dirty="0"/>
              <a:t> </a:t>
            </a:r>
            <a:r>
              <a:rPr lang="sr-Latn-CS" sz="1800" i="1" dirty="0" err="1"/>
              <a:t>prof</a:t>
            </a:r>
            <a:r>
              <a:rPr lang="en-GB" sz="1800" i="1" dirty="0" err="1"/>
              <a:t>undus</a:t>
            </a:r>
            <a:r>
              <a:rPr lang="en-GB" sz="1800" i="1" dirty="0"/>
              <a:t> - </a:t>
            </a:r>
            <a:r>
              <a:rPr lang="sr-Latn-CS" sz="1800" b="1" i="1" dirty="0" err="1">
                <a:solidFill>
                  <a:srgbClr val="FF6600"/>
                </a:solidFill>
              </a:rPr>
              <a:t>rete</a:t>
            </a:r>
            <a:r>
              <a:rPr lang="sr-Latn-CS" sz="1800" b="1" i="1" dirty="0">
                <a:solidFill>
                  <a:srgbClr val="FF6600"/>
                </a:solidFill>
              </a:rPr>
              <a:t> </a:t>
            </a:r>
            <a:r>
              <a:rPr lang="sr-Latn-CS" sz="1800" b="1" i="1" dirty="0" err="1">
                <a:solidFill>
                  <a:srgbClr val="FF6600"/>
                </a:solidFill>
              </a:rPr>
              <a:t>carpi</a:t>
            </a:r>
            <a:r>
              <a:rPr lang="sr-Latn-CS" sz="1800" b="1" i="1" dirty="0">
                <a:solidFill>
                  <a:srgbClr val="FF6600"/>
                </a:solidFill>
              </a:rPr>
              <a:t> </a:t>
            </a:r>
            <a:r>
              <a:rPr lang="sr-Latn-CS" sz="1800" b="1" i="1" dirty="0" err="1">
                <a:solidFill>
                  <a:srgbClr val="FF6600"/>
                </a:solidFill>
              </a:rPr>
              <a:t>palmare</a:t>
            </a:r>
            <a:r>
              <a:rPr lang="sr-Latn-CS" sz="1800" b="1" i="1" dirty="0">
                <a:solidFill>
                  <a:srgbClr val="FF6600"/>
                </a:solidFill>
              </a:rPr>
              <a:t> </a:t>
            </a:r>
            <a:r>
              <a:rPr lang="sr-Latn-CS" sz="1800" i="1" dirty="0"/>
              <a:t>)</a:t>
            </a:r>
            <a:r>
              <a:rPr lang="sr-Latn-CS" sz="1800" i="1" dirty="0">
                <a:solidFill>
                  <a:srgbClr val="FFFF00"/>
                </a:solidFill>
              </a:rPr>
              <a:t> </a:t>
            </a:r>
          </a:p>
          <a:p>
            <a:pPr eaLnBrk="1" hangingPunct="1">
              <a:lnSpc>
                <a:spcPct val="90000"/>
              </a:lnSpc>
              <a:buFontTx/>
              <a:buNone/>
              <a:defRPr/>
            </a:pPr>
            <a:r>
              <a:rPr lang="sr-Latn-CS" sz="2800" b="1" i="1" dirty="0">
                <a:solidFill>
                  <a:srgbClr val="FFFF00"/>
                </a:solidFill>
              </a:rPr>
              <a:t> -r. carpeus </a:t>
            </a:r>
            <a:r>
              <a:rPr lang="sr-Latn-CS" sz="2800" b="1" i="1" dirty="0" err="1">
                <a:solidFill>
                  <a:srgbClr val="FFFF00"/>
                </a:solidFill>
              </a:rPr>
              <a:t>dorsalis</a:t>
            </a:r>
            <a:r>
              <a:rPr lang="sr-Latn-CS" sz="2800" b="1" i="1" dirty="0">
                <a:solidFill>
                  <a:srgbClr val="FFFF00"/>
                </a:solidFill>
              </a:rPr>
              <a:t> </a:t>
            </a:r>
            <a:endParaRPr lang="sr-Latn-CS" sz="2000" b="1" i="1" dirty="0"/>
          </a:p>
          <a:p>
            <a:pPr eaLnBrk="1" hangingPunct="1">
              <a:lnSpc>
                <a:spcPct val="90000"/>
              </a:lnSpc>
              <a:buFontTx/>
              <a:buNone/>
              <a:defRPr/>
            </a:pPr>
            <a:r>
              <a:rPr lang="sr-Latn-CS" sz="1800" i="1" dirty="0"/>
              <a:t>(</a:t>
            </a:r>
            <a:r>
              <a:rPr lang="en-GB" sz="1800" i="1" dirty="0"/>
              <a:t>anastomosis with</a:t>
            </a:r>
            <a:r>
              <a:rPr lang="sr-Latn-CS" sz="1800" i="1" dirty="0"/>
              <a:t> r.carpeus dorsalis </a:t>
            </a:r>
            <a:r>
              <a:rPr lang="sr-Latn-CS" sz="1800" i="1" dirty="0" err="1"/>
              <a:t>a.ulnaris</a:t>
            </a:r>
            <a:endParaRPr lang="en-GB" sz="1800" i="1" dirty="0"/>
          </a:p>
          <a:p>
            <a:pPr eaLnBrk="1" hangingPunct="1">
              <a:lnSpc>
                <a:spcPct val="90000"/>
              </a:lnSpc>
              <a:buFontTx/>
              <a:buNone/>
              <a:defRPr/>
            </a:pPr>
            <a:r>
              <a:rPr lang="en-GB" sz="1800" i="1" dirty="0"/>
              <a:t>and </a:t>
            </a:r>
            <a:r>
              <a:rPr lang="sr-Latn-CS" sz="1800" i="1" dirty="0" err="1"/>
              <a:t>a.interossea</a:t>
            </a:r>
            <a:r>
              <a:rPr lang="sr-Latn-CS" sz="1800" i="1" dirty="0"/>
              <a:t> ant.et post.</a:t>
            </a:r>
            <a:r>
              <a:rPr lang="sr-Latn-CS" sz="1800" b="1" i="1" dirty="0">
                <a:solidFill>
                  <a:srgbClr val="FF6600"/>
                </a:solidFill>
              </a:rPr>
              <a:t> </a:t>
            </a:r>
            <a:r>
              <a:rPr lang="en-GB" sz="1800" b="1" i="1" dirty="0">
                <a:solidFill>
                  <a:srgbClr val="FF6600"/>
                </a:solidFill>
              </a:rPr>
              <a:t>- </a:t>
            </a:r>
            <a:r>
              <a:rPr lang="sr-Latn-CS" sz="1800" b="1" i="1" dirty="0" err="1">
                <a:solidFill>
                  <a:srgbClr val="FF6600"/>
                </a:solidFill>
              </a:rPr>
              <a:t>rete</a:t>
            </a:r>
            <a:r>
              <a:rPr lang="sr-Latn-CS" sz="1800" b="1" i="1" dirty="0">
                <a:solidFill>
                  <a:srgbClr val="FF6600"/>
                </a:solidFill>
              </a:rPr>
              <a:t> </a:t>
            </a:r>
            <a:r>
              <a:rPr lang="sr-Latn-CS" sz="1800" b="1" i="1" dirty="0" err="1">
                <a:solidFill>
                  <a:srgbClr val="FF6600"/>
                </a:solidFill>
              </a:rPr>
              <a:t>carpi</a:t>
            </a:r>
            <a:r>
              <a:rPr lang="sr-Latn-CS" sz="1800" b="1" i="1" dirty="0">
                <a:solidFill>
                  <a:srgbClr val="FF6600"/>
                </a:solidFill>
              </a:rPr>
              <a:t> </a:t>
            </a:r>
            <a:r>
              <a:rPr lang="sr-Latn-CS" sz="1800" b="1" i="1" dirty="0" err="1">
                <a:solidFill>
                  <a:srgbClr val="FF6600"/>
                </a:solidFill>
              </a:rPr>
              <a:t>dorsale</a:t>
            </a:r>
            <a:r>
              <a:rPr lang="sr-Latn-CS" sz="1800" b="1" i="1" dirty="0"/>
              <a:t> </a:t>
            </a:r>
            <a:r>
              <a:rPr lang="sr-Latn-CS" sz="1800" i="1" dirty="0"/>
              <a:t>)</a:t>
            </a:r>
            <a:endParaRPr lang="en-GB" sz="1800" i="1" dirty="0"/>
          </a:p>
          <a:p>
            <a:pPr eaLnBrk="1" hangingPunct="1">
              <a:lnSpc>
                <a:spcPct val="90000"/>
              </a:lnSpc>
              <a:buFontTx/>
              <a:buNone/>
              <a:defRPr/>
            </a:pPr>
            <a:endParaRPr lang="en-GB" sz="2000" i="1" dirty="0"/>
          </a:p>
          <a:p>
            <a:pPr eaLnBrk="1" hangingPunct="1">
              <a:lnSpc>
                <a:spcPct val="90000"/>
              </a:lnSpc>
              <a:buFontTx/>
              <a:buNone/>
              <a:defRPr/>
            </a:pPr>
            <a:r>
              <a:rPr lang="en-GB" sz="2000" i="1" dirty="0"/>
              <a:t>Branches of rete carpi </a:t>
            </a:r>
            <a:r>
              <a:rPr lang="en-GB" sz="2000" i="1" dirty="0" err="1"/>
              <a:t>dorsale</a:t>
            </a:r>
            <a:r>
              <a:rPr lang="en-GB" sz="2000" i="1" dirty="0"/>
              <a:t>:</a:t>
            </a:r>
            <a:endParaRPr lang="sr-Latn-CS" sz="2000" i="1" dirty="0"/>
          </a:p>
          <a:p>
            <a:pPr eaLnBrk="1" hangingPunct="1">
              <a:lnSpc>
                <a:spcPct val="90000"/>
              </a:lnSpc>
              <a:buFontTx/>
              <a:buNone/>
              <a:defRPr/>
            </a:pPr>
            <a:r>
              <a:rPr lang="sr-Latn-RS" sz="2800" b="1" i="1" dirty="0">
                <a:solidFill>
                  <a:srgbClr val="FF6600"/>
                </a:solidFill>
              </a:rPr>
              <a:t>    </a:t>
            </a:r>
            <a:r>
              <a:rPr lang="sr-Latn-RS" sz="2000" b="1" i="1" dirty="0" err="1">
                <a:solidFill>
                  <a:srgbClr val="FF0000"/>
                </a:solidFill>
              </a:rPr>
              <a:t>aa.metacarpeae</a:t>
            </a:r>
            <a:r>
              <a:rPr lang="sr-Latn-RS" sz="2000" b="1" i="1" dirty="0">
                <a:solidFill>
                  <a:srgbClr val="FF0000"/>
                </a:solidFill>
              </a:rPr>
              <a:t> </a:t>
            </a:r>
            <a:r>
              <a:rPr lang="sr-Latn-RS" sz="2000" b="1" i="1" dirty="0" err="1">
                <a:solidFill>
                  <a:srgbClr val="FF0000"/>
                </a:solidFill>
              </a:rPr>
              <a:t>dorsales</a:t>
            </a:r>
            <a:r>
              <a:rPr lang="sr-Latn-RS" sz="2000" b="1" i="1" dirty="0">
                <a:solidFill>
                  <a:srgbClr val="FF0000"/>
                </a:solidFill>
              </a:rPr>
              <a:t> </a:t>
            </a:r>
            <a:r>
              <a:rPr lang="en-GB" sz="2000" b="1" i="1" dirty="0">
                <a:solidFill>
                  <a:srgbClr val="FF0000"/>
                </a:solidFill>
              </a:rPr>
              <a:t>(4)</a:t>
            </a:r>
            <a:r>
              <a:rPr lang="sr-Latn-RS" sz="2000" b="1" i="1" dirty="0">
                <a:solidFill>
                  <a:srgbClr val="FF0000"/>
                </a:solidFill>
              </a:rPr>
              <a:t> </a:t>
            </a:r>
            <a:endParaRPr lang="en-GB" sz="2000" b="1" i="1" dirty="0">
              <a:solidFill>
                <a:srgbClr val="FF0000"/>
              </a:solidFill>
            </a:endParaRPr>
          </a:p>
          <a:p>
            <a:pPr eaLnBrk="1" hangingPunct="1">
              <a:lnSpc>
                <a:spcPct val="90000"/>
              </a:lnSpc>
              <a:buFontTx/>
              <a:buNone/>
              <a:defRPr/>
            </a:pPr>
            <a:r>
              <a:rPr lang="en-GB" sz="2000" b="1" dirty="0">
                <a:solidFill>
                  <a:srgbClr val="FFFF00"/>
                </a:solidFill>
                <a:cs typeface="Arial" charset="0"/>
              </a:rPr>
              <a:t>                        </a:t>
            </a:r>
            <a:r>
              <a:rPr lang="sr-Latn-CS" sz="2000" b="1" dirty="0">
                <a:solidFill>
                  <a:srgbClr val="FFFF00"/>
                </a:solidFill>
                <a:cs typeface="Arial" charset="0"/>
              </a:rPr>
              <a:t>↓</a:t>
            </a:r>
            <a:endParaRPr lang="en-GB" sz="2000" b="1" i="1" dirty="0">
              <a:solidFill>
                <a:srgbClr val="FF0000"/>
              </a:solidFill>
            </a:endParaRPr>
          </a:p>
          <a:p>
            <a:pPr eaLnBrk="1" hangingPunct="1">
              <a:lnSpc>
                <a:spcPct val="90000"/>
              </a:lnSpc>
              <a:buFontTx/>
              <a:buNone/>
              <a:defRPr/>
            </a:pPr>
            <a:r>
              <a:rPr lang="en-GB" sz="2000" b="1" i="1" dirty="0">
                <a:solidFill>
                  <a:srgbClr val="FF0000"/>
                </a:solidFill>
              </a:rPr>
              <a:t>         </a:t>
            </a:r>
            <a:r>
              <a:rPr lang="sr-Latn-RS" sz="2000" b="1" i="1" dirty="0" err="1">
                <a:solidFill>
                  <a:srgbClr val="FF0000"/>
                </a:solidFill>
              </a:rPr>
              <a:t>aa.digitales</a:t>
            </a:r>
            <a:r>
              <a:rPr lang="sr-Latn-RS" sz="2000" b="1" i="1" dirty="0">
                <a:solidFill>
                  <a:srgbClr val="FF0000"/>
                </a:solidFill>
              </a:rPr>
              <a:t> </a:t>
            </a:r>
            <a:r>
              <a:rPr lang="sr-Latn-RS" sz="2000" b="1" i="1" dirty="0" err="1">
                <a:solidFill>
                  <a:srgbClr val="FF0000"/>
                </a:solidFill>
              </a:rPr>
              <a:t>dorsal</a:t>
            </a:r>
            <a:r>
              <a:rPr lang="en-GB" sz="2000" b="1" i="1" dirty="0">
                <a:solidFill>
                  <a:srgbClr val="FF0000"/>
                </a:solidFill>
              </a:rPr>
              <a:t>e</a:t>
            </a:r>
            <a:r>
              <a:rPr lang="sr-Latn-RS" sz="2000" b="1" i="1" dirty="0">
                <a:solidFill>
                  <a:srgbClr val="FF0000"/>
                </a:solidFill>
              </a:rPr>
              <a:t>s</a:t>
            </a:r>
            <a:r>
              <a:rPr lang="en-GB" sz="2000" b="1" i="1" dirty="0">
                <a:solidFill>
                  <a:srgbClr val="FF0000"/>
                </a:solidFill>
              </a:rPr>
              <a:t> (2x4)</a:t>
            </a:r>
            <a:endParaRPr lang="en-US" sz="2000" b="1" i="1" dirty="0">
              <a:solidFill>
                <a:srgbClr val="FFFF00"/>
              </a:solidFill>
            </a:endParaRPr>
          </a:p>
          <a:p>
            <a:pPr eaLnBrk="1" hangingPunct="1">
              <a:lnSpc>
                <a:spcPct val="90000"/>
              </a:lnSpc>
              <a:buFontTx/>
              <a:buNone/>
              <a:defRPr/>
            </a:pPr>
            <a:r>
              <a:rPr lang="en-US" sz="2800" b="1" i="1" dirty="0">
                <a:solidFill>
                  <a:srgbClr val="FFFF00"/>
                </a:solidFill>
              </a:rPr>
              <a:t> </a:t>
            </a:r>
            <a:endParaRPr lang="sr-Latn-CS" sz="2800" b="1" i="1" dirty="0">
              <a:solidFill>
                <a:srgbClr val="FFFF00"/>
              </a:solidFill>
            </a:endParaRPr>
          </a:p>
          <a:p>
            <a:pPr eaLnBrk="1" hangingPunct="1">
              <a:lnSpc>
                <a:spcPct val="90000"/>
              </a:lnSpc>
              <a:buFontTx/>
              <a:buNone/>
              <a:defRPr/>
            </a:pPr>
            <a:r>
              <a:rPr lang="sr-Latn-CS" sz="2800" b="1" i="1" dirty="0">
                <a:solidFill>
                  <a:srgbClr val="FFFF00"/>
                </a:solidFill>
              </a:rPr>
              <a:t>      </a:t>
            </a:r>
            <a:endParaRPr lang="en-US" sz="2400" b="1" i="1" dirty="0">
              <a:solidFill>
                <a:srgbClr val="FFFF00"/>
              </a:solidFill>
            </a:endParaRPr>
          </a:p>
        </p:txBody>
      </p:sp>
      <p:pic>
        <p:nvPicPr>
          <p:cNvPr id="70659" name="Picture 7" descr="arc"/>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5456343" y="1052736"/>
            <a:ext cx="3857625" cy="3870325"/>
          </a:xfrm>
          <a:noFill/>
          <a:extLst>
            <a:ext uri="{909E8E84-426E-40DD-AFC4-6F175D3DCCD1}">
              <a14:hiddenFill xmlns:a14="http://schemas.microsoft.com/office/drawing/2010/main">
                <a:solidFill>
                  <a:srgbClr val="FFFFFF"/>
                </a:solidFill>
              </a14:hiddenFill>
            </a:ext>
          </a:extLst>
        </p:spPr>
      </p:pic>
      <p:sp>
        <p:nvSpPr>
          <p:cNvPr id="2" name="Right Brace 1">
            <a:extLst>
              <a:ext uri="{FF2B5EF4-FFF2-40B4-BE49-F238E27FC236}">
                <a16:creationId xmlns:a16="http://schemas.microsoft.com/office/drawing/2014/main" id="{008891E1-0BAD-8B55-7295-66B161B64EA3}"/>
              </a:ext>
            </a:extLst>
          </p:cNvPr>
          <p:cNvSpPr/>
          <p:nvPr/>
        </p:nvSpPr>
        <p:spPr bwMode="auto">
          <a:xfrm>
            <a:off x="4211960" y="5589240"/>
            <a:ext cx="360040" cy="1268760"/>
          </a:xfrm>
          <a:prstGeom prst="rightBrace">
            <a:avLst/>
          </a:prstGeom>
          <a:solidFill>
            <a:srgbClr val="CC0000"/>
          </a:solid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000" b="1" i="0" u="none" strike="noStrike" cap="none" normalizeH="0" baseline="0">
              <a:ln>
                <a:noFill/>
              </a:ln>
              <a:solidFill>
                <a:schemeClr val="tx1"/>
              </a:solidFill>
              <a:effectLst>
                <a:outerShdw blurRad="38100" dist="38100" dir="2700000" algn="tl">
                  <a:srgbClr val="000000">
                    <a:alpha val="43137"/>
                  </a:srgbClr>
                </a:outerShdw>
              </a:effectLst>
              <a:latin typeface="Comic Sans MS" pitchFamily="66" charset="0"/>
            </a:endParaRPr>
          </a:p>
        </p:txBody>
      </p:sp>
      <p:sp>
        <p:nvSpPr>
          <p:cNvPr id="3" name="TextBox 2">
            <a:extLst>
              <a:ext uri="{FF2B5EF4-FFF2-40B4-BE49-F238E27FC236}">
                <a16:creationId xmlns:a16="http://schemas.microsoft.com/office/drawing/2014/main" id="{48840BC0-5817-0FA7-8EAC-53707CB7A530}"/>
              </a:ext>
            </a:extLst>
          </p:cNvPr>
          <p:cNvSpPr txBox="1"/>
          <p:nvPr/>
        </p:nvSpPr>
        <p:spPr>
          <a:xfrm flipH="1">
            <a:off x="4932040" y="5445224"/>
            <a:ext cx="3384376" cy="1015663"/>
          </a:xfrm>
          <a:prstGeom prst="rect">
            <a:avLst/>
          </a:prstGeom>
          <a:noFill/>
        </p:spPr>
        <p:txBody>
          <a:bodyPr wrap="square" rtlCol="0">
            <a:spAutoFit/>
          </a:bodyPr>
          <a:lstStyle/>
          <a:p>
            <a:r>
              <a:rPr lang="en-GB" dirty="0">
                <a:latin typeface="+mn-lt"/>
              </a:rPr>
              <a:t>For arterial vascularisation of the dorsal side of hand</a:t>
            </a:r>
          </a:p>
        </p:txBody>
      </p:sp>
    </p:spTree>
  </p:cSld>
  <p:clrMapOvr>
    <a:masterClrMapping/>
  </p:clrMapOvr>
  <p:transition spd="slow">
    <p:strips dir="rd"/>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7" name="Rectangle 9"/>
          <p:cNvSpPr>
            <a:spLocks noGrp="1" noChangeArrowheads="1"/>
          </p:cNvSpPr>
          <p:nvPr>
            <p:ph type="body" sz="half" idx="1"/>
          </p:nvPr>
        </p:nvSpPr>
        <p:spPr>
          <a:xfrm>
            <a:off x="0" y="0"/>
            <a:ext cx="4716463" cy="6858000"/>
          </a:xfrm>
        </p:spPr>
        <p:txBody>
          <a:bodyPr/>
          <a:lstStyle/>
          <a:p>
            <a:pPr eaLnBrk="1" hangingPunct="1">
              <a:lnSpc>
                <a:spcPct val="90000"/>
              </a:lnSpc>
              <a:buFontTx/>
              <a:buNone/>
              <a:defRPr/>
            </a:pPr>
            <a:endParaRPr lang="sr-Latn-CS" sz="2800" b="1" i="1" dirty="0">
              <a:solidFill>
                <a:srgbClr val="FFFF00"/>
              </a:solidFill>
            </a:endParaRPr>
          </a:p>
          <a:p>
            <a:pPr algn="ctr" eaLnBrk="1" hangingPunct="1">
              <a:lnSpc>
                <a:spcPct val="90000"/>
              </a:lnSpc>
              <a:buFontTx/>
              <a:buNone/>
              <a:defRPr/>
            </a:pPr>
            <a:r>
              <a:rPr lang="en-GB" sz="2800" b="1" dirty="0">
                <a:solidFill>
                  <a:srgbClr val="FF0000"/>
                </a:solidFill>
              </a:rPr>
              <a:t>Terminal branches of</a:t>
            </a:r>
          </a:p>
          <a:p>
            <a:pPr algn="ctr" eaLnBrk="1" hangingPunct="1">
              <a:lnSpc>
                <a:spcPct val="90000"/>
              </a:lnSpc>
              <a:buFontTx/>
              <a:buNone/>
              <a:defRPr/>
            </a:pPr>
            <a:r>
              <a:rPr lang="sr-Latn-CS" sz="2800" b="1" dirty="0">
                <a:solidFill>
                  <a:srgbClr val="FF0000"/>
                </a:solidFill>
              </a:rPr>
              <a:t> a. </a:t>
            </a:r>
            <a:r>
              <a:rPr lang="sr-Latn-CS" sz="2800" b="1" dirty="0" err="1">
                <a:solidFill>
                  <a:srgbClr val="FF0000"/>
                </a:solidFill>
              </a:rPr>
              <a:t>radialis</a:t>
            </a:r>
            <a:endParaRPr lang="en-GB" sz="2800" b="1" dirty="0">
              <a:solidFill>
                <a:srgbClr val="FF0000"/>
              </a:solidFill>
            </a:endParaRPr>
          </a:p>
          <a:p>
            <a:pPr algn="ctr" eaLnBrk="1" hangingPunct="1">
              <a:lnSpc>
                <a:spcPct val="90000"/>
              </a:lnSpc>
              <a:buFontTx/>
              <a:buNone/>
              <a:defRPr/>
            </a:pPr>
            <a:endParaRPr lang="sr-Latn-CS" sz="2800" b="1" dirty="0">
              <a:solidFill>
                <a:srgbClr val="FF0000"/>
              </a:solidFill>
            </a:endParaRPr>
          </a:p>
          <a:p>
            <a:pPr eaLnBrk="1" hangingPunct="1">
              <a:lnSpc>
                <a:spcPct val="90000"/>
              </a:lnSpc>
              <a:buFontTx/>
              <a:buChar char="-"/>
              <a:defRPr/>
            </a:pPr>
            <a:r>
              <a:rPr lang="sr-Latn-CS" sz="2800" b="1" i="1" dirty="0">
                <a:solidFill>
                  <a:srgbClr val="FFFF00"/>
                </a:solidFill>
              </a:rPr>
              <a:t>A.princeps pollicis</a:t>
            </a:r>
          </a:p>
          <a:p>
            <a:pPr eaLnBrk="1" hangingPunct="1">
              <a:lnSpc>
                <a:spcPct val="90000"/>
              </a:lnSpc>
              <a:buFontTx/>
              <a:buNone/>
              <a:defRPr/>
            </a:pPr>
            <a:endParaRPr lang="en-GB" sz="2800" b="1" i="1" dirty="0">
              <a:solidFill>
                <a:srgbClr val="FFFF00"/>
              </a:solidFill>
            </a:endParaRPr>
          </a:p>
          <a:p>
            <a:pPr eaLnBrk="1" hangingPunct="1">
              <a:lnSpc>
                <a:spcPct val="90000"/>
              </a:lnSpc>
              <a:buFontTx/>
              <a:buNone/>
              <a:defRPr/>
            </a:pPr>
            <a:endParaRPr lang="en-GB" sz="2800" b="1" i="1" dirty="0">
              <a:solidFill>
                <a:srgbClr val="FFFF00"/>
              </a:solidFill>
            </a:endParaRPr>
          </a:p>
          <a:p>
            <a:pPr eaLnBrk="1" hangingPunct="1">
              <a:lnSpc>
                <a:spcPct val="90000"/>
              </a:lnSpc>
              <a:buFontTx/>
              <a:buNone/>
              <a:defRPr/>
            </a:pPr>
            <a:r>
              <a:rPr lang="sr-Latn-CS" sz="2800" b="1" i="1" dirty="0">
                <a:solidFill>
                  <a:srgbClr val="FFFF00"/>
                </a:solidFill>
              </a:rPr>
              <a:t>- </a:t>
            </a:r>
            <a:r>
              <a:rPr lang="sr-Latn-CS" sz="2800" b="1" i="1" dirty="0" err="1">
                <a:solidFill>
                  <a:srgbClr val="FFFF00"/>
                </a:solidFill>
              </a:rPr>
              <a:t>Arcus</a:t>
            </a:r>
            <a:r>
              <a:rPr lang="sr-Latn-CS" sz="2800" b="1" i="1" dirty="0">
                <a:solidFill>
                  <a:srgbClr val="FFFF00"/>
                </a:solidFill>
              </a:rPr>
              <a:t> </a:t>
            </a:r>
            <a:r>
              <a:rPr lang="sr-Latn-CS" sz="2800" b="1" i="1" dirty="0" err="1">
                <a:solidFill>
                  <a:srgbClr val="FFFF00"/>
                </a:solidFill>
              </a:rPr>
              <a:t>palmaris</a:t>
            </a:r>
            <a:r>
              <a:rPr lang="sr-Latn-CS" sz="2800" b="1" i="1" dirty="0">
                <a:solidFill>
                  <a:srgbClr val="FFFF00"/>
                </a:solidFill>
              </a:rPr>
              <a:t> </a:t>
            </a:r>
            <a:r>
              <a:rPr lang="sr-Latn-CS" sz="2800" b="1" i="1" dirty="0" err="1">
                <a:solidFill>
                  <a:srgbClr val="FFFF00"/>
                </a:solidFill>
              </a:rPr>
              <a:t>profundus</a:t>
            </a:r>
            <a:endParaRPr lang="en-GB" sz="2800" b="1" i="1" dirty="0">
              <a:solidFill>
                <a:srgbClr val="FFFF00"/>
              </a:solidFill>
            </a:endParaRPr>
          </a:p>
          <a:p>
            <a:pPr eaLnBrk="1" hangingPunct="1">
              <a:lnSpc>
                <a:spcPct val="90000"/>
              </a:lnSpc>
              <a:buFontTx/>
              <a:buNone/>
              <a:defRPr/>
            </a:pPr>
            <a:r>
              <a:rPr lang="en-GB" sz="2800" b="1" i="1" dirty="0">
                <a:solidFill>
                  <a:srgbClr val="FFFF00"/>
                </a:solidFill>
              </a:rPr>
              <a:t>(Deep palmar arch)</a:t>
            </a:r>
            <a:endParaRPr lang="sr-Latn-CS" sz="2800" b="1" i="1" dirty="0">
              <a:solidFill>
                <a:srgbClr val="FFFF00"/>
              </a:solidFill>
            </a:endParaRPr>
          </a:p>
          <a:p>
            <a:pPr eaLnBrk="1" hangingPunct="1">
              <a:lnSpc>
                <a:spcPct val="90000"/>
              </a:lnSpc>
              <a:buFontTx/>
              <a:buNone/>
              <a:defRPr/>
            </a:pPr>
            <a:r>
              <a:rPr lang="sr-Latn-CS" sz="2800" b="1" i="1" dirty="0">
                <a:solidFill>
                  <a:srgbClr val="FFFF00"/>
                </a:solidFill>
              </a:rPr>
              <a:t>      </a:t>
            </a:r>
            <a:endParaRPr lang="en-US" sz="2400" b="1" i="1" dirty="0">
              <a:solidFill>
                <a:srgbClr val="FFFF00"/>
              </a:solidFill>
            </a:endParaRPr>
          </a:p>
        </p:txBody>
      </p:sp>
      <p:pic>
        <p:nvPicPr>
          <p:cNvPr id="3" name="Picture 7" descr="arc">
            <a:extLst>
              <a:ext uri="{FF2B5EF4-FFF2-40B4-BE49-F238E27FC236}">
                <a16:creationId xmlns:a16="http://schemas.microsoft.com/office/drawing/2014/main" id="{C6C0E119-20E3-07D9-0C5E-7F8C82DC6439}"/>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3661048" y="1052736"/>
            <a:ext cx="5482952" cy="5501459"/>
          </a:xfr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trips dir="rd"/>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7" name="Rectangle 9"/>
          <p:cNvSpPr>
            <a:spLocks noGrp="1" noChangeArrowheads="1"/>
          </p:cNvSpPr>
          <p:nvPr>
            <p:ph type="body" sz="half" idx="1"/>
          </p:nvPr>
        </p:nvSpPr>
        <p:spPr>
          <a:xfrm>
            <a:off x="0" y="0"/>
            <a:ext cx="4716463" cy="6858000"/>
          </a:xfrm>
        </p:spPr>
        <p:txBody>
          <a:bodyPr/>
          <a:lstStyle/>
          <a:p>
            <a:pPr eaLnBrk="1" hangingPunct="1">
              <a:lnSpc>
                <a:spcPct val="90000"/>
              </a:lnSpc>
              <a:buFontTx/>
              <a:buNone/>
              <a:defRPr/>
            </a:pPr>
            <a:endParaRPr lang="sr-Latn-CS" sz="2800" b="1" i="1" dirty="0">
              <a:solidFill>
                <a:srgbClr val="FFFF00"/>
              </a:solidFill>
            </a:endParaRPr>
          </a:p>
          <a:p>
            <a:pPr algn="ctr" eaLnBrk="1" hangingPunct="1">
              <a:lnSpc>
                <a:spcPct val="90000"/>
              </a:lnSpc>
              <a:buFontTx/>
              <a:buNone/>
              <a:defRPr/>
            </a:pPr>
            <a:r>
              <a:rPr lang="en-GB" sz="2800" b="1" dirty="0">
                <a:solidFill>
                  <a:srgbClr val="FF0000"/>
                </a:solidFill>
              </a:rPr>
              <a:t>Terminal branches of</a:t>
            </a:r>
          </a:p>
          <a:p>
            <a:pPr algn="ctr" eaLnBrk="1" hangingPunct="1">
              <a:lnSpc>
                <a:spcPct val="90000"/>
              </a:lnSpc>
              <a:buFontTx/>
              <a:buNone/>
              <a:defRPr/>
            </a:pPr>
            <a:r>
              <a:rPr lang="sr-Latn-CS" sz="2800" b="1" dirty="0">
                <a:solidFill>
                  <a:srgbClr val="FF0000"/>
                </a:solidFill>
              </a:rPr>
              <a:t> a. </a:t>
            </a:r>
            <a:r>
              <a:rPr lang="sr-Latn-CS" sz="2800" b="1" dirty="0" err="1">
                <a:solidFill>
                  <a:srgbClr val="FF0000"/>
                </a:solidFill>
              </a:rPr>
              <a:t>radialis</a:t>
            </a:r>
            <a:endParaRPr lang="en-GB" sz="2800" b="1" dirty="0">
              <a:solidFill>
                <a:srgbClr val="FF0000"/>
              </a:solidFill>
            </a:endParaRPr>
          </a:p>
          <a:p>
            <a:pPr algn="ctr" eaLnBrk="1" hangingPunct="1">
              <a:lnSpc>
                <a:spcPct val="90000"/>
              </a:lnSpc>
              <a:buFontTx/>
              <a:buNone/>
              <a:defRPr/>
            </a:pPr>
            <a:endParaRPr lang="sr-Latn-CS" sz="2800" b="1" dirty="0">
              <a:solidFill>
                <a:srgbClr val="FF0000"/>
              </a:solidFill>
            </a:endParaRPr>
          </a:p>
          <a:p>
            <a:pPr eaLnBrk="1" hangingPunct="1">
              <a:lnSpc>
                <a:spcPct val="90000"/>
              </a:lnSpc>
              <a:buFontTx/>
              <a:buChar char="-"/>
              <a:defRPr/>
            </a:pPr>
            <a:r>
              <a:rPr lang="sr-Latn-CS" sz="2800" b="1" i="1" dirty="0" err="1">
                <a:solidFill>
                  <a:srgbClr val="FFFF00"/>
                </a:solidFill>
              </a:rPr>
              <a:t>A.princeps</a:t>
            </a:r>
            <a:r>
              <a:rPr lang="sr-Latn-CS" sz="2800" b="1" i="1" dirty="0">
                <a:solidFill>
                  <a:srgbClr val="FFFF00"/>
                </a:solidFill>
              </a:rPr>
              <a:t> </a:t>
            </a:r>
            <a:r>
              <a:rPr lang="sr-Latn-CS" sz="2800" b="1" i="1" dirty="0" err="1">
                <a:solidFill>
                  <a:srgbClr val="FFFF00"/>
                </a:solidFill>
              </a:rPr>
              <a:t>pollicis</a:t>
            </a:r>
            <a:endParaRPr lang="en-GB" sz="2800" b="1" i="1" dirty="0">
              <a:solidFill>
                <a:srgbClr val="FFFF00"/>
              </a:solidFill>
            </a:endParaRPr>
          </a:p>
          <a:p>
            <a:pPr marL="0" indent="0" eaLnBrk="1" hangingPunct="1">
              <a:lnSpc>
                <a:spcPct val="90000"/>
              </a:lnSpc>
              <a:buNone/>
              <a:defRPr/>
            </a:pPr>
            <a:r>
              <a:rPr lang="en-GB" sz="2800" b="1" i="1" dirty="0">
                <a:solidFill>
                  <a:srgbClr val="FFFF00"/>
                </a:solidFill>
              </a:rPr>
              <a:t>    </a:t>
            </a:r>
            <a:r>
              <a:rPr lang="en-GB" sz="2000" dirty="0">
                <a:effectLst/>
              </a:rPr>
              <a:t>gives rise to:</a:t>
            </a:r>
            <a:endParaRPr lang="sr-Latn-CS" sz="2000" dirty="0">
              <a:effectLst/>
            </a:endParaRPr>
          </a:p>
          <a:p>
            <a:pPr eaLnBrk="1" hangingPunct="1">
              <a:lnSpc>
                <a:spcPct val="90000"/>
              </a:lnSpc>
              <a:buFontTx/>
              <a:buChar char="-"/>
              <a:defRPr/>
            </a:pPr>
            <a:r>
              <a:rPr lang="sr-Latn-CS" sz="2800" b="1" i="1" dirty="0"/>
              <a:t>a.palmaris pollicis radialis et ulnaris</a:t>
            </a:r>
          </a:p>
          <a:p>
            <a:pPr eaLnBrk="1" hangingPunct="1">
              <a:lnSpc>
                <a:spcPct val="90000"/>
              </a:lnSpc>
              <a:buFontTx/>
              <a:buChar char="-"/>
              <a:defRPr/>
            </a:pPr>
            <a:r>
              <a:rPr lang="sr-Latn-CS" sz="2800" b="1" i="1" dirty="0"/>
              <a:t>a.palmaris indicis radialis</a:t>
            </a:r>
          </a:p>
          <a:p>
            <a:pPr eaLnBrk="1" hangingPunct="1">
              <a:lnSpc>
                <a:spcPct val="90000"/>
              </a:lnSpc>
              <a:buFontTx/>
              <a:buNone/>
              <a:defRPr/>
            </a:pPr>
            <a:endParaRPr lang="en-GB" sz="2800" b="1" i="1" dirty="0">
              <a:solidFill>
                <a:srgbClr val="FFFF00"/>
              </a:solidFill>
            </a:endParaRPr>
          </a:p>
          <a:p>
            <a:pPr eaLnBrk="1" hangingPunct="1">
              <a:lnSpc>
                <a:spcPct val="90000"/>
              </a:lnSpc>
              <a:buFontTx/>
              <a:buNone/>
              <a:defRPr/>
            </a:pPr>
            <a:r>
              <a:rPr lang="en-GB" sz="1800" dirty="0">
                <a:effectLst/>
              </a:rPr>
              <a:t>-for palmar side of 1</a:t>
            </a:r>
            <a:r>
              <a:rPr lang="en-GB" sz="1800" baseline="30000" dirty="0">
                <a:effectLst/>
              </a:rPr>
              <a:t>st</a:t>
            </a:r>
            <a:r>
              <a:rPr lang="en-GB" sz="1800" dirty="0">
                <a:effectLst/>
              </a:rPr>
              <a:t> and lateral</a:t>
            </a:r>
          </a:p>
          <a:p>
            <a:pPr eaLnBrk="1" hangingPunct="1">
              <a:lnSpc>
                <a:spcPct val="90000"/>
              </a:lnSpc>
              <a:buFontTx/>
              <a:buNone/>
              <a:defRPr/>
            </a:pPr>
            <a:r>
              <a:rPr lang="en-GB" sz="1800" dirty="0">
                <a:effectLst/>
              </a:rPr>
              <a:t>side of 2</a:t>
            </a:r>
            <a:r>
              <a:rPr lang="en-GB" sz="1800" baseline="30000" dirty="0">
                <a:effectLst/>
              </a:rPr>
              <a:t>nd</a:t>
            </a:r>
            <a:r>
              <a:rPr lang="en-GB" sz="1800" dirty="0">
                <a:effectLst/>
              </a:rPr>
              <a:t> finger</a:t>
            </a:r>
            <a:endParaRPr lang="en-US" sz="1800" dirty="0">
              <a:effectLst/>
            </a:endParaRPr>
          </a:p>
        </p:txBody>
      </p:sp>
      <p:pic>
        <p:nvPicPr>
          <p:cNvPr id="3" name="Picture 7" descr="arc">
            <a:extLst>
              <a:ext uri="{FF2B5EF4-FFF2-40B4-BE49-F238E27FC236}">
                <a16:creationId xmlns:a16="http://schemas.microsoft.com/office/drawing/2014/main" id="{C6C0E119-20E3-07D9-0C5E-7F8C82DC6439}"/>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3661048" y="1052736"/>
            <a:ext cx="5482952" cy="5501459"/>
          </a:xfr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62131184"/>
      </p:ext>
    </p:extLst>
  </p:cSld>
  <p:clrMapOvr>
    <a:masterClrMapping/>
  </p:clrMapOvr>
  <p:transition spd="slow">
    <p:strips dir="rd"/>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2" name="Picture 7" descr="00030S419"/>
          <p:cNvPicPr>
            <a:picLocks noGrp="1" noChangeAspect="1" noChangeArrowheads="1"/>
          </p:cNvPicPr>
          <p:nvPr>
            <p:ph/>
          </p:nvPr>
        </p:nvPicPr>
        <p:blipFill>
          <a:blip r:embed="rId4">
            <a:extLst>
              <a:ext uri="{28A0092B-C50C-407E-A947-70E740481C1C}">
                <a14:useLocalDpi xmlns:a14="http://schemas.microsoft.com/office/drawing/2010/main" val="0"/>
              </a:ext>
            </a:extLst>
          </a:blip>
          <a:srcRect/>
          <a:stretch>
            <a:fillRect/>
          </a:stretch>
        </p:blipFill>
        <p:spPr>
          <a:xfrm>
            <a:off x="2301875" y="0"/>
            <a:ext cx="6842125" cy="6858000"/>
          </a:xfrm>
          <a:noFill/>
          <a:extLst>
            <a:ext uri="{909E8E84-426E-40DD-AFC4-6F175D3DCCD1}">
              <a14:hiddenFill xmlns:a14="http://schemas.microsoft.com/office/drawing/2010/main">
                <a:solidFill>
                  <a:srgbClr val="FFFFFF"/>
                </a:solidFill>
              </a14:hiddenFill>
            </a:ext>
          </a:extLst>
        </p:spPr>
      </p:pic>
      <p:sp>
        <p:nvSpPr>
          <p:cNvPr id="121865" name="WordArt 9"/>
          <p:cNvSpPr>
            <a:spLocks noChangeArrowheads="1" noChangeShapeType="1" noTextEdit="1"/>
          </p:cNvSpPr>
          <p:nvPr/>
        </p:nvSpPr>
        <p:spPr bwMode="auto">
          <a:xfrm rot="5400000">
            <a:off x="-2053431" y="3069432"/>
            <a:ext cx="6626225" cy="719137"/>
          </a:xfrm>
          <a:prstGeom prst="rect">
            <a:avLst/>
          </a:prstGeom>
        </p:spPr>
        <p:txBody>
          <a:bodyPr vert="wordArtVert" wrap="none" fromWordArt="1">
            <a:prstTxWarp prst="textPlain">
              <a:avLst>
                <a:gd name="adj" fmla="val 50000"/>
              </a:avLst>
            </a:prstTxWarp>
          </a:bodyPr>
          <a:lstStyle/>
          <a:p>
            <a:pPr algn="ctr" fontAlgn="auto"/>
            <a:r>
              <a:rPr lang="sr-Latn-RS" sz="2800" i="1" kern="10">
                <a:ln w="9525">
                  <a:solidFill>
                    <a:srgbClr val="800000"/>
                  </a:solidFill>
                  <a:round/>
                  <a:headEnd/>
                  <a:tailEnd/>
                </a:ln>
                <a:solidFill>
                  <a:srgbClr val="CC0000"/>
                </a:solidFill>
                <a:effectLst>
                  <a:outerShdw dist="35921" dir="2700000" algn="ctr" rotWithShape="0">
                    <a:srgbClr val="B2B2B2">
                      <a:alpha val="79999"/>
                    </a:srgbClr>
                  </a:outerShdw>
                </a:effectLst>
              </a:rPr>
              <a:t>ARCUS PALMARIS PROFUNDUS</a:t>
            </a:r>
          </a:p>
        </p:txBody>
      </p:sp>
      <p:sp>
        <p:nvSpPr>
          <p:cNvPr id="121866" name="AutoShape 10"/>
          <p:cNvSpPr>
            <a:spLocks noChangeArrowheads="1"/>
          </p:cNvSpPr>
          <p:nvPr/>
        </p:nvSpPr>
        <p:spPr bwMode="auto">
          <a:xfrm rot="19941241">
            <a:off x="4992688" y="3355975"/>
            <a:ext cx="1871662" cy="115888"/>
          </a:xfrm>
          <a:prstGeom prst="leftArrow">
            <a:avLst>
              <a:gd name="adj1" fmla="val 50000"/>
              <a:gd name="adj2" fmla="val 403765"/>
            </a:avLst>
          </a:prstGeom>
          <a:solidFill>
            <a:srgbClr val="000066"/>
          </a:solidFill>
          <a:ln w="9525">
            <a:solidFill>
              <a:schemeClr val="tx1"/>
            </a:solidFill>
            <a:miter lim="800000"/>
            <a:headEnd/>
            <a:tailEnd/>
          </a:ln>
          <a:effectLst/>
        </p:spPr>
        <p:txBody>
          <a:bodyPr wrap="none" anchor="ctr"/>
          <a:lstStyle/>
          <a:p>
            <a:pPr>
              <a:defRPr/>
            </a:pPr>
            <a:endParaRPr lang="sr-Latn-CS">
              <a:effectLst>
                <a:outerShdw blurRad="38100" dist="38100" dir="2700000" algn="tl">
                  <a:srgbClr val="000000">
                    <a:alpha val="43137"/>
                  </a:srgbClr>
                </a:outerShdw>
              </a:effectLst>
            </a:endParaRPr>
          </a:p>
        </p:txBody>
      </p:sp>
    </p:spTree>
    <p:custDataLst>
      <p:tags r:id="rId1"/>
    </p:custDataLst>
  </p:cSld>
  <p:clrMapOvr>
    <a:masterClrMapping/>
  </p:clrMapOvr>
  <p:transition spd="slow">
    <p:strips dir="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4" presetClass="entr" presetSubtype="0" fill="hold" nodeType="clickEffect">
                                  <p:stCondLst>
                                    <p:cond delay="0"/>
                                  </p:stCondLst>
                                  <p:childTnLst>
                                    <p:set>
                                      <p:cBhvr>
                                        <p:cTn id="6" dur="1" fill="hold">
                                          <p:stCondLst>
                                            <p:cond delay="0"/>
                                          </p:stCondLst>
                                        </p:cTn>
                                        <p:tgtEl>
                                          <p:spTgt spid="121865"/>
                                        </p:tgtEl>
                                        <p:attrNameLst>
                                          <p:attrName>style.visibility</p:attrName>
                                        </p:attrNameLst>
                                      </p:cBhvr>
                                      <p:to>
                                        <p:strVal val="visible"/>
                                      </p:to>
                                    </p:set>
                                    <p:anim from="(-#ppt_w/2)" to="(#ppt_x)" calcmode="lin" valueType="num">
                                      <p:cBhvr>
                                        <p:cTn id="7" dur="600" fill="hold">
                                          <p:stCondLst>
                                            <p:cond delay="0"/>
                                          </p:stCondLst>
                                        </p:cTn>
                                        <p:tgtEl>
                                          <p:spTgt spid="121865"/>
                                        </p:tgtEl>
                                        <p:attrNameLst>
                                          <p:attrName>ppt_x</p:attrName>
                                        </p:attrNameLst>
                                      </p:cBhvr>
                                    </p:anim>
                                    <p:anim from="0" to="-1.0" calcmode="lin" valueType="num">
                                      <p:cBhvr>
                                        <p:cTn id="8" dur="200" decel="50000" autoRev="1" fill="hold">
                                          <p:stCondLst>
                                            <p:cond delay="600"/>
                                          </p:stCondLst>
                                        </p:cTn>
                                        <p:tgtEl>
                                          <p:spTgt spid="121865"/>
                                        </p:tgtEl>
                                        <p:attrNameLst>
                                          <p:attrName>xshear</p:attrName>
                                        </p:attrNameLst>
                                      </p:cBhvr>
                                    </p:anim>
                                    <p:animScale>
                                      <p:cBhvr>
                                        <p:cTn id="9" dur="200" decel="100000" autoRev="1" fill="hold">
                                          <p:stCondLst>
                                            <p:cond delay="600"/>
                                          </p:stCondLst>
                                        </p:cTn>
                                        <p:tgtEl>
                                          <p:spTgt spid="121865"/>
                                        </p:tgtEl>
                                      </p:cBhvr>
                                      <p:from x="100000" y="100000"/>
                                      <p:to x="80000" y="100000"/>
                                    </p:animScale>
                                    <p:anim by="(#ppt_h/3+#ppt_w*0.1)" calcmode="lin" valueType="num">
                                      <p:cBhvr additive="sum">
                                        <p:cTn id="10" dur="200" decel="100000" autoRev="1" fill="hold">
                                          <p:stCondLst>
                                            <p:cond delay="600"/>
                                          </p:stCondLst>
                                        </p:cTn>
                                        <p:tgtEl>
                                          <p:spTgt spid="121865"/>
                                        </p:tgtEl>
                                        <p:attrNameLst>
                                          <p:attrName>ppt_x</p:attrName>
                                        </p:attrNameLst>
                                      </p:cBhvr>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52" presetClass="entr" presetSubtype="0" fill="hold" grpId="0" nodeType="clickEffect">
                                  <p:stCondLst>
                                    <p:cond delay="0"/>
                                  </p:stCondLst>
                                  <p:childTnLst>
                                    <p:set>
                                      <p:cBhvr>
                                        <p:cTn id="14" dur="1" fill="hold">
                                          <p:stCondLst>
                                            <p:cond delay="0"/>
                                          </p:stCondLst>
                                        </p:cTn>
                                        <p:tgtEl>
                                          <p:spTgt spid="121866"/>
                                        </p:tgtEl>
                                        <p:attrNameLst>
                                          <p:attrName>style.visibility</p:attrName>
                                        </p:attrNameLst>
                                      </p:cBhvr>
                                      <p:to>
                                        <p:strVal val="visible"/>
                                      </p:to>
                                    </p:set>
                                    <p:animScale>
                                      <p:cBhvr>
                                        <p:cTn id="15" dur="1000" decel="50000" fill="hold">
                                          <p:stCondLst>
                                            <p:cond delay="0"/>
                                          </p:stCondLst>
                                        </p:cTn>
                                        <p:tgtEl>
                                          <p:spTgt spid="12186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121866"/>
                                        </p:tgtEl>
                                        <p:attrNameLst>
                                          <p:attrName>ppt_x</p:attrName>
                                          <p:attrName>ppt_y</p:attrName>
                                        </p:attrNameLst>
                                      </p:cBhvr>
                                    </p:animMotion>
                                    <p:animEffect transition="in" filter="fade">
                                      <p:cBhvr>
                                        <p:cTn id="17" dur="1000"/>
                                        <p:tgtEl>
                                          <p:spTgt spid="1218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86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5DFBF03-098C-0E40-4E63-71AAE6D6CDBE}"/>
              </a:ext>
            </a:extLst>
          </p:cNvPr>
          <p:cNvPicPr>
            <a:picLocks noChangeAspect="1"/>
          </p:cNvPicPr>
          <p:nvPr/>
        </p:nvPicPr>
        <p:blipFill>
          <a:blip r:embed="rId2"/>
          <a:stretch>
            <a:fillRect/>
          </a:stretch>
        </p:blipFill>
        <p:spPr>
          <a:xfrm>
            <a:off x="155627" y="548680"/>
            <a:ext cx="8832746" cy="5510921"/>
          </a:xfrm>
          <a:prstGeom prst="rect">
            <a:avLst/>
          </a:prstGeom>
        </p:spPr>
      </p:pic>
    </p:spTree>
    <p:extLst>
      <p:ext uri="{BB962C8B-B14F-4D97-AF65-F5344CB8AC3E}">
        <p14:creationId xmlns:p14="http://schemas.microsoft.com/office/powerpoint/2010/main" val="3128527869"/>
      </p:ext>
    </p:extLst>
  </p:cSld>
  <p:clrMapOvr>
    <a:masterClrMapping/>
  </p:clrMapOvr>
  <p:transition spd="slow">
    <p:strips dir="rd"/>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40" name="Rectangle 4"/>
          <p:cNvSpPr>
            <a:spLocks noGrp="1" noChangeArrowheads="1"/>
          </p:cNvSpPr>
          <p:nvPr>
            <p:ph type="title"/>
          </p:nvPr>
        </p:nvSpPr>
        <p:spPr>
          <a:xfrm>
            <a:off x="457200" y="73054"/>
            <a:ext cx="8229600" cy="1062956"/>
          </a:xfrm>
        </p:spPr>
        <p:txBody>
          <a:bodyPr/>
          <a:lstStyle/>
          <a:p>
            <a:pPr eaLnBrk="1" hangingPunct="1">
              <a:defRPr/>
            </a:pPr>
            <a:r>
              <a:rPr lang="sr-Latn-CS" sz="2800" b="1" dirty="0">
                <a:solidFill>
                  <a:srgbClr val="FFFF00"/>
                </a:solidFill>
              </a:rPr>
              <a:t>ARCUS PALMARIS PROFUNDUS</a:t>
            </a:r>
            <a:br>
              <a:rPr lang="en-GB" sz="2800" b="1" dirty="0">
                <a:solidFill>
                  <a:srgbClr val="FFFF00"/>
                </a:solidFill>
              </a:rPr>
            </a:br>
            <a:r>
              <a:rPr lang="en-GB" sz="2800" b="1" dirty="0">
                <a:solidFill>
                  <a:srgbClr val="FFFF00"/>
                </a:solidFill>
              </a:rPr>
              <a:t>(DEEP </a:t>
            </a:r>
            <a:r>
              <a:rPr lang="en-GB" sz="2800" b="1">
                <a:solidFill>
                  <a:srgbClr val="FFFF00"/>
                </a:solidFill>
              </a:rPr>
              <a:t>PALMAR ARCH)</a:t>
            </a:r>
            <a:endParaRPr lang="en-US" sz="2800" b="1" dirty="0">
              <a:solidFill>
                <a:srgbClr val="FFFF00"/>
              </a:solidFill>
            </a:endParaRPr>
          </a:p>
        </p:txBody>
      </p:sp>
      <p:sp>
        <p:nvSpPr>
          <p:cNvPr id="116745" name="Rectangle 9"/>
          <p:cNvSpPr>
            <a:spLocks noGrp="1" noChangeArrowheads="1"/>
          </p:cNvSpPr>
          <p:nvPr>
            <p:ph sz="half" idx="1"/>
          </p:nvPr>
        </p:nvSpPr>
        <p:spPr>
          <a:xfrm>
            <a:off x="179512" y="1124744"/>
            <a:ext cx="4614863" cy="5733256"/>
          </a:xfrm>
        </p:spPr>
        <p:txBody>
          <a:bodyPr/>
          <a:lstStyle/>
          <a:p>
            <a:pPr eaLnBrk="1" hangingPunct="1">
              <a:buFontTx/>
              <a:buChar char="-"/>
              <a:defRPr/>
            </a:pPr>
            <a:r>
              <a:rPr lang="en-GB" sz="2000" b="1" dirty="0">
                <a:solidFill>
                  <a:srgbClr val="FFFF00"/>
                </a:solidFill>
              </a:rPr>
              <a:t>It is formed by anastomosis of</a:t>
            </a:r>
            <a:r>
              <a:rPr lang="sr-Latn-CS" sz="2000" b="1" dirty="0">
                <a:solidFill>
                  <a:srgbClr val="FFFF00"/>
                </a:solidFill>
              </a:rPr>
              <a:t>:</a:t>
            </a:r>
          </a:p>
          <a:p>
            <a:pPr eaLnBrk="1" hangingPunct="1">
              <a:buFontTx/>
              <a:buNone/>
              <a:defRPr/>
            </a:pPr>
            <a:r>
              <a:rPr lang="sr-Latn-CS" sz="2000" b="1" dirty="0">
                <a:solidFill>
                  <a:srgbClr val="FFFF00"/>
                </a:solidFill>
              </a:rPr>
              <a:t>     1. </a:t>
            </a:r>
            <a:r>
              <a:rPr lang="en-GB" sz="2000" b="1" dirty="0">
                <a:solidFill>
                  <a:srgbClr val="FFFF00"/>
                </a:solidFill>
              </a:rPr>
              <a:t>terminal branch of radial artery</a:t>
            </a:r>
            <a:endParaRPr lang="sr-Latn-CS" sz="2000" b="1" dirty="0">
              <a:solidFill>
                <a:srgbClr val="FFFF00"/>
              </a:solidFill>
            </a:endParaRPr>
          </a:p>
          <a:p>
            <a:pPr eaLnBrk="1" hangingPunct="1">
              <a:buFontTx/>
              <a:buNone/>
              <a:defRPr/>
            </a:pPr>
            <a:r>
              <a:rPr lang="sr-Latn-CS" sz="2000" b="1" dirty="0">
                <a:solidFill>
                  <a:srgbClr val="FFFF00"/>
                </a:solidFill>
              </a:rPr>
              <a:t>     2. r.palmaris profundus a.ulnaris</a:t>
            </a:r>
          </a:p>
          <a:p>
            <a:pPr eaLnBrk="1" hangingPunct="1">
              <a:buFontTx/>
              <a:buNone/>
              <a:defRPr/>
            </a:pPr>
            <a:endParaRPr lang="sr-Latn-CS" sz="2000" b="1" dirty="0">
              <a:solidFill>
                <a:srgbClr val="FFFF00"/>
              </a:solidFill>
            </a:endParaRPr>
          </a:p>
          <a:p>
            <a:pPr eaLnBrk="1" hangingPunct="1">
              <a:buFontTx/>
              <a:buChar char="-"/>
              <a:defRPr/>
            </a:pPr>
            <a:r>
              <a:rPr lang="en-GB" sz="1800" dirty="0"/>
              <a:t>This arch lies across the metacarpals just distal to their bases </a:t>
            </a:r>
            <a:endParaRPr lang="en-GB" sz="1800" i="1" dirty="0">
              <a:solidFill>
                <a:srgbClr val="FFFF00"/>
              </a:solidFill>
            </a:endParaRPr>
          </a:p>
          <a:p>
            <a:pPr eaLnBrk="1" hangingPunct="1">
              <a:buFontTx/>
              <a:buChar char="-"/>
              <a:defRPr/>
            </a:pPr>
            <a:r>
              <a:rPr lang="en-GB" sz="2000" i="1" dirty="0"/>
              <a:t>Its projection is ~</a:t>
            </a:r>
            <a:r>
              <a:rPr lang="sr-Latn-CS" sz="2000" i="1" dirty="0"/>
              <a:t>1cm </a:t>
            </a:r>
            <a:r>
              <a:rPr lang="en-GB" sz="2000" i="1" dirty="0"/>
              <a:t>proximal to superficial palmar arch</a:t>
            </a:r>
            <a:endParaRPr lang="sr-Latn-CS" sz="2000" i="1" dirty="0"/>
          </a:p>
          <a:p>
            <a:pPr eaLnBrk="1" hangingPunct="1">
              <a:buFontTx/>
              <a:buChar char="-"/>
              <a:defRPr/>
            </a:pPr>
            <a:r>
              <a:rPr lang="en-GB" sz="2000" i="1" dirty="0"/>
              <a:t>Dorsally (deeper) are located</a:t>
            </a:r>
            <a:r>
              <a:rPr lang="sr-Latn-CS" sz="2000" i="1" dirty="0"/>
              <a:t>: </a:t>
            </a:r>
          </a:p>
          <a:p>
            <a:pPr eaLnBrk="1" hangingPunct="1">
              <a:buFontTx/>
              <a:buChar char="-"/>
              <a:defRPr/>
            </a:pPr>
            <a:r>
              <a:rPr lang="sr-Latn-CS" sz="2000" i="1" dirty="0">
                <a:solidFill>
                  <a:srgbClr val="FFFF00"/>
                </a:solidFill>
              </a:rPr>
              <a:t>mm.interossei, </a:t>
            </a:r>
            <a:r>
              <a:rPr lang="en-GB" sz="2000" i="1" dirty="0">
                <a:solidFill>
                  <a:srgbClr val="FFFF00"/>
                </a:solidFill>
              </a:rPr>
              <a:t>metacarpal bones</a:t>
            </a:r>
            <a:endParaRPr lang="sr-Latn-CS" sz="2000" i="1" dirty="0">
              <a:solidFill>
                <a:srgbClr val="FFFF00"/>
              </a:solidFill>
            </a:endParaRPr>
          </a:p>
          <a:p>
            <a:pPr eaLnBrk="1" hangingPunct="1">
              <a:buFontTx/>
              <a:buChar char="-"/>
              <a:defRPr/>
            </a:pPr>
            <a:r>
              <a:rPr lang="en-GB" sz="2000" i="1" dirty="0"/>
              <a:t>Superficial to deep palmar arch are</a:t>
            </a:r>
            <a:r>
              <a:rPr lang="sr-Latn-CS" sz="2000" i="1" dirty="0"/>
              <a:t>:</a:t>
            </a:r>
          </a:p>
          <a:p>
            <a:pPr eaLnBrk="1" hangingPunct="1">
              <a:buFontTx/>
              <a:buNone/>
              <a:defRPr/>
            </a:pPr>
            <a:r>
              <a:rPr lang="sr-Latn-CS" sz="2000" i="1" dirty="0">
                <a:solidFill>
                  <a:srgbClr val="FFFF00"/>
                </a:solidFill>
              </a:rPr>
              <a:t>         m.adductor pollicis,</a:t>
            </a:r>
          </a:p>
          <a:p>
            <a:pPr eaLnBrk="1" hangingPunct="1">
              <a:buFontTx/>
              <a:buNone/>
              <a:defRPr/>
            </a:pPr>
            <a:r>
              <a:rPr lang="sr-Latn-CS" sz="2000" i="1" dirty="0">
                <a:solidFill>
                  <a:srgbClr val="FFFF00"/>
                </a:solidFill>
              </a:rPr>
              <a:t>         m.flexor digitorum superficialis,</a:t>
            </a:r>
          </a:p>
          <a:p>
            <a:pPr eaLnBrk="1" hangingPunct="1">
              <a:buFontTx/>
              <a:buNone/>
              <a:defRPr/>
            </a:pPr>
            <a:r>
              <a:rPr lang="sr-Latn-CS" sz="2000" i="1" dirty="0">
                <a:solidFill>
                  <a:srgbClr val="FFFF00"/>
                </a:solidFill>
              </a:rPr>
              <a:t>         m.flexor digitorum profundus,</a:t>
            </a:r>
          </a:p>
          <a:p>
            <a:pPr eaLnBrk="1" hangingPunct="1">
              <a:buFontTx/>
              <a:buNone/>
              <a:defRPr/>
            </a:pPr>
            <a:r>
              <a:rPr lang="sr-Latn-CS" sz="2000" i="1" dirty="0">
                <a:solidFill>
                  <a:srgbClr val="FFFF00"/>
                </a:solidFill>
              </a:rPr>
              <a:t>         mm.lumbricales, n.ulnaris</a:t>
            </a:r>
          </a:p>
        </p:txBody>
      </p:sp>
      <p:pic>
        <p:nvPicPr>
          <p:cNvPr id="78852" name="Picture 7" descr="00030S419"/>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5105400" y="1857375"/>
            <a:ext cx="4038600" cy="4048125"/>
          </a:xfr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trips dir="rd"/>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898" name="Picture 7" descr="arc"/>
          <p:cNvPicPr>
            <a:picLocks noGrp="1"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a:xfrm>
            <a:off x="1000125" y="-51811"/>
            <a:ext cx="6786563" cy="6808788"/>
          </a:xfr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trips dir="rd"/>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40" name="Rectangle 4"/>
          <p:cNvSpPr>
            <a:spLocks noGrp="1" noChangeArrowheads="1"/>
          </p:cNvSpPr>
          <p:nvPr>
            <p:ph type="title"/>
          </p:nvPr>
        </p:nvSpPr>
        <p:spPr/>
        <p:txBody>
          <a:bodyPr/>
          <a:lstStyle/>
          <a:p>
            <a:pPr eaLnBrk="1" hangingPunct="1">
              <a:defRPr/>
            </a:pPr>
            <a:r>
              <a:rPr lang="sr-Latn-CS" sz="2800" b="1">
                <a:solidFill>
                  <a:srgbClr val="FFFF00"/>
                </a:solidFill>
              </a:rPr>
              <a:t>ARCUS PALMARIS PROFUNDUS - APP</a:t>
            </a:r>
            <a:br>
              <a:rPr lang="sr-Latn-CS" sz="2800" b="1">
                <a:solidFill>
                  <a:srgbClr val="FFFF00"/>
                </a:solidFill>
              </a:rPr>
            </a:br>
            <a:endParaRPr lang="en-US" sz="2800" b="1">
              <a:solidFill>
                <a:srgbClr val="FFFF00"/>
              </a:solidFill>
            </a:endParaRPr>
          </a:p>
        </p:txBody>
      </p:sp>
      <p:sp>
        <p:nvSpPr>
          <p:cNvPr id="116745" name="Rectangle 9"/>
          <p:cNvSpPr>
            <a:spLocks noGrp="1" noChangeArrowheads="1"/>
          </p:cNvSpPr>
          <p:nvPr>
            <p:ph sz="half" idx="1"/>
          </p:nvPr>
        </p:nvSpPr>
        <p:spPr>
          <a:xfrm>
            <a:off x="0" y="1600200"/>
            <a:ext cx="5508104" cy="4530725"/>
          </a:xfrm>
        </p:spPr>
        <p:txBody>
          <a:bodyPr/>
          <a:lstStyle/>
          <a:p>
            <a:pPr eaLnBrk="1" hangingPunct="1">
              <a:buFont typeface="Wingdings" panose="05000000000000000000" pitchFamily="2" charset="2"/>
              <a:buNone/>
              <a:defRPr/>
            </a:pPr>
            <a:r>
              <a:rPr lang="sr-Latn-CS" altLang="sr-Latn-RS" sz="2400" i="1" dirty="0"/>
              <a:t>- </a:t>
            </a:r>
            <a:r>
              <a:rPr lang="sr-Latn-CS" altLang="sr-Latn-RS" sz="2000" i="1" dirty="0"/>
              <a:t> </a:t>
            </a:r>
            <a:r>
              <a:rPr lang="en-GB" altLang="sr-Latn-RS" sz="2000" i="1" dirty="0"/>
              <a:t>Deep palmar arch gives rise to</a:t>
            </a:r>
            <a:r>
              <a:rPr lang="sr-Latn-CS" altLang="sr-Latn-RS" sz="2000" i="1" dirty="0"/>
              <a:t>:</a:t>
            </a:r>
            <a:endParaRPr lang="sr-Latn-CS" altLang="sr-Latn-RS" sz="2400" i="1" dirty="0"/>
          </a:p>
          <a:p>
            <a:pPr eaLnBrk="1" hangingPunct="1">
              <a:buFont typeface="Wingdings" panose="05000000000000000000" pitchFamily="2" charset="2"/>
              <a:buNone/>
              <a:defRPr/>
            </a:pPr>
            <a:r>
              <a:rPr lang="sr-Latn-CS" altLang="sr-Latn-RS" sz="2400" b="1" dirty="0">
                <a:solidFill>
                  <a:srgbClr val="FFFF00"/>
                </a:solidFill>
              </a:rPr>
              <a:t>   </a:t>
            </a:r>
            <a:r>
              <a:rPr lang="sr-Latn-CS" altLang="sr-Latn-RS" sz="2000" b="1" dirty="0">
                <a:solidFill>
                  <a:srgbClr val="FFFF00"/>
                </a:solidFill>
              </a:rPr>
              <a:t>1. aa. </a:t>
            </a:r>
            <a:r>
              <a:rPr lang="sr-Latn-CS" altLang="sr-Latn-RS" sz="2000" b="1" dirty="0" err="1">
                <a:solidFill>
                  <a:srgbClr val="FFFF00"/>
                </a:solidFill>
              </a:rPr>
              <a:t>metacarpeae</a:t>
            </a:r>
            <a:r>
              <a:rPr lang="sr-Latn-CS" altLang="sr-Latn-RS" sz="2000" b="1" dirty="0">
                <a:solidFill>
                  <a:srgbClr val="FFFF00"/>
                </a:solidFill>
              </a:rPr>
              <a:t> </a:t>
            </a:r>
            <a:r>
              <a:rPr lang="sr-Latn-CS" altLang="sr-Latn-RS" sz="2000" b="1" dirty="0" err="1">
                <a:solidFill>
                  <a:srgbClr val="FFFF00"/>
                </a:solidFill>
              </a:rPr>
              <a:t>palmares</a:t>
            </a:r>
            <a:r>
              <a:rPr lang="en-GB" altLang="sr-Latn-RS" sz="2000" b="1" dirty="0">
                <a:solidFill>
                  <a:srgbClr val="FFFF00"/>
                </a:solidFill>
              </a:rPr>
              <a:t> (3)</a:t>
            </a:r>
            <a:endParaRPr lang="sr-Latn-CS" altLang="sr-Latn-RS" sz="2000" b="1" dirty="0">
              <a:solidFill>
                <a:srgbClr val="FFFF00"/>
              </a:solidFill>
            </a:endParaRPr>
          </a:p>
          <a:p>
            <a:pPr eaLnBrk="1" hangingPunct="1">
              <a:buFont typeface="Wingdings" panose="05000000000000000000" pitchFamily="2" charset="2"/>
              <a:buNone/>
              <a:defRPr/>
            </a:pPr>
            <a:r>
              <a:rPr lang="en-GB" altLang="sr-Latn-RS" sz="1800" dirty="0"/>
              <a:t> -They join to </a:t>
            </a:r>
            <a:r>
              <a:rPr lang="sr-Latn-CS" altLang="sr-Latn-RS" sz="1800" dirty="0" err="1"/>
              <a:t>aa</a:t>
            </a:r>
            <a:r>
              <a:rPr lang="sr-Latn-CS" altLang="sr-Latn-RS" sz="1800" dirty="0"/>
              <a:t>.</a:t>
            </a:r>
            <a:r>
              <a:rPr lang="en-GB" altLang="sr-Latn-RS" sz="1800" dirty="0"/>
              <a:t> d</a:t>
            </a:r>
            <a:r>
              <a:rPr lang="sr-Latn-CS" altLang="sr-Latn-RS" sz="1800" dirty="0" err="1"/>
              <a:t>ig</a:t>
            </a:r>
            <a:r>
              <a:rPr lang="en-GB" altLang="sr-Latn-RS" sz="1800" dirty="0" err="1"/>
              <a:t>itales</a:t>
            </a:r>
            <a:r>
              <a:rPr lang="en-GB" altLang="sr-Latn-RS" sz="1800" dirty="0"/>
              <a:t> </a:t>
            </a:r>
            <a:r>
              <a:rPr lang="sr-Latn-CS" altLang="sr-Latn-RS" sz="1800" dirty="0" err="1"/>
              <a:t>pal</a:t>
            </a:r>
            <a:r>
              <a:rPr lang="en-GB" altLang="sr-Latn-RS" sz="1800" dirty="0"/>
              <a:t>mares </a:t>
            </a:r>
            <a:r>
              <a:rPr lang="sr-Latn-CS" altLang="sr-Latn-RS" sz="1800" dirty="0" err="1"/>
              <a:t>comm</a:t>
            </a:r>
            <a:r>
              <a:rPr lang="en-GB" altLang="sr-Latn-RS" sz="1800" dirty="0" err="1"/>
              <a:t>unes</a:t>
            </a:r>
            <a:br>
              <a:rPr lang="en-GB" altLang="sr-Latn-RS" sz="1800" dirty="0"/>
            </a:br>
            <a:r>
              <a:rPr lang="en-GB" altLang="sr-Latn-RS" sz="1800" dirty="0"/>
              <a:t>                 (from superficial palmar arch)</a:t>
            </a:r>
            <a:endParaRPr lang="sr-Latn-CS" altLang="sr-Latn-RS" sz="1800" dirty="0"/>
          </a:p>
          <a:p>
            <a:pPr eaLnBrk="1" hangingPunct="1">
              <a:buFont typeface="Wingdings" panose="05000000000000000000" pitchFamily="2" charset="2"/>
              <a:buNone/>
              <a:defRPr/>
            </a:pPr>
            <a:r>
              <a:rPr lang="sr-Latn-CS" altLang="sr-Latn-RS" sz="2000" b="1" dirty="0">
                <a:solidFill>
                  <a:srgbClr val="FFFF00"/>
                </a:solidFill>
              </a:rPr>
              <a:t>    2. rr.perforantes,</a:t>
            </a:r>
          </a:p>
          <a:p>
            <a:pPr eaLnBrk="1" hangingPunct="1">
              <a:buFont typeface="Wingdings" panose="05000000000000000000" pitchFamily="2" charset="2"/>
              <a:buNone/>
              <a:defRPr/>
            </a:pPr>
            <a:r>
              <a:rPr lang="sr-Latn-CS" altLang="sr-Latn-RS" sz="1800" dirty="0"/>
              <a:t> </a:t>
            </a:r>
            <a:r>
              <a:rPr lang="en-GB" altLang="sr-Latn-RS" sz="1800" dirty="0"/>
              <a:t>- they course dorsally and runs through</a:t>
            </a:r>
            <a:r>
              <a:rPr lang="sr-Latn-CS" altLang="sr-Latn-RS" sz="1800" dirty="0"/>
              <a:t> </a:t>
            </a:r>
            <a:r>
              <a:rPr lang="en-GB" altLang="sr-Latn-RS" sz="1800" dirty="0"/>
              <a:t>2</a:t>
            </a:r>
            <a:r>
              <a:rPr lang="en-GB" altLang="sr-Latn-RS" sz="1800" baseline="30000" dirty="0"/>
              <a:t>nd</a:t>
            </a:r>
            <a:r>
              <a:rPr lang="en-GB" altLang="sr-Latn-RS" sz="1800" dirty="0"/>
              <a:t>, 3</a:t>
            </a:r>
            <a:r>
              <a:rPr lang="en-GB" altLang="sr-Latn-RS" sz="1800" baseline="30000" dirty="0"/>
              <a:t>rd</a:t>
            </a:r>
            <a:r>
              <a:rPr lang="en-GB" altLang="sr-Latn-RS" sz="1800" dirty="0"/>
              <a:t> and 4</a:t>
            </a:r>
            <a:r>
              <a:rPr lang="en-GB" altLang="sr-Latn-RS" sz="1800" baseline="30000" dirty="0"/>
              <a:t>th</a:t>
            </a:r>
            <a:r>
              <a:rPr lang="en-GB" altLang="sr-Latn-RS" sz="1800" dirty="0"/>
              <a:t> </a:t>
            </a:r>
            <a:r>
              <a:rPr lang="sr-Latn-CS" altLang="sr-Latn-RS" sz="1800" dirty="0"/>
              <a:t> </a:t>
            </a:r>
            <a:r>
              <a:rPr lang="en-GB" altLang="sr-Latn-RS" sz="1800" dirty="0"/>
              <a:t>metatarsal </a:t>
            </a:r>
            <a:r>
              <a:rPr lang="en-GB" altLang="sr-Latn-RS" sz="1800" dirty="0" err="1"/>
              <a:t>interosseal</a:t>
            </a:r>
            <a:r>
              <a:rPr lang="en-GB" altLang="sr-Latn-RS" sz="1800" dirty="0"/>
              <a:t> space and have anastomosis with </a:t>
            </a:r>
            <a:r>
              <a:rPr lang="sr-Latn-CS" altLang="sr-Latn-RS" sz="1800" dirty="0" err="1"/>
              <a:t>aa.metacarpeae</a:t>
            </a:r>
            <a:r>
              <a:rPr lang="sr-Latn-CS" altLang="sr-Latn-RS" sz="1800" dirty="0"/>
              <a:t> </a:t>
            </a:r>
            <a:r>
              <a:rPr lang="sr-Latn-CS" altLang="sr-Latn-RS" sz="1800" dirty="0" err="1"/>
              <a:t>dorsalis</a:t>
            </a:r>
            <a:r>
              <a:rPr lang="en-GB" altLang="sr-Latn-RS" sz="1800" dirty="0"/>
              <a:t> (from rete carpi </a:t>
            </a:r>
            <a:r>
              <a:rPr lang="en-GB" altLang="sr-Latn-RS" sz="1800" dirty="0" err="1"/>
              <a:t>dorsale</a:t>
            </a:r>
            <a:r>
              <a:rPr lang="en-GB" altLang="sr-Latn-RS" sz="1800" dirty="0"/>
              <a:t>) at dorsal side of the hand</a:t>
            </a:r>
            <a:endParaRPr lang="sr-Latn-CS" altLang="sr-Latn-RS" sz="1800" dirty="0"/>
          </a:p>
          <a:p>
            <a:pPr eaLnBrk="1" hangingPunct="1">
              <a:buFont typeface="Wingdings" panose="05000000000000000000" pitchFamily="2" charset="2"/>
              <a:buNone/>
              <a:defRPr/>
            </a:pPr>
            <a:r>
              <a:rPr lang="sr-Latn-CS" altLang="sr-Latn-RS" sz="2000" b="1" dirty="0">
                <a:solidFill>
                  <a:srgbClr val="FFFF00"/>
                </a:solidFill>
              </a:rPr>
              <a:t>    3. rr.recurentes</a:t>
            </a:r>
          </a:p>
          <a:p>
            <a:pPr eaLnBrk="1" hangingPunct="1">
              <a:buFont typeface="Wingdings" panose="05000000000000000000" pitchFamily="2" charset="2"/>
              <a:buNone/>
              <a:defRPr/>
            </a:pPr>
            <a:r>
              <a:rPr lang="en-GB" altLang="sr-Latn-RS" sz="1800" dirty="0"/>
              <a:t>- they course proximally (ascendent branches)</a:t>
            </a:r>
          </a:p>
          <a:p>
            <a:pPr eaLnBrk="1" hangingPunct="1">
              <a:lnSpc>
                <a:spcPct val="90000"/>
              </a:lnSpc>
              <a:buFont typeface="Wingdings" panose="05000000000000000000" pitchFamily="2" charset="2"/>
              <a:buNone/>
              <a:defRPr/>
            </a:pPr>
            <a:r>
              <a:rPr lang="en-US" altLang="sr-Latn-RS" sz="1800" dirty="0">
                <a:effectLst/>
              </a:rPr>
              <a:t>   and </a:t>
            </a:r>
            <a:r>
              <a:rPr lang="en-GB" sz="1800" dirty="0"/>
              <a:t>participate in the peri-articular arterial</a:t>
            </a:r>
          </a:p>
          <a:p>
            <a:pPr eaLnBrk="1" hangingPunct="1">
              <a:lnSpc>
                <a:spcPct val="90000"/>
              </a:lnSpc>
              <a:buFont typeface="Wingdings" panose="05000000000000000000" pitchFamily="2" charset="2"/>
              <a:buNone/>
              <a:defRPr/>
            </a:pPr>
            <a:r>
              <a:rPr lang="en-GB" sz="1800" dirty="0"/>
              <a:t>    anastomosis around the wrist (rete carpi </a:t>
            </a:r>
            <a:r>
              <a:rPr lang="en-GB" sz="1800" dirty="0" err="1"/>
              <a:t>palmare</a:t>
            </a:r>
            <a:r>
              <a:rPr lang="en-GB" sz="1800" dirty="0"/>
              <a:t>)</a:t>
            </a:r>
          </a:p>
          <a:p>
            <a:pPr eaLnBrk="1" hangingPunct="1">
              <a:buFont typeface="Wingdings" panose="05000000000000000000" pitchFamily="2" charset="2"/>
              <a:buNone/>
              <a:defRPr/>
            </a:pPr>
            <a:endParaRPr lang="en-US" altLang="sr-Latn-RS" sz="1800" dirty="0">
              <a:effectLst/>
            </a:endParaRPr>
          </a:p>
        </p:txBody>
      </p:sp>
      <p:pic>
        <p:nvPicPr>
          <p:cNvPr id="81924" name="Picture 5" descr="C:\Users\STOJADINOVIC\Desktop\запястье_4 (1).png"/>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b="17062"/>
          <a:stretch>
            <a:fillRect/>
          </a:stretch>
        </p:blipFill>
        <p:spPr>
          <a:xfrm>
            <a:off x="5508104" y="1627731"/>
            <a:ext cx="3451225" cy="3757613"/>
          </a:xfr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trips dir="rd"/>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70" name="Picture 2" descr="arc"/>
          <p:cNvPicPr>
            <a:picLocks noGrp="1" noChangeAspect="1" noChangeArrowheads="1"/>
          </p:cNvPicPr>
          <p:nvPr>
            <p:ph/>
          </p:nvPr>
        </p:nvPicPr>
        <p:blipFill>
          <a:blip r:embed="rId3">
            <a:extLst>
              <a:ext uri="{28A0092B-C50C-407E-A947-70E740481C1C}">
                <a14:useLocalDpi xmlns:a14="http://schemas.microsoft.com/office/drawing/2010/main" val="0"/>
              </a:ext>
            </a:extLst>
          </a:blip>
          <a:srcRect/>
          <a:stretch>
            <a:fillRect/>
          </a:stretch>
        </p:blipFill>
        <p:spPr>
          <a:xfrm>
            <a:off x="0" y="620713"/>
            <a:ext cx="9144000" cy="5472112"/>
          </a:xfr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trips dir="rd"/>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18" name="Picture 7" descr="00027M815"/>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a:xfrm>
            <a:off x="3132138" y="0"/>
            <a:ext cx="5834062" cy="6858000"/>
          </a:xfrm>
          <a:noFill/>
          <a:extLst>
            <a:ext uri="{909E8E84-426E-40DD-AFC4-6F175D3DCCD1}">
              <a14:hiddenFill xmlns:a14="http://schemas.microsoft.com/office/drawing/2010/main">
                <a:solidFill>
                  <a:srgbClr val="FFFFFF"/>
                </a:solidFill>
              </a14:hiddenFill>
            </a:ext>
          </a:extLst>
        </p:spPr>
      </p:pic>
      <p:sp>
        <p:nvSpPr>
          <p:cNvPr id="86019" name="WordArt 9"/>
          <p:cNvSpPr>
            <a:spLocks noChangeArrowheads="1" noChangeShapeType="1" noTextEdit="1"/>
          </p:cNvSpPr>
          <p:nvPr/>
        </p:nvSpPr>
        <p:spPr bwMode="auto">
          <a:xfrm rot="5400000">
            <a:off x="-1658143" y="2891631"/>
            <a:ext cx="6191250" cy="1074737"/>
          </a:xfrm>
          <a:prstGeom prst="rect">
            <a:avLst/>
          </a:prstGeom>
        </p:spPr>
        <p:txBody>
          <a:bodyPr vert="wordArtVert" wrap="none" fromWordArt="1">
            <a:prstTxWarp prst="textPlain">
              <a:avLst>
                <a:gd name="adj" fmla="val 50000"/>
              </a:avLst>
            </a:prstTxWarp>
          </a:bodyPr>
          <a:lstStyle/>
          <a:p>
            <a:pPr algn="ctr" fontAlgn="auto"/>
            <a:r>
              <a:rPr lang="sr-Latn-RS" sz="3200" i="1" kern="10">
                <a:ln w="9525">
                  <a:solidFill>
                    <a:srgbClr val="800000"/>
                  </a:solidFill>
                  <a:round/>
                  <a:headEnd/>
                  <a:tailEnd/>
                </a:ln>
                <a:solidFill>
                  <a:srgbClr val="FFFF00"/>
                </a:solidFill>
                <a:effectLst>
                  <a:outerShdw dist="35921" dir="2700000" algn="ctr" rotWithShape="0">
                    <a:srgbClr val="B2B2B2">
                      <a:alpha val="79999"/>
                    </a:srgbClr>
                  </a:outerShdw>
                </a:effectLst>
                <a:latin typeface="Arial Black" panose="020B0A04020102020204" pitchFamily="34" charset="0"/>
              </a:rPr>
              <a:t>A. ULNARIS</a:t>
            </a:r>
          </a:p>
        </p:txBody>
      </p:sp>
      <p:sp>
        <p:nvSpPr>
          <p:cNvPr id="154634" name="AutoShape 10"/>
          <p:cNvSpPr>
            <a:spLocks noChangeArrowheads="1"/>
          </p:cNvSpPr>
          <p:nvPr/>
        </p:nvSpPr>
        <p:spPr bwMode="auto">
          <a:xfrm>
            <a:off x="4859338" y="2060575"/>
            <a:ext cx="1008062" cy="144463"/>
          </a:xfrm>
          <a:prstGeom prst="rightArrow">
            <a:avLst>
              <a:gd name="adj1" fmla="val 50000"/>
              <a:gd name="adj2" fmla="val 174450"/>
            </a:avLst>
          </a:prstGeom>
          <a:solidFill>
            <a:srgbClr val="800000"/>
          </a:solidFill>
          <a:ln w="9525">
            <a:solidFill>
              <a:schemeClr val="tx1"/>
            </a:solidFill>
            <a:miter lim="800000"/>
            <a:headEnd/>
            <a:tailEnd/>
          </a:ln>
          <a:effectLst/>
        </p:spPr>
        <p:txBody>
          <a:bodyPr wrap="none" anchor="ctr"/>
          <a:lstStyle/>
          <a:p>
            <a:pPr>
              <a:defRPr/>
            </a:pPr>
            <a:endParaRPr lang="sr-Latn-CS">
              <a:effectLst>
                <a:outerShdw blurRad="38100" dist="38100" dir="2700000" algn="tl">
                  <a:srgbClr val="000000">
                    <a:alpha val="43137"/>
                  </a:srgbClr>
                </a:outerShdw>
              </a:effectLst>
            </a:endParaRPr>
          </a:p>
        </p:txBody>
      </p:sp>
    </p:spTree>
  </p:cSld>
  <p:clrMapOvr>
    <a:masterClrMapping/>
  </p:clrMapOvr>
  <p:transition spd="slow">
    <p:strips dir="rd"/>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5" name="Rectangle 3"/>
          <p:cNvSpPr>
            <a:spLocks noGrp="1" noChangeArrowheads="1"/>
          </p:cNvSpPr>
          <p:nvPr>
            <p:ph type="body" idx="1"/>
          </p:nvPr>
        </p:nvSpPr>
        <p:spPr>
          <a:xfrm>
            <a:off x="0" y="0"/>
            <a:ext cx="9144000" cy="6858000"/>
          </a:xfrm>
        </p:spPr>
        <p:txBody>
          <a:bodyPr/>
          <a:lstStyle/>
          <a:p>
            <a:pPr eaLnBrk="1" hangingPunct="1">
              <a:buFont typeface="Wingdings" panose="05000000000000000000" pitchFamily="2" charset="2"/>
              <a:buNone/>
              <a:defRPr/>
            </a:pPr>
            <a:endParaRPr lang="sr-Latn-CS" sz="2000" dirty="0"/>
          </a:p>
          <a:p>
            <a:pPr eaLnBrk="1" hangingPunct="1">
              <a:buFont typeface="Wingdings" panose="05000000000000000000" pitchFamily="2" charset="2"/>
              <a:buNone/>
              <a:defRPr/>
            </a:pPr>
            <a:r>
              <a:rPr lang="sr-Latn-CS" sz="2800" b="1" dirty="0">
                <a:solidFill>
                  <a:srgbClr val="FFFF00"/>
                </a:solidFill>
              </a:rPr>
              <a:t>A.ULNARIS </a:t>
            </a:r>
            <a:r>
              <a:rPr lang="en-GB" sz="2800" b="1" dirty="0">
                <a:solidFill>
                  <a:srgbClr val="FFFF00"/>
                </a:solidFill>
              </a:rPr>
              <a:t>(Ulnar artery)</a:t>
            </a:r>
            <a:endParaRPr lang="sr-Latn-CS" sz="2800" b="1" dirty="0">
              <a:solidFill>
                <a:srgbClr val="FFFF00"/>
              </a:solidFill>
            </a:endParaRPr>
          </a:p>
          <a:p>
            <a:pPr eaLnBrk="1" hangingPunct="1">
              <a:buFont typeface="Wingdings" panose="05000000000000000000" pitchFamily="2" charset="2"/>
              <a:buNone/>
              <a:defRPr/>
            </a:pPr>
            <a:endParaRPr lang="sr-Latn-CS" sz="2000" dirty="0"/>
          </a:p>
          <a:p>
            <a:pPr eaLnBrk="1" hangingPunct="1">
              <a:buFontTx/>
              <a:buChar char="-"/>
              <a:defRPr/>
            </a:pPr>
            <a:r>
              <a:rPr lang="en-GB" sz="2000" dirty="0">
                <a:solidFill>
                  <a:srgbClr val="FFFF00"/>
                </a:solidFill>
              </a:rPr>
              <a:t>Course</a:t>
            </a:r>
            <a:r>
              <a:rPr lang="sr-Latn-CS" sz="2000" dirty="0"/>
              <a:t>:</a:t>
            </a:r>
          </a:p>
          <a:p>
            <a:pPr eaLnBrk="1" hangingPunct="1">
              <a:buFont typeface="Wingdings" panose="05000000000000000000" pitchFamily="2" charset="2"/>
              <a:buNone/>
              <a:defRPr/>
            </a:pPr>
            <a:r>
              <a:rPr lang="en-GB" sz="2000" dirty="0"/>
              <a:t>- its originates </a:t>
            </a:r>
            <a:r>
              <a:rPr lang="sr-Latn-CS" sz="2000" dirty="0"/>
              <a:t>2-3 cm </a:t>
            </a:r>
            <a:r>
              <a:rPr lang="en-GB" sz="2000" dirty="0"/>
              <a:t>distal to fossa cubiti</a:t>
            </a:r>
          </a:p>
          <a:p>
            <a:pPr eaLnBrk="1" hangingPunct="1">
              <a:buFont typeface="Wingdings" panose="05000000000000000000" pitchFamily="2" charset="2"/>
              <a:buNone/>
              <a:defRPr/>
            </a:pPr>
            <a:endParaRPr lang="sr-Latn-CS" sz="2000" dirty="0"/>
          </a:p>
          <a:p>
            <a:pPr eaLnBrk="1" hangingPunct="1">
              <a:buFont typeface="Wingdings" panose="05000000000000000000" pitchFamily="2" charset="2"/>
              <a:buNone/>
              <a:defRPr/>
            </a:pPr>
            <a:r>
              <a:rPr lang="en-GB" sz="2000" dirty="0"/>
              <a:t>- continues </a:t>
            </a:r>
            <a:r>
              <a:rPr lang="en-GB" sz="2000" dirty="0" err="1"/>
              <a:t>inferomedially</a:t>
            </a:r>
            <a:r>
              <a:rPr lang="sr-Latn-CS" sz="2000" dirty="0"/>
              <a:t>, </a:t>
            </a:r>
            <a:r>
              <a:rPr lang="en-GB" sz="2000" dirty="0"/>
              <a:t>to the level of </a:t>
            </a:r>
          </a:p>
          <a:p>
            <a:pPr eaLnBrk="1" hangingPunct="1">
              <a:buFont typeface="Wingdings" panose="05000000000000000000" pitchFamily="2" charset="2"/>
              <a:buNone/>
              <a:defRPr/>
            </a:pPr>
            <a:r>
              <a:rPr lang="en-GB" sz="2000" dirty="0"/>
              <a:t>  middle anteromedial forearm</a:t>
            </a:r>
          </a:p>
          <a:p>
            <a:pPr eaLnBrk="1" hangingPunct="1">
              <a:buFont typeface="Wingdings" panose="05000000000000000000" pitchFamily="2" charset="2"/>
              <a:buNone/>
              <a:defRPr/>
            </a:pPr>
            <a:endParaRPr lang="en-GB" sz="2000" dirty="0"/>
          </a:p>
          <a:p>
            <a:pPr eaLnBrk="1" hangingPunct="1">
              <a:buFont typeface="Wingdings" panose="05000000000000000000" pitchFamily="2" charset="2"/>
              <a:buNone/>
              <a:defRPr/>
            </a:pPr>
            <a:r>
              <a:rPr lang="en-GB" sz="2000" dirty="0"/>
              <a:t>- Then it continues vertically through </a:t>
            </a:r>
          </a:p>
          <a:p>
            <a:pPr eaLnBrk="1" hangingPunct="1">
              <a:buFont typeface="Wingdings" panose="05000000000000000000" pitchFamily="2" charset="2"/>
              <a:buNone/>
              <a:defRPr/>
            </a:pPr>
            <a:r>
              <a:rPr lang="en-GB" sz="2000" dirty="0"/>
              <a:t>   anteromedial forearm</a:t>
            </a:r>
          </a:p>
          <a:p>
            <a:pPr eaLnBrk="1" hangingPunct="1">
              <a:buFont typeface="Wingdings" panose="05000000000000000000" pitchFamily="2" charset="2"/>
              <a:buNone/>
              <a:defRPr/>
            </a:pPr>
            <a:endParaRPr lang="sr-Latn-CS" sz="2000" dirty="0"/>
          </a:p>
          <a:p>
            <a:pPr eaLnBrk="1" hangingPunct="1">
              <a:buFont typeface="Wingdings" panose="05000000000000000000" pitchFamily="2" charset="2"/>
              <a:buNone/>
              <a:defRPr/>
            </a:pPr>
            <a:r>
              <a:rPr lang="en-GB" sz="2000" dirty="0"/>
              <a:t>- At wrist, it crosses over</a:t>
            </a:r>
            <a:r>
              <a:rPr lang="sr-Latn-CS" sz="2000" dirty="0"/>
              <a:t> </a:t>
            </a:r>
            <a:r>
              <a:rPr lang="sr-Latn-CS" sz="2000" dirty="0" err="1"/>
              <a:t>retinaculum</a:t>
            </a:r>
            <a:r>
              <a:rPr lang="sr-Latn-CS" sz="2000" dirty="0"/>
              <a:t> </a:t>
            </a:r>
            <a:endParaRPr lang="en-GB" sz="2000" dirty="0"/>
          </a:p>
          <a:p>
            <a:pPr eaLnBrk="1" hangingPunct="1">
              <a:buNone/>
              <a:defRPr/>
            </a:pPr>
            <a:r>
              <a:rPr lang="en-GB" sz="2000" dirty="0"/>
              <a:t>  </a:t>
            </a:r>
            <a:r>
              <a:rPr lang="sr-Latn-CS" sz="2000" dirty="0" err="1"/>
              <a:t>flexorum</a:t>
            </a:r>
            <a:r>
              <a:rPr lang="en-GB" sz="2000" dirty="0"/>
              <a:t> (through </a:t>
            </a:r>
            <a:r>
              <a:rPr lang="sr-Latn-CS" sz="2000" dirty="0" err="1">
                <a:solidFill>
                  <a:srgbClr val="FFFF00"/>
                </a:solidFill>
              </a:rPr>
              <a:t>canalis</a:t>
            </a:r>
            <a:r>
              <a:rPr lang="sr-Latn-CS" sz="2000" dirty="0">
                <a:solidFill>
                  <a:srgbClr val="FFFF00"/>
                </a:solidFill>
              </a:rPr>
              <a:t> </a:t>
            </a:r>
            <a:r>
              <a:rPr lang="sr-Latn-CS" sz="2000" dirty="0" err="1">
                <a:solidFill>
                  <a:srgbClr val="FFFF00"/>
                </a:solidFill>
              </a:rPr>
              <a:t>carpi</a:t>
            </a:r>
            <a:r>
              <a:rPr lang="sr-Latn-CS" sz="2000" dirty="0">
                <a:solidFill>
                  <a:srgbClr val="FFFF00"/>
                </a:solidFill>
              </a:rPr>
              <a:t> </a:t>
            </a:r>
            <a:r>
              <a:rPr lang="sr-Latn-CS" sz="2000" dirty="0" err="1">
                <a:solidFill>
                  <a:srgbClr val="FFFF00"/>
                </a:solidFill>
              </a:rPr>
              <a:t>ulnaris</a:t>
            </a:r>
            <a:r>
              <a:rPr lang="en-GB" sz="2000" dirty="0">
                <a:solidFill>
                  <a:srgbClr val="FFFF00"/>
                </a:solidFill>
              </a:rPr>
              <a:t>)</a:t>
            </a:r>
          </a:p>
          <a:p>
            <a:pPr eaLnBrk="1" hangingPunct="1">
              <a:buNone/>
              <a:defRPr/>
            </a:pPr>
            <a:r>
              <a:rPr lang="en-GB" sz="2000" dirty="0">
                <a:solidFill>
                  <a:srgbClr val="FFFF00"/>
                </a:solidFill>
              </a:rPr>
              <a:t>  </a:t>
            </a:r>
            <a:r>
              <a:rPr lang="en-GB" sz="2000" dirty="0"/>
              <a:t>and gives rise to terminal branches, </a:t>
            </a:r>
          </a:p>
          <a:p>
            <a:pPr eaLnBrk="1" hangingPunct="1">
              <a:buNone/>
              <a:defRPr/>
            </a:pPr>
            <a:r>
              <a:rPr lang="en-GB" sz="2000" dirty="0"/>
              <a:t>  distal and lateral to </a:t>
            </a:r>
            <a:r>
              <a:rPr lang="sr-Latn-CS" sz="2000" dirty="0"/>
              <a:t>os </a:t>
            </a:r>
            <a:r>
              <a:rPr lang="sr-Latn-CS" sz="2000" dirty="0" err="1"/>
              <a:t>pisiforme</a:t>
            </a:r>
            <a:r>
              <a:rPr lang="en-GB" sz="2000" dirty="0"/>
              <a:t> (in hand)</a:t>
            </a:r>
            <a:endParaRPr lang="sr-Latn-CS" sz="2000" dirty="0"/>
          </a:p>
          <a:p>
            <a:pPr marL="0" indent="0" eaLnBrk="1" hangingPunct="1">
              <a:buNone/>
              <a:defRPr/>
            </a:pPr>
            <a:endParaRPr lang="en-US" sz="2000" dirty="0"/>
          </a:p>
        </p:txBody>
      </p:sp>
      <p:pic>
        <p:nvPicPr>
          <p:cNvPr id="88067" name="Picture 4" descr="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61742" y="332656"/>
            <a:ext cx="4282257" cy="6525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trips dir="rd"/>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Rectangle 2"/>
          <p:cNvSpPr>
            <a:spLocks noGrp="1" noChangeArrowheads="1"/>
          </p:cNvSpPr>
          <p:nvPr>
            <p:ph type="body" idx="1"/>
          </p:nvPr>
        </p:nvSpPr>
        <p:spPr>
          <a:xfrm>
            <a:off x="0" y="0"/>
            <a:ext cx="9144000" cy="6858000"/>
          </a:xfrm>
        </p:spPr>
        <p:txBody>
          <a:bodyPr/>
          <a:lstStyle/>
          <a:p>
            <a:pPr eaLnBrk="1" hangingPunct="1">
              <a:lnSpc>
                <a:spcPct val="90000"/>
              </a:lnSpc>
              <a:buFont typeface="Wingdings" panose="05000000000000000000" pitchFamily="2" charset="2"/>
              <a:buNone/>
              <a:defRPr/>
            </a:pPr>
            <a:r>
              <a:rPr lang="sr-Latn-CS" altLang="sr-Latn-RS" sz="2000" dirty="0"/>
              <a:t> </a:t>
            </a:r>
            <a:r>
              <a:rPr lang="sr-Latn-CS" altLang="sr-Latn-RS" sz="2800" b="1" dirty="0">
                <a:solidFill>
                  <a:srgbClr val="FFFF00"/>
                </a:solidFill>
              </a:rPr>
              <a:t>A.ULNARIS </a:t>
            </a:r>
            <a:r>
              <a:rPr lang="en-GB" altLang="sr-Latn-RS" sz="2800" b="1" dirty="0">
                <a:solidFill>
                  <a:srgbClr val="FFFF00"/>
                </a:solidFill>
              </a:rPr>
              <a:t>(Ulnar artery)</a:t>
            </a:r>
            <a:endParaRPr lang="sr-Latn-CS" altLang="sr-Latn-RS" sz="2800" b="1" dirty="0">
              <a:solidFill>
                <a:srgbClr val="FFFF00"/>
              </a:solidFill>
            </a:endParaRPr>
          </a:p>
          <a:p>
            <a:pPr eaLnBrk="1" hangingPunct="1">
              <a:lnSpc>
                <a:spcPct val="90000"/>
              </a:lnSpc>
              <a:buFont typeface="Wingdings" panose="05000000000000000000" pitchFamily="2" charset="2"/>
              <a:buNone/>
              <a:defRPr/>
            </a:pPr>
            <a:endParaRPr lang="sr-Latn-CS" altLang="sr-Latn-RS" sz="2000" dirty="0"/>
          </a:p>
          <a:p>
            <a:pPr eaLnBrk="1" hangingPunct="1">
              <a:lnSpc>
                <a:spcPct val="90000"/>
              </a:lnSpc>
              <a:buFont typeface="Wingdings" panose="05000000000000000000" pitchFamily="2" charset="2"/>
              <a:buNone/>
              <a:defRPr/>
            </a:pPr>
            <a:endParaRPr lang="sr-Latn-CS" altLang="sr-Latn-RS" sz="2000" dirty="0"/>
          </a:p>
          <a:p>
            <a:pPr eaLnBrk="1" hangingPunct="1">
              <a:lnSpc>
                <a:spcPct val="90000"/>
              </a:lnSpc>
              <a:buFont typeface="Wingdings" panose="05000000000000000000" pitchFamily="2" charset="2"/>
              <a:buNone/>
              <a:defRPr/>
            </a:pPr>
            <a:r>
              <a:rPr lang="sr-Latn-CS" altLang="sr-Latn-RS" sz="2000" dirty="0"/>
              <a:t>- </a:t>
            </a:r>
            <a:r>
              <a:rPr lang="en-GB" altLang="sr-Latn-RS" sz="2000" dirty="0">
                <a:solidFill>
                  <a:srgbClr val="FFFF00"/>
                </a:solidFill>
              </a:rPr>
              <a:t>At the level distal of cubital fossa</a:t>
            </a:r>
            <a:r>
              <a:rPr lang="sr-Latn-CS" altLang="sr-Latn-RS" sz="2000" dirty="0"/>
              <a:t>:</a:t>
            </a:r>
          </a:p>
          <a:p>
            <a:pPr eaLnBrk="1" hangingPunct="1">
              <a:lnSpc>
                <a:spcPct val="90000"/>
              </a:lnSpc>
              <a:buFontTx/>
              <a:buNone/>
              <a:defRPr/>
            </a:pPr>
            <a:r>
              <a:rPr lang="sr-Latn-CS" altLang="sr-Latn-RS" sz="2000" dirty="0"/>
              <a:t>  </a:t>
            </a:r>
            <a:r>
              <a:rPr lang="en-GB" altLang="sr-Latn-RS" sz="2000" dirty="0"/>
              <a:t>it is located medially to tendon of</a:t>
            </a:r>
          </a:p>
          <a:p>
            <a:pPr eaLnBrk="1" hangingPunct="1">
              <a:lnSpc>
                <a:spcPct val="90000"/>
              </a:lnSpc>
              <a:buFontTx/>
              <a:buNone/>
              <a:defRPr/>
            </a:pPr>
            <a:r>
              <a:rPr lang="en-GB" altLang="sr-Latn-RS" sz="2000" dirty="0"/>
              <a:t>   </a:t>
            </a:r>
            <a:r>
              <a:rPr lang="sr-Latn-CS" altLang="sr-Latn-RS" sz="2000" dirty="0" err="1"/>
              <a:t>m.biceps</a:t>
            </a:r>
            <a:r>
              <a:rPr lang="sr-Latn-CS" altLang="sr-Latn-RS" sz="2000" dirty="0"/>
              <a:t> </a:t>
            </a:r>
            <a:r>
              <a:rPr lang="sr-Latn-CS" altLang="sr-Latn-RS" sz="2000" dirty="0" err="1"/>
              <a:t>brachii</a:t>
            </a:r>
            <a:r>
              <a:rPr lang="sr-Latn-CS" altLang="sr-Latn-RS" sz="2000" dirty="0"/>
              <a:t>,</a:t>
            </a:r>
          </a:p>
          <a:p>
            <a:pPr eaLnBrk="1" hangingPunct="1">
              <a:lnSpc>
                <a:spcPct val="90000"/>
              </a:lnSpc>
              <a:buFontTx/>
              <a:buNone/>
              <a:defRPr/>
            </a:pPr>
            <a:r>
              <a:rPr lang="sr-Latn-CS" altLang="sr-Latn-RS" sz="2000" dirty="0"/>
              <a:t>   </a:t>
            </a:r>
            <a:r>
              <a:rPr lang="en-GB" altLang="sr-Latn-RS" sz="2000" dirty="0"/>
              <a:t>then it continues deeper to:</a:t>
            </a:r>
            <a:br>
              <a:rPr lang="en-GB" altLang="sr-Latn-RS" sz="2000" dirty="0"/>
            </a:br>
            <a:r>
              <a:rPr lang="en-GB" altLang="sr-Latn-RS" sz="2000" dirty="0"/>
              <a:t>          </a:t>
            </a:r>
            <a:r>
              <a:rPr lang="sr-Latn-CS" altLang="sr-Latn-RS" sz="2000" dirty="0"/>
              <a:t>   </a:t>
            </a:r>
            <a:r>
              <a:rPr lang="sr-Latn-CS" altLang="sr-Latn-RS" sz="2000" dirty="0" err="1"/>
              <a:t>m.pronator</a:t>
            </a:r>
            <a:r>
              <a:rPr lang="sr-Latn-CS" altLang="sr-Latn-RS" sz="2000" dirty="0"/>
              <a:t> </a:t>
            </a:r>
            <a:r>
              <a:rPr lang="sr-Latn-CS" altLang="sr-Latn-RS" sz="2000" dirty="0" err="1"/>
              <a:t>teres</a:t>
            </a:r>
            <a:r>
              <a:rPr lang="sr-Latn-CS" altLang="sr-Latn-RS" sz="2000" dirty="0"/>
              <a:t>, </a:t>
            </a:r>
          </a:p>
          <a:p>
            <a:pPr eaLnBrk="1" hangingPunct="1">
              <a:lnSpc>
                <a:spcPct val="90000"/>
              </a:lnSpc>
              <a:buFontTx/>
              <a:buNone/>
              <a:defRPr/>
            </a:pPr>
            <a:r>
              <a:rPr lang="sr-Latn-CS" altLang="sr-Latn-RS" sz="2000" dirty="0"/>
              <a:t>                  </a:t>
            </a:r>
            <a:r>
              <a:rPr lang="sr-Latn-CS" altLang="sr-Latn-RS" sz="2000" dirty="0" err="1"/>
              <a:t>m.flexor</a:t>
            </a:r>
            <a:r>
              <a:rPr lang="sr-Latn-CS" altLang="sr-Latn-RS" sz="2000" dirty="0"/>
              <a:t> </a:t>
            </a:r>
            <a:r>
              <a:rPr lang="sr-Latn-CS" altLang="sr-Latn-RS" sz="2000" dirty="0" err="1"/>
              <a:t>carpi</a:t>
            </a:r>
            <a:r>
              <a:rPr lang="sr-Latn-CS" altLang="sr-Latn-RS" sz="2000" dirty="0"/>
              <a:t> </a:t>
            </a:r>
            <a:r>
              <a:rPr lang="sr-Latn-CS" altLang="sr-Latn-RS" sz="2000" dirty="0" err="1"/>
              <a:t>radialis</a:t>
            </a:r>
            <a:r>
              <a:rPr lang="sr-Latn-CS" altLang="sr-Latn-RS" sz="2000" dirty="0"/>
              <a:t>,</a:t>
            </a:r>
          </a:p>
          <a:p>
            <a:pPr eaLnBrk="1" hangingPunct="1">
              <a:lnSpc>
                <a:spcPct val="90000"/>
              </a:lnSpc>
              <a:buFontTx/>
              <a:buNone/>
              <a:defRPr/>
            </a:pPr>
            <a:r>
              <a:rPr lang="sr-Latn-CS" altLang="sr-Latn-RS" sz="2000" dirty="0"/>
              <a:t>                  </a:t>
            </a:r>
            <a:r>
              <a:rPr lang="sr-Latn-CS" altLang="sr-Latn-RS" sz="2000" dirty="0" err="1"/>
              <a:t>m.palmaris</a:t>
            </a:r>
            <a:r>
              <a:rPr lang="sr-Latn-CS" altLang="sr-Latn-RS" sz="2000" dirty="0"/>
              <a:t> </a:t>
            </a:r>
            <a:r>
              <a:rPr lang="sr-Latn-CS" altLang="sr-Latn-RS" sz="2000" dirty="0" err="1"/>
              <a:t>longus</a:t>
            </a:r>
            <a:r>
              <a:rPr lang="sr-Latn-CS" altLang="sr-Latn-RS" sz="2000" dirty="0"/>
              <a:t>,</a:t>
            </a:r>
          </a:p>
          <a:p>
            <a:pPr eaLnBrk="1" hangingPunct="1">
              <a:lnSpc>
                <a:spcPct val="90000"/>
              </a:lnSpc>
              <a:buFontTx/>
              <a:buNone/>
              <a:defRPr/>
            </a:pPr>
            <a:r>
              <a:rPr lang="sr-Latn-CS" altLang="sr-Latn-RS" sz="2000" dirty="0"/>
              <a:t>                  </a:t>
            </a:r>
            <a:r>
              <a:rPr lang="sr-Latn-CS" altLang="sr-Latn-RS" sz="2000" dirty="0" err="1"/>
              <a:t>m.flexor</a:t>
            </a:r>
            <a:r>
              <a:rPr lang="sr-Latn-CS" altLang="sr-Latn-RS" sz="2000" dirty="0"/>
              <a:t> </a:t>
            </a:r>
            <a:r>
              <a:rPr lang="sr-Latn-CS" altLang="sr-Latn-RS" sz="2000" dirty="0" err="1"/>
              <a:t>digitorum</a:t>
            </a:r>
            <a:r>
              <a:rPr lang="sr-Latn-CS" altLang="sr-Latn-RS" sz="2000" dirty="0"/>
              <a:t> </a:t>
            </a:r>
            <a:r>
              <a:rPr lang="sr-Latn-CS" altLang="sr-Latn-RS" sz="2000" dirty="0" err="1"/>
              <a:t>superf</a:t>
            </a:r>
            <a:endParaRPr lang="sr-Latn-CS" altLang="sr-Latn-RS" sz="2000" dirty="0"/>
          </a:p>
          <a:p>
            <a:pPr eaLnBrk="1" hangingPunct="1">
              <a:lnSpc>
                <a:spcPct val="90000"/>
              </a:lnSpc>
              <a:buFontTx/>
              <a:buNone/>
              <a:defRPr/>
            </a:pPr>
            <a:r>
              <a:rPr lang="sr-Latn-CS" altLang="sr-Latn-RS" sz="2000" dirty="0"/>
              <a:t>                  </a:t>
            </a:r>
            <a:r>
              <a:rPr lang="sr-Latn-CS" altLang="sr-Latn-RS" sz="2000" dirty="0" err="1"/>
              <a:t>n.medianus</a:t>
            </a:r>
            <a:r>
              <a:rPr lang="sr-Latn-CS" altLang="sr-Latn-RS" sz="2000" dirty="0"/>
              <a:t>,</a:t>
            </a:r>
          </a:p>
          <a:p>
            <a:pPr eaLnBrk="1" hangingPunct="1">
              <a:lnSpc>
                <a:spcPct val="90000"/>
              </a:lnSpc>
              <a:buFontTx/>
              <a:buNone/>
              <a:defRPr/>
            </a:pPr>
            <a:r>
              <a:rPr lang="sr-Latn-CS" altLang="sr-Latn-RS" sz="2000" dirty="0"/>
              <a:t>      </a:t>
            </a:r>
            <a:r>
              <a:rPr lang="en-GB" altLang="sr-Latn-RS" sz="2000" dirty="0"/>
              <a:t>artery is located lateral to</a:t>
            </a:r>
            <a:r>
              <a:rPr lang="sr-Latn-CS" altLang="sr-Latn-RS" sz="2000" dirty="0"/>
              <a:t> </a:t>
            </a:r>
            <a:r>
              <a:rPr lang="sr-Latn-CS" altLang="sr-Latn-RS" sz="2000" dirty="0" err="1"/>
              <a:t>n.ulnaris</a:t>
            </a:r>
            <a:endParaRPr lang="sr-Latn-CS" altLang="sr-Latn-RS" sz="2000" dirty="0"/>
          </a:p>
          <a:p>
            <a:pPr eaLnBrk="1" hangingPunct="1">
              <a:lnSpc>
                <a:spcPct val="90000"/>
              </a:lnSpc>
              <a:buFontTx/>
              <a:buNone/>
              <a:defRPr/>
            </a:pPr>
            <a:endParaRPr lang="sr-Latn-CS" altLang="sr-Latn-RS" sz="2000" dirty="0"/>
          </a:p>
          <a:p>
            <a:pPr eaLnBrk="1" hangingPunct="1">
              <a:lnSpc>
                <a:spcPct val="90000"/>
              </a:lnSpc>
              <a:buFontTx/>
              <a:buNone/>
              <a:defRPr/>
            </a:pPr>
            <a:r>
              <a:rPr lang="sr-Latn-CS" altLang="sr-Latn-RS" sz="2000" dirty="0"/>
              <a:t> - </a:t>
            </a:r>
            <a:r>
              <a:rPr lang="en-GB" altLang="sr-Latn-RS" sz="2000" dirty="0">
                <a:solidFill>
                  <a:srgbClr val="FFFF00"/>
                </a:solidFill>
              </a:rPr>
              <a:t>In proximal part of forearm</a:t>
            </a:r>
            <a:r>
              <a:rPr lang="sr-Latn-CS" altLang="sr-Latn-RS" sz="2000" dirty="0"/>
              <a:t>:</a:t>
            </a:r>
          </a:p>
          <a:p>
            <a:pPr eaLnBrk="1" hangingPunct="1">
              <a:lnSpc>
                <a:spcPct val="90000"/>
              </a:lnSpc>
              <a:buFontTx/>
              <a:buNone/>
              <a:defRPr/>
            </a:pPr>
            <a:r>
              <a:rPr lang="sr-Latn-CS" altLang="sr-Latn-RS" sz="2000" dirty="0"/>
              <a:t>     </a:t>
            </a:r>
            <a:r>
              <a:rPr lang="en-GB" altLang="sr-Latn-RS" sz="2000" dirty="0"/>
              <a:t>it is located between:</a:t>
            </a:r>
          </a:p>
          <a:p>
            <a:pPr eaLnBrk="1" hangingPunct="1">
              <a:lnSpc>
                <a:spcPct val="90000"/>
              </a:lnSpc>
              <a:buFontTx/>
              <a:buNone/>
              <a:defRPr/>
            </a:pPr>
            <a:r>
              <a:rPr lang="en-GB" altLang="sr-Latn-RS" sz="2000" dirty="0"/>
              <a:t>              </a:t>
            </a:r>
            <a:r>
              <a:rPr lang="sr-Latn-CS" altLang="sr-Latn-RS" sz="2000" dirty="0"/>
              <a:t> </a:t>
            </a:r>
            <a:r>
              <a:rPr lang="sr-Latn-CS" altLang="sr-Latn-RS" sz="2000" dirty="0" err="1"/>
              <a:t>m.flexor</a:t>
            </a:r>
            <a:r>
              <a:rPr lang="sr-Latn-CS" altLang="sr-Latn-RS" sz="2000" dirty="0"/>
              <a:t> </a:t>
            </a:r>
            <a:r>
              <a:rPr lang="sr-Latn-CS" altLang="sr-Latn-RS" sz="2000" dirty="0" err="1"/>
              <a:t>digit</a:t>
            </a:r>
            <a:r>
              <a:rPr lang="sr-Latn-CS" altLang="sr-Latn-RS" sz="2000" dirty="0"/>
              <a:t> </a:t>
            </a:r>
            <a:r>
              <a:rPr lang="sr-Latn-CS" altLang="sr-Latn-RS" sz="2000" dirty="0" err="1"/>
              <a:t>superficialis</a:t>
            </a:r>
            <a:r>
              <a:rPr lang="en-GB" altLang="sr-Latn-RS" sz="2000" dirty="0"/>
              <a:t> and</a:t>
            </a:r>
            <a:endParaRPr lang="sr-Latn-CS" altLang="sr-Latn-RS" sz="2000" dirty="0"/>
          </a:p>
          <a:p>
            <a:pPr eaLnBrk="1" hangingPunct="1">
              <a:lnSpc>
                <a:spcPct val="90000"/>
              </a:lnSpc>
              <a:buFontTx/>
              <a:buNone/>
              <a:defRPr/>
            </a:pPr>
            <a:r>
              <a:rPr lang="sr-Latn-CS" altLang="sr-Latn-RS" sz="2000" dirty="0"/>
              <a:t>               </a:t>
            </a:r>
            <a:r>
              <a:rPr lang="sr-Latn-CS" altLang="sr-Latn-RS" sz="2000" dirty="0" err="1"/>
              <a:t>m.flexor</a:t>
            </a:r>
            <a:r>
              <a:rPr lang="sr-Latn-CS" altLang="sr-Latn-RS" sz="2000" dirty="0"/>
              <a:t> </a:t>
            </a:r>
            <a:r>
              <a:rPr lang="sr-Latn-CS" altLang="sr-Latn-RS" sz="2000" dirty="0" err="1"/>
              <a:t>digit</a:t>
            </a:r>
            <a:r>
              <a:rPr lang="sr-Latn-CS" altLang="sr-Latn-RS" sz="2000" dirty="0"/>
              <a:t> </a:t>
            </a:r>
            <a:r>
              <a:rPr lang="sr-Latn-CS" altLang="sr-Latn-RS" sz="2000" dirty="0" err="1"/>
              <a:t>profundus</a:t>
            </a:r>
            <a:endParaRPr lang="sr-Latn-CS" altLang="sr-Latn-RS" sz="2000" dirty="0"/>
          </a:p>
          <a:p>
            <a:pPr eaLnBrk="1" hangingPunct="1">
              <a:lnSpc>
                <a:spcPct val="90000"/>
              </a:lnSpc>
              <a:buFontTx/>
              <a:buNone/>
              <a:defRPr/>
            </a:pPr>
            <a:endParaRPr lang="sr-Latn-CS" altLang="sr-Latn-RS" sz="2000" dirty="0"/>
          </a:p>
          <a:p>
            <a:pPr eaLnBrk="1" hangingPunct="1">
              <a:lnSpc>
                <a:spcPct val="90000"/>
              </a:lnSpc>
              <a:buFontTx/>
              <a:buNone/>
              <a:defRPr/>
            </a:pPr>
            <a:r>
              <a:rPr lang="sr-Latn-CS" altLang="sr-Latn-RS" sz="2000" dirty="0"/>
              <a:t> </a:t>
            </a:r>
            <a:endParaRPr lang="en-US" altLang="sr-Latn-RS" sz="2000" dirty="0"/>
          </a:p>
        </p:txBody>
      </p:sp>
      <p:pic>
        <p:nvPicPr>
          <p:cNvPr id="89091" name="Picture 3" descr="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43438" y="0"/>
            <a:ext cx="4500562"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trips dir="rd"/>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Rectangle 2"/>
          <p:cNvSpPr>
            <a:spLocks noGrp="1" noChangeArrowheads="1"/>
          </p:cNvSpPr>
          <p:nvPr>
            <p:ph type="body" sz="half" idx="1"/>
          </p:nvPr>
        </p:nvSpPr>
        <p:spPr>
          <a:xfrm>
            <a:off x="0" y="0"/>
            <a:ext cx="7164288" cy="6741368"/>
          </a:xfrm>
        </p:spPr>
        <p:txBody>
          <a:bodyPr/>
          <a:lstStyle/>
          <a:p>
            <a:pPr eaLnBrk="1" hangingPunct="1">
              <a:lnSpc>
                <a:spcPct val="90000"/>
              </a:lnSpc>
              <a:buNone/>
              <a:defRPr/>
            </a:pPr>
            <a:r>
              <a:rPr lang="sr-Latn-CS" sz="2000" dirty="0"/>
              <a:t> </a:t>
            </a:r>
            <a:r>
              <a:rPr lang="sr-Latn-CS" altLang="sr-Latn-RS" sz="2800" b="1" dirty="0">
                <a:solidFill>
                  <a:srgbClr val="FFFF00"/>
                </a:solidFill>
              </a:rPr>
              <a:t>A.ULNARIS </a:t>
            </a:r>
            <a:r>
              <a:rPr lang="en-GB" altLang="sr-Latn-RS" sz="2800" b="1" dirty="0">
                <a:solidFill>
                  <a:srgbClr val="FFFF00"/>
                </a:solidFill>
              </a:rPr>
              <a:t>(Ulnar artery)</a:t>
            </a:r>
            <a:endParaRPr lang="sr-Latn-CS" sz="2800" b="1" dirty="0">
              <a:solidFill>
                <a:srgbClr val="FFFF00"/>
              </a:solidFill>
            </a:endParaRPr>
          </a:p>
          <a:p>
            <a:pPr eaLnBrk="1" hangingPunct="1">
              <a:lnSpc>
                <a:spcPct val="90000"/>
              </a:lnSpc>
              <a:buFont typeface="Wingdings" panose="05000000000000000000" pitchFamily="2" charset="2"/>
              <a:buNone/>
              <a:defRPr/>
            </a:pPr>
            <a:endParaRPr lang="sr-Latn-CS" sz="2000" dirty="0"/>
          </a:p>
          <a:p>
            <a:pPr eaLnBrk="1" hangingPunct="1">
              <a:lnSpc>
                <a:spcPct val="90000"/>
              </a:lnSpc>
              <a:buFontTx/>
              <a:buNone/>
              <a:defRPr/>
            </a:pPr>
            <a:r>
              <a:rPr lang="sr-Latn-CS" sz="2000" dirty="0"/>
              <a:t> - </a:t>
            </a:r>
            <a:r>
              <a:rPr lang="en-GB" sz="2000" dirty="0">
                <a:solidFill>
                  <a:srgbClr val="FFFF00"/>
                </a:solidFill>
              </a:rPr>
              <a:t>In distal part of forearm</a:t>
            </a:r>
            <a:r>
              <a:rPr lang="sr-Latn-CS" sz="2000" dirty="0">
                <a:solidFill>
                  <a:srgbClr val="FFFF00"/>
                </a:solidFill>
              </a:rPr>
              <a:t>:</a:t>
            </a:r>
          </a:p>
          <a:p>
            <a:pPr eaLnBrk="1" hangingPunct="1">
              <a:lnSpc>
                <a:spcPct val="90000"/>
              </a:lnSpc>
              <a:buFontTx/>
              <a:buNone/>
              <a:defRPr/>
            </a:pPr>
            <a:r>
              <a:rPr lang="sr-Latn-CS" sz="2000" dirty="0"/>
              <a:t>       </a:t>
            </a:r>
            <a:r>
              <a:rPr lang="en-GB" sz="2000" dirty="0"/>
              <a:t>runs over </a:t>
            </a:r>
            <a:r>
              <a:rPr lang="sr-Latn-CS" sz="2000" dirty="0" err="1"/>
              <a:t>m.flexor</a:t>
            </a:r>
            <a:r>
              <a:rPr lang="sr-Latn-CS" sz="2000" dirty="0"/>
              <a:t> </a:t>
            </a:r>
            <a:r>
              <a:rPr lang="sr-Latn-CS" sz="2000" dirty="0" err="1"/>
              <a:t>dig</a:t>
            </a:r>
            <a:r>
              <a:rPr lang="en-GB" sz="2000" dirty="0" err="1"/>
              <a:t>itorum</a:t>
            </a:r>
            <a:r>
              <a:rPr lang="en-GB" sz="2000" dirty="0"/>
              <a:t> </a:t>
            </a:r>
            <a:r>
              <a:rPr lang="sr-Latn-CS" sz="2000" dirty="0" err="1"/>
              <a:t>profundus</a:t>
            </a:r>
            <a:r>
              <a:rPr lang="sr-Latn-CS" sz="2000" dirty="0"/>
              <a:t>,</a:t>
            </a:r>
          </a:p>
          <a:p>
            <a:pPr eaLnBrk="1" hangingPunct="1">
              <a:lnSpc>
                <a:spcPct val="90000"/>
              </a:lnSpc>
              <a:buFontTx/>
              <a:buNone/>
              <a:defRPr/>
            </a:pPr>
            <a:r>
              <a:rPr lang="sr-Latn-CS" sz="2000" dirty="0"/>
              <a:t>       </a:t>
            </a:r>
            <a:r>
              <a:rPr lang="en-GB" sz="2000" dirty="0"/>
              <a:t>lateral to </a:t>
            </a:r>
            <a:r>
              <a:rPr lang="sr-Latn-CS" sz="2000" dirty="0" err="1"/>
              <a:t>m.flexor</a:t>
            </a:r>
            <a:r>
              <a:rPr lang="sr-Latn-CS" sz="2000" dirty="0"/>
              <a:t> carpi ulnarisa</a:t>
            </a:r>
          </a:p>
          <a:p>
            <a:pPr eaLnBrk="1" hangingPunct="1">
              <a:lnSpc>
                <a:spcPct val="90000"/>
              </a:lnSpc>
              <a:buFontTx/>
              <a:buNone/>
              <a:defRPr/>
            </a:pPr>
            <a:r>
              <a:rPr lang="sr-Latn-CS" sz="2000" dirty="0"/>
              <a:t>       </a:t>
            </a:r>
            <a:r>
              <a:rPr lang="en-GB" sz="2000" dirty="0"/>
              <a:t>adjacent to </a:t>
            </a:r>
            <a:r>
              <a:rPr lang="sr-Latn-CS" sz="2000" dirty="0"/>
              <a:t>n.</a:t>
            </a:r>
            <a:r>
              <a:rPr lang="en-GB" sz="2000" dirty="0" err="1"/>
              <a:t>ulnaris</a:t>
            </a:r>
            <a:endParaRPr lang="sr-Latn-CS" sz="2000" dirty="0"/>
          </a:p>
          <a:p>
            <a:pPr eaLnBrk="1" hangingPunct="1">
              <a:lnSpc>
                <a:spcPct val="90000"/>
              </a:lnSpc>
              <a:buFont typeface="Wingdings" panose="05000000000000000000" pitchFamily="2" charset="2"/>
              <a:buNone/>
              <a:defRPr/>
            </a:pPr>
            <a:endParaRPr lang="sr-Latn-CS" sz="2000" dirty="0">
              <a:solidFill>
                <a:srgbClr val="FFFF00"/>
              </a:solidFill>
            </a:endParaRPr>
          </a:p>
          <a:p>
            <a:pPr eaLnBrk="1" hangingPunct="1">
              <a:buFontTx/>
              <a:buNone/>
              <a:defRPr/>
            </a:pPr>
            <a:r>
              <a:rPr lang="sr-Latn-CS" sz="2000" dirty="0"/>
              <a:t>- </a:t>
            </a:r>
            <a:r>
              <a:rPr lang="en-GB" sz="2000" dirty="0">
                <a:solidFill>
                  <a:srgbClr val="FFFF00"/>
                </a:solidFill>
              </a:rPr>
              <a:t>At wrist, passes anterior to retinaculum</a:t>
            </a:r>
          </a:p>
          <a:p>
            <a:pPr eaLnBrk="1" hangingPunct="1">
              <a:buFontTx/>
              <a:buNone/>
              <a:defRPr/>
            </a:pPr>
            <a:r>
              <a:rPr lang="en-GB" sz="2000" dirty="0">
                <a:solidFill>
                  <a:srgbClr val="FFFF00"/>
                </a:solidFill>
              </a:rPr>
              <a:t>  </a:t>
            </a:r>
            <a:r>
              <a:rPr lang="en-GB" sz="2000" dirty="0" err="1">
                <a:solidFill>
                  <a:srgbClr val="FFFF00"/>
                </a:solidFill>
              </a:rPr>
              <a:t>flexorum</a:t>
            </a:r>
            <a:r>
              <a:rPr lang="en-GB" sz="2000" dirty="0">
                <a:solidFill>
                  <a:srgbClr val="FFFF00"/>
                </a:solidFill>
              </a:rPr>
              <a:t> through ulnar canal </a:t>
            </a:r>
            <a:br>
              <a:rPr lang="en-GB" sz="2000" dirty="0">
                <a:solidFill>
                  <a:srgbClr val="FFFF00"/>
                </a:solidFill>
              </a:rPr>
            </a:br>
            <a:r>
              <a:rPr lang="en-GB" sz="2000" dirty="0">
                <a:solidFill>
                  <a:srgbClr val="FFFF00"/>
                </a:solidFill>
              </a:rPr>
              <a:t>(</a:t>
            </a:r>
            <a:r>
              <a:rPr lang="sr-Latn-CS" sz="2000" dirty="0" err="1">
                <a:solidFill>
                  <a:srgbClr val="FFFF00"/>
                </a:solidFill>
              </a:rPr>
              <a:t>canalis</a:t>
            </a:r>
            <a:r>
              <a:rPr lang="sr-Latn-CS" sz="2000" dirty="0">
                <a:solidFill>
                  <a:srgbClr val="FFFF00"/>
                </a:solidFill>
              </a:rPr>
              <a:t> </a:t>
            </a:r>
            <a:r>
              <a:rPr lang="sr-Latn-CS" sz="2000" dirty="0" err="1">
                <a:solidFill>
                  <a:srgbClr val="FFFF00"/>
                </a:solidFill>
              </a:rPr>
              <a:t>carpi</a:t>
            </a:r>
            <a:r>
              <a:rPr lang="sr-Latn-CS" sz="2000" dirty="0">
                <a:solidFill>
                  <a:srgbClr val="FFFF00"/>
                </a:solidFill>
              </a:rPr>
              <a:t> </a:t>
            </a:r>
            <a:r>
              <a:rPr lang="sr-Latn-CS" sz="2000" dirty="0" err="1">
                <a:solidFill>
                  <a:srgbClr val="FFFF00"/>
                </a:solidFill>
              </a:rPr>
              <a:t>ulnaris</a:t>
            </a:r>
            <a:r>
              <a:rPr lang="en-GB" sz="2000" dirty="0">
                <a:solidFill>
                  <a:srgbClr val="FFFF00"/>
                </a:solidFill>
              </a:rPr>
              <a:t>)</a:t>
            </a:r>
            <a:endParaRPr lang="sr-Latn-CS" sz="2000" dirty="0"/>
          </a:p>
          <a:p>
            <a:pPr eaLnBrk="1" hangingPunct="1">
              <a:buFontTx/>
              <a:buNone/>
              <a:defRPr/>
            </a:pPr>
            <a:r>
              <a:rPr lang="sr-Latn-CS" sz="2000" dirty="0"/>
              <a:t>* </a:t>
            </a:r>
            <a:r>
              <a:rPr lang="en-GB" sz="2000" dirty="0"/>
              <a:t>borders of</a:t>
            </a:r>
            <a:r>
              <a:rPr lang="sr-Latn-CS" sz="2000" dirty="0"/>
              <a:t> canalis </a:t>
            </a:r>
            <a:r>
              <a:rPr lang="sr-Latn-CS" sz="2000" dirty="0" err="1"/>
              <a:t>carpi</a:t>
            </a:r>
            <a:r>
              <a:rPr lang="sr-Latn-CS" sz="2000" dirty="0"/>
              <a:t> </a:t>
            </a:r>
            <a:r>
              <a:rPr lang="sr-Latn-CS" sz="2000" dirty="0" err="1"/>
              <a:t>ulnaris</a:t>
            </a:r>
            <a:r>
              <a:rPr lang="sr-Latn-CS" sz="2000" dirty="0"/>
              <a:t>:</a:t>
            </a:r>
          </a:p>
          <a:p>
            <a:pPr eaLnBrk="1" hangingPunct="1">
              <a:buFontTx/>
              <a:buNone/>
              <a:defRPr/>
            </a:pPr>
            <a:r>
              <a:rPr lang="sr-Latn-CS" sz="2000" dirty="0"/>
              <a:t>   </a:t>
            </a:r>
            <a:r>
              <a:rPr lang="en-GB" sz="2000" dirty="0"/>
              <a:t>medially</a:t>
            </a:r>
            <a:r>
              <a:rPr lang="sr-Latn-CS" sz="2000" dirty="0"/>
              <a:t>: os pisiforme,</a:t>
            </a:r>
          </a:p>
          <a:p>
            <a:pPr eaLnBrk="1" hangingPunct="1">
              <a:buNone/>
              <a:defRPr/>
            </a:pPr>
            <a:r>
              <a:rPr lang="sr-Latn-CS" sz="2000" dirty="0"/>
              <a:t>   </a:t>
            </a:r>
            <a:r>
              <a:rPr lang="en-GB" sz="2000" dirty="0"/>
              <a:t>anteriorly</a:t>
            </a:r>
            <a:r>
              <a:rPr lang="sr-Latn-CS" sz="2000" dirty="0"/>
              <a:t>: </a:t>
            </a:r>
            <a:r>
              <a:rPr lang="en-GB" sz="2000" dirty="0"/>
              <a:t>tendon of </a:t>
            </a:r>
            <a:r>
              <a:rPr lang="sr-Latn-CS" sz="2000" dirty="0" err="1"/>
              <a:t>m.flexor</a:t>
            </a:r>
            <a:r>
              <a:rPr lang="sr-Latn-CS" sz="2000" dirty="0"/>
              <a:t> </a:t>
            </a:r>
            <a:r>
              <a:rPr lang="sr-Latn-CS" sz="2000" dirty="0" err="1"/>
              <a:t>carpi</a:t>
            </a:r>
            <a:r>
              <a:rPr lang="sr-Latn-CS" sz="2000" dirty="0"/>
              <a:t> </a:t>
            </a:r>
            <a:r>
              <a:rPr lang="sr-Latn-CS" sz="2000" dirty="0" err="1"/>
              <a:t>ulnaris</a:t>
            </a:r>
            <a:r>
              <a:rPr lang="sr-Latn-CS" sz="2000" dirty="0"/>
              <a:t>,</a:t>
            </a:r>
          </a:p>
          <a:p>
            <a:pPr eaLnBrk="1" hangingPunct="1">
              <a:buFontTx/>
              <a:buNone/>
              <a:defRPr/>
            </a:pPr>
            <a:r>
              <a:rPr lang="en-GB" sz="2000" dirty="0"/>
              <a:t>   laterally: hook of </a:t>
            </a:r>
            <a:r>
              <a:rPr lang="en-GB" sz="2000" dirty="0" err="1"/>
              <a:t>os</a:t>
            </a:r>
            <a:r>
              <a:rPr lang="en-GB" sz="2000" dirty="0"/>
              <a:t> hamatum</a:t>
            </a:r>
          </a:p>
          <a:p>
            <a:pPr eaLnBrk="1" hangingPunct="1">
              <a:buFontTx/>
              <a:buNone/>
              <a:defRPr/>
            </a:pPr>
            <a:r>
              <a:rPr lang="en-GB" sz="2000" dirty="0"/>
              <a:t>    posteriorly</a:t>
            </a:r>
            <a:r>
              <a:rPr lang="sr-Latn-CS" sz="2000" dirty="0"/>
              <a:t>: retina</a:t>
            </a:r>
            <a:r>
              <a:rPr lang="en-GB" sz="2000" dirty="0"/>
              <a:t>c</a:t>
            </a:r>
            <a:r>
              <a:rPr lang="sr-Latn-CS" sz="2000" dirty="0" err="1"/>
              <a:t>ulum</a:t>
            </a:r>
            <a:r>
              <a:rPr lang="sr-Latn-CS" sz="2000" dirty="0"/>
              <a:t> flexorum,</a:t>
            </a:r>
          </a:p>
          <a:p>
            <a:pPr eaLnBrk="1" hangingPunct="1">
              <a:buFontTx/>
              <a:buNone/>
              <a:defRPr/>
            </a:pPr>
            <a:r>
              <a:rPr lang="sr-Latn-CS" sz="2000" dirty="0"/>
              <a:t>    </a:t>
            </a:r>
            <a:r>
              <a:rPr lang="en-GB" sz="2000" dirty="0"/>
              <a:t>contents</a:t>
            </a:r>
            <a:r>
              <a:rPr lang="sr-Latn-CS" sz="2000" dirty="0"/>
              <a:t>: </a:t>
            </a:r>
            <a:r>
              <a:rPr lang="sr-Latn-CS" sz="2000" dirty="0" err="1"/>
              <a:t>a.v.n.ulnaris</a:t>
            </a:r>
            <a:r>
              <a:rPr lang="sr-Latn-CS" sz="2000" dirty="0"/>
              <a:t>*</a:t>
            </a:r>
            <a:endParaRPr lang="en-US" sz="2000" dirty="0"/>
          </a:p>
          <a:p>
            <a:pPr eaLnBrk="1" hangingPunct="1">
              <a:buFontTx/>
              <a:buNone/>
              <a:defRPr/>
            </a:pPr>
            <a:endParaRPr lang="sr-Latn-CS" sz="2000" dirty="0">
              <a:solidFill>
                <a:srgbClr val="FFFF00"/>
              </a:solidFill>
            </a:endParaRPr>
          </a:p>
          <a:p>
            <a:pPr eaLnBrk="1" hangingPunct="1">
              <a:lnSpc>
                <a:spcPct val="90000"/>
              </a:lnSpc>
              <a:buFontTx/>
              <a:buChar char="-"/>
              <a:defRPr/>
            </a:pPr>
            <a:r>
              <a:rPr lang="en-GB" sz="2000" dirty="0">
                <a:solidFill>
                  <a:srgbClr val="FFFF00"/>
                </a:solidFill>
              </a:rPr>
              <a:t>Artery is superficial at </a:t>
            </a:r>
            <a:r>
              <a:rPr lang="en-GB" sz="2000" dirty="0" err="1">
                <a:solidFill>
                  <a:srgbClr val="FFFF00"/>
                </a:solidFill>
              </a:rPr>
              <a:t>canalis</a:t>
            </a:r>
            <a:r>
              <a:rPr lang="en-GB" sz="2000" dirty="0">
                <a:solidFill>
                  <a:srgbClr val="FFFF00"/>
                </a:solidFill>
              </a:rPr>
              <a:t> carpi </a:t>
            </a:r>
            <a:r>
              <a:rPr lang="en-GB" sz="2000" dirty="0" err="1">
                <a:solidFill>
                  <a:srgbClr val="FFFF00"/>
                </a:solidFill>
              </a:rPr>
              <a:t>ulnaris</a:t>
            </a:r>
            <a:r>
              <a:rPr lang="en-GB" sz="2000" dirty="0">
                <a:solidFill>
                  <a:srgbClr val="FFFF00"/>
                </a:solidFill>
              </a:rPr>
              <a:t> !</a:t>
            </a:r>
            <a:r>
              <a:rPr lang="sr-Latn-CS" sz="2000" dirty="0"/>
              <a:t> </a:t>
            </a:r>
            <a:r>
              <a:rPr lang="en-GB" sz="2000" dirty="0"/>
              <a:t>It is covered by skin, </a:t>
            </a:r>
            <a:r>
              <a:rPr lang="en-GB" sz="2000" dirty="0" err="1"/>
              <a:t>fasciea</a:t>
            </a:r>
            <a:r>
              <a:rPr lang="en-GB" sz="2000" dirty="0"/>
              <a:t> and tendon of </a:t>
            </a:r>
            <a:r>
              <a:rPr lang="sr-Latn-CS" sz="2000" dirty="0" err="1"/>
              <a:t>m.flexor</a:t>
            </a:r>
            <a:r>
              <a:rPr lang="sr-Latn-CS" sz="2000" dirty="0"/>
              <a:t> </a:t>
            </a:r>
            <a:r>
              <a:rPr lang="sr-Latn-CS" sz="2000" dirty="0" err="1"/>
              <a:t>carpi</a:t>
            </a:r>
            <a:r>
              <a:rPr lang="sr-Latn-CS" sz="2000" dirty="0"/>
              <a:t> </a:t>
            </a:r>
            <a:r>
              <a:rPr lang="sr-Latn-CS" sz="2000" dirty="0" err="1"/>
              <a:t>ulnaris</a:t>
            </a:r>
            <a:endParaRPr lang="en-US" sz="2000" dirty="0"/>
          </a:p>
        </p:txBody>
      </p:sp>
      <p:pic>
        <p:nvPicPr>
          <p:cNvPr id="90115" name="Picture 9" descr="krv"/>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105400" y="1301377"/>
            <a:ext cx="4038600" cy="3924300"/>
          </a:xfr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trips dir="rd"/>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138" name="Picture 9" descr="krv"/>
          <p:cNvPicPr>
            <a:picLocks noGrp="1" noChangeAspect="1" noChangeArrowheads="1"/>
          </p:cNvPicPr>
          <p:nvPr>
            <p:ph/>
          </p:nvPr>
        </p:nvPicPr>
        <p:blipFill>
          <a:blip r:embed="rId3">
            <a:extLst>
              <a:ext uri="{28A0092B-C50C-407E-A947-70E740481C1C}">
                <a14:useLocalDpi xmlns:a14="http://schemas.microsoft.com/office/drawing/2010/main" val="0"/>
              </a:ext>
            </a:extLst>
          </a:blip>
          <a:srcRect/>
          <a:stretch>
            <a:fillRect/>
          </a:stretch>
        </p:blipFill>
        <p:spPr>
          <a:xfrm>
            <a:off x="1042988" y="0"/>
            <a:ext cx="7058025" cy="6858000"/>
          </a:xfr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trips dir="rd"/>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186" name="Picture 6" descr="00024S410"/>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0" y="0"/>
            <a:ext cx="9144000" cy="6858000"/>
          </a:xfr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trips dir="rd"/>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6" descr="00022M786"/>
          <p:cNvPicPr>
            <a:picLocks noGrp="1" noChangeAspect="1" noChangeArrowheads="1"/>
          </p:cNvPicPr>
          <p:nvPr>
            <p:ph idx="1"/>
          </p:nvPr>
        </p:nvPicPr>
        <p:blipFill>
          <a:blip r:embed="rId3">
            <a:lum contrast="6000"/>
            <a:extLst>
              <a:ext uri="{28A0092B-C50C-407E-A947-70E740481C1C}">
                <a14:useLocalDpi xmlns:a14="http://schemas.microsoft.com/office/drawing/2010/main" val="0"/>
              </a:ext>
            </a:extLst>
          </a:blip>
          <a:srcRect/>
          <a:stretch>
            <a:fillRect/>
          </a:stretch>
        </p:blipFill>
        <p:spPr>
          <a:xfrm>
            <a:off x="0" y="0"/>
            <a:ext cx="9144000" cy="6858000"/>
          </a:xfrm>
          <a:noFill/>
          <a:extLst>
            <a:ext uri="{909E8E84-426E-40DD-AFC4-6F175D3DCCD1}">
              <a14:hiddenFill xmlns:a14="http://schemas.microsoft.com/office/drawing/2010/main">
                <a:solidFill>
                  <a:srgbClr val="FFFFFF"/>
                </a:solidFill>
              </a14:hiddenFill>
            </a:ext>
          </a:extLst>
        </p:spPr>
      </p:pic>
      <p:sp>
        <p:nvSpPr>
          <p:cNvPr id="8199" name="Line 7"/>
          <p:cNvSpPr>
            <a:spLocks noChangeShapeType="1"/>
          </p:cNvSpPr>
          <p:nvPr/>
        </p:nvSpPr>
        <p:spPr bwMode="auto">
          <a:xfrm>
            <a:off x="4932363" y="2420938"/>
            <a:ext cx="935037" cy="1368425"/>
          </a:xfrm>
          <a:prstGeom prst="line">
            <a:avLst/>
          </a:prstGeom>
          <a:noFill/>
          <a:ln w="38100">
            <a:solidFill>
              <a:srgbClr val="000066"/>
            </a:solidFill>
            <a:prstDash val="sysDot"/>
            <a:round/>
            <a:headEnd/>
            <a:tailEnd/>
          </a:ln>
          <a:effectLst/>
        </p:spPr>
        <p:txBody>
          <a:bodyPr/>
          <a:lstStyle/>
          <a:p>
            <a:pPr>
              <a:defRPr/>
            </a:pPr>
            <a:endParaRPr lang="sr-Latn-CS">
              <a:effectLst>
                <a:outerShdw blurRad="38100" dist="38100" dir="2700000" algn="tl">
                  <a:srgbClr val="000000">
                    <a:alpha val="43137"/>
                  </a:srgbClr>
                </a:outerShdw>
              </a:effectLst>
            </a:endParaRPr>
          </a:p>
        </p:txBody>
      </p:sp>
    </p:spTree>
  </p:cSld>
  <p:clrMapOvr>
    <a:masterClrMapping/>
  </p:clrMapOvr>
  <p:transition spd="slow">
    <p:strips dir="rd"/>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3" name="Rectangle 5"/>
          <p:cNvSpPr>
            <a:spLocks noGrp="1" noChangeArrowheads="1"/>
          </p:cNvSpPr>
          <p:nvPr>
            <p:ph type="body" sz="half" idx="1"/>
          </p:nvPr>
        </p:nvSpPr>
        <p:spPr>
          <a:xfrm>
            <a:off x="0" y="0"/>
            <a:ext cx="4716463" cy="6858000"/>
          </a:xfrm>
        </p:spPr>
        <p:txBody>
          <a:bodyPr/>
          <a:lstStyle/>
          <a:p>
            <a:pPr eaLnBrk="1" hangingPunct="1">
              <a:buFont typeface="Wingdings" panose="05000000000000000000" pitchFamily="2" charset="2"/>
              <a:buNone/>
              <a:defRPr/>
            </a:pPr>
            <a:r>
              <a:rPr lang="en-GB" sz="2400" b="1" dirty="0">
                <a:solidFill>
                  <a:srgbClr val="FF0000"/>
                </a:solidFill>
              </a:rPr>
              <a:t>Side branches of </a:t>
            </a:r>
            <a:r>
              <a:rPr lang="sr-Latn-CS" sz="2400" b="1" dirty="0">
                <a:solidFill>
                  <a:srgbClr val="FF0000"/>
                </a:solidFill>
              </a:rPr>
              <a:t>a. </a:t>
            </a:r>
            <a:r>
              <a:rPr lang="sr-Latn-CS" sz="2400" b="1" dirty="0" err="1">
                <a:solidFill>
                  <a:srgbClr val="FF0000"/>
                </a:solidFill>
              </a:rPr>
              <a:t>ulnaris</a:t>
            </a:r>
            <a:endParaRPr lang="sr-Latn-CS" sz="2400" b="1" dirty="0">
              <a:solidFill>
                <a:srgbClr val="FF0000"/>
              </a:solidFill>
            </a:endParaRPr>
          </a:p>
          <a:p>
            <a:pPr eaLnBrk="1" hangingPunct="1">
              <a:buFont typeface="Wingdings" panose="05000000000000000000" pitchFamily="2" charset="2"/>
              <a:buNone/>
              <a:defRPr/>
            </a:pPr>
            <a:endParaRPr lang="sr-Latn-CS" sz="2400" b="1" dirty="0">
              <a:solidFill>
                <a:srgbClr val="FFFF00"/>
              </a:solidFill>
            </a:endParaRPr>
          </a:p>
          <a:p>
            <a:pPr eaLnBrk="1" hangingPunct="1">
              <a:buFontTx/>
              <a:buNone/>
              <a:defRPr/>
            </a:pPr>
            <a:r>
              <a:rPr lang="sr-Latn-CS" sz="2400" b="1" i="1" dirty="0">
                <a:solidFill>
                  <a:srgbClr val="FFFF00"/>
                </a:solidFill>
              </a:rPr>
              <a:t> </a:t>
            </a:r>
            <a:r>
              <a:rPr lang="sr-Latn-CS" sz="2400" b="1" i="1" dirty="0" err="1">
                <a:solidFill>
                  <a:srgbClr val="FFFF00"/>
                </a:solidFill>
              </a:rPr>
              <a:t>a.recurrens</a:t>
            </a:r>
            <a:r>
              <a:rPr lang="sr-Latn-CS" sz="2400" b="1" i="1" dirty="0">
                <a:solidFill>
                  <a:srgbClr val="FFFF00"/>
                </a:solidFill>
              </a:rPr>
              <a:t> </a:t>
            </a:r>
            <a:r>
              <a:rPr lang="sr-Latn-CS" sz="2400" b="1" i="1" dirty="0" err="1">
                <a:solidFill>
                  <a:srgbClr val="FFFF00"/>
                </a:solidFill>
              </a:rPr>
              <a:t>ulnaris</a:t>
            </a:r>
            <a:r>
              <a:rPr lang="sr-Latn-CS" sz="2400" b="1" i="1" dirty="0">
                <a:solidFill>
                  <a:srgbClr val="FFFF00"/>
                </a:solidFill>
              </a:rPr>
              <a:t> </a:t>
            </a:r>
            <a:r>
              <a:rPr lang="sr-Latn-CS" sz="2400" b="1" i="1" dirty="0" err="1">
                <a:solidFill>
                  <a:srgbClr val="FFFF00"/>
                </a:solidFill>
              </a:rPr>
              <a:t>ant</a:t>
            </a:r>
            <a:r>
              <a:rPr lang="sr-Latn-CS" sz="2400" b="1" i="1" dirty="0">
                <a:solidFill>
                  <a:srgbClr val="FFFF00"/>
                </a:solidFill>
              </a:rPr>
              <a:t> et post</a:t>
            </a:r>
          </a:p>
          <a:p>
            <a:pPr eaLnBrk="1" hangingPunct="1">
              <a:buFontTx/>
              <a:buNone/>
              <a:defRPr/>
            </a:pPr>
            <a:r>
              <a:rPr lang="sr-Latn-CS" sz="2400" b="1" i="1" dirty="0">
                <a:solidFill>
                  <a:srgbClr val="FFFF00"/>
                </a:solidFill>
              </a:rPr>
              <a:t> a. </a:t>
            </a:r>
            <a:r>
              <a:rPr lang="sr-Latn-CS" sz="2400" b="1" i="1" dirty="0" err="1">
                <a:solidFill>
                  <a:srgbClr val="FFFF00"/>
                </a:solidFill>
              </a:rPr>
              <a:t>interossea</a:t>
            </a:r>
            <a:r>
              <a:rPr lang="sr-Latn-CS" sz="2400" b="1" i="1" dirty="0">
                <a:solidFill>
                  <a:srgbClr val="FFFF00"/>
                </a:solidFill>
              </a:rPr>
              <a:t> </a:t>
            </a:r>
            <a:r>
              <a:rPr lang="sr-Latn-CS" sz="2400" b="1" i="1" dirty="0" err="1">
                <a:solidFill>
                  <a:srgbClr val="FFFF00"/>
                </a:solidFill>
              </a:rPr>
              <a:t>communis</a:t>
            </a:r>
            <a:endParaRPr lang="sr-Latn-CS" sz="2400" b="1" i="1" dirty="0">
              <a:solidFill>
                <a:srgbClr val="FFFF00"/>
              </a:solidFill>
            </a:endParaRPr>
          </a:p>
          <a:p>
            <a:pPr eaLnBrk="1" hangingPunct="1">
              <a:buFontTx/>
              <a:buNone/>
              <a:defRPr/>
            </a:pPr>
            <a:r>
              <a:rPr lang="sr-Latn-CS" sz="2400" b="1" i="1" dirty="0">
                <a:solidFill>
                  <a:srgbClr val="FFFF00"/>
                </a:solidFill>
              </a:rPr>
              <a:t>     - a. </a:t>
            </a:r>
            <a:r>
              <a:rPr lang="sr-Latn-CS" sz="2400" b="1" i="1" dirty="0" err="1">
                <a:solidFill>
                  <a:srgbClr val="FFFF00"/>
                </a:solidFill>
              </a:rPr>
              <a:t>interossea</a:t>
            </a:r>
            <a:r>
              <a:rPr lang="sr-Latn-CS" sz="2400" b="1" i="1" dirty="0">
                <a:solidFill>
                  <a:srgbClr val="FFFF00"/>
                </a:solidFill>
              </a:rPr>
              <a:t> </a:t>
            </a:r>
            <a:r>
              <a:rPr lang="sr-Latn-CS" sz="2400" b="1" i="1" dirty="0" err="1">
                <a:solidFill>
                  <a:srgbClr val="FFFF00"/>
                </a:solidFill>
              </a:rPr>
              <a:t>anterior</a:t>
            </a:r>
            <a:endParaRPr lang="sr-Latn-CS" sz="2400" b="1" i="1" dirty="0">
              <a:solidFill>
                <a:srgbClr val="FFFF00"/>
              </a:solidFill>
            </a:endParaRPr>
          </a:p>
          <a:p>
            <a:pPr eaLnBrk="1" hangingPunct="1">
              <a:buFontTx/>
              <a:buNone/>
              <a:defRPr/>
            </a:pPr>
            <a:r>
              <a:rPr lang="sr-Latn-CS" sz="2400" b="1" i="1" dirty="0">
                <a:solidFill>
                  <a:srgbClr val="FFFF00"/>
                </a:solidFill>
              </a:rPr>
              <a:t>     - a. </a:t>
            </a:r>
            <a:r>
              <a:rPr lang="sr-Latn-CS" sz="2400" b="1" i="1" dirty="0" err="1">
                <a:solidFill>
                  <a:srgbClr val="FFFF00"/>
                </a:solidFill>
              </a:rPr>
              <a:t>interossea</a:t>
            </a:r>
            <a:r>
              <a:rPr lang="sr-Latn-CS" sz="2400" b="1" i="1" dirty="0">
                <a:solidFill>
                  <a:srgbClr val="FFFF00"/>
                </a:solidFill>
              </a:rPr>
              <a:t> </a:t>
            </a:r>
            <a:r>
              <a:rPr lang="sr-Latn-CS" sz="2400" b="1" i="1" dirty="0" err="1">
                <a:solidFill>
                  <a:srgbClr val="FFFF00"/>
                </a:solidFill>
              </a:rPr>
              <a:t>posterior</a:t>
            </a:r>
            <a:endParaRPr lang="en-GB" sz="2400" b="1" i="1" dirty="0">
              <a:solidFill>
                <a:srgbClr val="FFFF00"/>
              </a:solidFill>
            </a:endParaRPr>
          </a:p>
          <a:p>
            <a:pPr eaLnBrk="1" hangingPunct="1">
              <a:buFontTx/>
              <a:buNone/>
              <a:defRPr/>
            </a:pPr>
            <a:r>
              <a:rPr lang="en-GB" sz="2400" b="1" i="1" dirty="0">
                <a:solidFill>
                  <a:srgbClr val="FFFF00"/>
                </a:solidFill>
              </a:rPr>
              <a:t> </a:t>
            </a:r>
            <a:r>
              <a:rPr lang="en-GB" sz="2400" b="1" i="1" dirty="0" err="1">
                <a:solidFill>
                  <a:srgbClr val="FFFF00"/>
                </a:solidFill>
              </a:rPr>
              <a:t>rr</a:t>
            </a:r>
            <a:r>
              <a:rPr lang="en-GB" sz="2400" b="1" i="1" dirty="0">
                <a:solidFill>
                  <a:srgbClr val="FFFF00"/>
                </a:solidFill>
              </a:rPr>
              <a:t>. </a:t>
            </a:r>
            <a:r>
              <a:rPr lang="en-GB" sz="2400" b="1" i="1" dirty="0" err="1">
                <a:solidFill>
                  <a:srgbClr val="FFFF00"/>
                </a:solidFill>
              </a:rPr>
              <a:t>musculares</a:t>
            </a:r>
            <a:r>
              <a:rPr lang="en-GB" sz="2400" b="1" i="1" dirty="0">
                <a:solidFill>
                  <a:srgbClr val="FFFF00"/>
                </a:solidFill>
              </a:rPr>
              <a:t> (forearm)</a:t>
            </a:r>
            <a:endParaRPr lang="sr-Latn-CS" sz="2400" b="1" i="1" dirty="0">
              <a:solidFill>
                <a:srgbClr val="FFFF00"/>
              </a:solidFill>
            </a:endParaRPr>
          </a:p>
          <a:p>
            <a:pPr eaLnBrk="1" hangingPunct="1">
              <a:buFontTx/>
              <a:buNone/>
              <a:defRPr/>
            </a:pPr>
            <a:r>
              <a:rPr lang="sr-Latn-CS" sz="2400" b="1" i="1" dirty="0">
                <a:solidFill>
                  <a:srgbClr val="FFFF00"/>
                </a:solidFill>
              </a:rPr>
              <a:t> r. </a:t>
            </a:r>
            <a:r>
              <a:rPr lang="sr-Latn-CS" sz="2400" b="1" i="1" dirty="0" err="1">
                <a:solidFill>
                  <a:srgbClr val="FFFF00"/>
                </a:solidFill>
              </a:rPr>
              <a:t>carpeus</a:t>
            </a:r>
            <a:r>
              <a:rPr lang="sr-Latn-CS" sz="2400" b="1" i="1" dirty="0">
                <a:solidFill>
                  <a:srgbClr val="FFFF00"/>
                </a:solidFill>
              </a:rPr>
              <a:t> </a:t>
            </a:r>
            <a:r>
              <a:rPr lang="sr-Latn-CS" sz="2400" b="1" i="1" dirty="0" err="1">
                <a:solidFill>
                  <a:srgbClr val="FFFF00"/>
                </a:solidFill>
              </a:rPr>
              <a:t>palmaris</a:t>
            </a:r>
            <a:endParaRPr lang="sr-Latn-CS" sz="2400" b="1" i="1" dirty="0">
              <a:solidFill>
                <a:srgbClr val="FFFF00"/>
              </a:solidFill>
            </a:endParaRPr>
          </a:p>
          <a:p>
            <a:pPr eaLnBrk="1" hangingPunct="1">
              <a:buFontTx/>
              <a:buNone/>
              <a:defRPr/>
            </a:pPr>
            <a:r>
              <a:rPr lang="sr-Latn-CS" sz="2400" b="1" i="1" dirty="0">
                <a:solidFill>
                  <a:srgbClr val="FFFF00"/>
                </a:solidFill>
              </a:rPr>
              <a:t> r. </a:t>
            </a:r>
            <a:r>
              <a:rPr lang="sr-Latn-CS" sz="2400" b="1" i="1" dirty="0" err="1">
                <a:solidFill>
                  <a:srgbClr val="FFFF00"/>
                </a:solidFill>
              </a:rPr>
              <a:t>carpeus</a:t>
            </a:r>
            <a:r>
              <a:rPr lang="sr-Latn-CS" sz="2400" b="1" i="1" dirty="0">
                <a:solidFill>
                  <a:srgbClr val="FFFF00"/>
                </a:solidFill>
              </a:rPr>
              <a:t> </a:t>
            </a:r>
            <a:r>
              <a:rPr lang="sr-Latn-CS" sz="2400" b="1" i="1" dirty="0" err="1">
                <a:solidFill>
                  <a:srgbClr val="FFFF00"/>
                </a:solidFill>
              </a:rPr>
              <a:t>dorsalis</a:t>
            </a:r>
            <a:endParaRPr lang="sr-Latn-CS" sz="2400" b="1" i="1" dirty="0">
              <a:solidFill>
                <a:srgbClr val="FFFF00"/>
              </a:solidFill>
            </a:endParaRPr>
          </a:p>
          <a:p>
            <a:pPr eaLnBrk="1" hangingPunct="1">
              <a:buFontTx/>
              <a:buNone/>
              <a:defRPr/>
            </a:pPr>
            <a:r>
              <a:rPr lang="sr-Latn-CS" sz="2400" b="1" i="1" dirty="0">
                <a:solidFill>
                  <a:srgbClr val="FFFF00"/>
                </a:solidFill>
              </a:rPr>
              <a:t> </a:t>
            </a:r>
          </a:p>
          <a:p>
            <a:pPr eaLnBrk="1" hangingPunct="1">
              <a:buFontTx/>
              <a:buNone/>
              <a:defRPr/>
            </a:pPr>
            <a:endParaRPr lang="sr-Latn-CS" sz="2400" b="1" i="1" dirty="0">
              <a:solidFill>
                <a:srgbClr val="FFFF00"/>
              </a:solidFill>
            </a:endParaRPr>
          </a:p>
          <a:p>
            <a:pPr eaLnBrk="1" hangingPunct="1">
              <a:buFontTx/>
              <a:buNone/>
              <a:defRPr/>
            </a:pPr>
            <a:r>
              <a:rPr lang="en-GB" sz="2400" b="1" dirty="0">
                <a:solidFill>
                  <a:srgbClr val="FF0000"/>
                </a:solidFill>
              </a:rPr>
              <a:t>Terminal branches of </a:t>
            </a:r>
            <a:r>
              <a:rPr lang="sr-Latn-CS" sz="2400" b="1" dirty="0">
                <a:solidFill>
                  <a:srgbClr val="FF0000"/>
                </a:solidFill>
              </a:rPr>
              <a:t>a. </a:t>
            </a:r>
            <a:r>
              <a:rPr lang="en-US" sz="2400" b="1" dirty="0" err="1">
                <a:solidFill>
                  <a:srgbClr val="FF0000"/>
                </a:solidFill>
              </a:rPr>
              <a:t>ulnaris</a:t>
            </a:r>
            <a:endParaRPr lang="en-US" sz="2400" b="1" dirty="0">
              <a:solidFill>
                <a:srgbClr val="FF0000"/>
              </a:solidFill>
            </a:endParaRPr>
          </a:p>
          <a:p>
            <a:pPr eaLnBrk="1" hangingPunct="1">
              <a:buFontTx/>
              <a:buChar char="-"/>
              <a:defRPr/>
            </a:pPr>
            <a:r>
              <a:rPr lang="sr-Latn-CS" sz="2400" b="1" i="1" dirty="0" err="1">
                <a:solidFill>
                  <a:srgbClr val="FFFF00"/>
                </a:solidFill>
              </a:rPr>
              <a:t>r.palmaris</a:t>
            </a:r>
            <a:r>
              <a:rPr lang="sr-Latn-CS" sz="2400" b="1" i="1" dirty="0">
                <a:solidFill>
                  <a:srgbClr val="FFFF00"/>
                </a:solidFill>
              </a:rPr>
              <a:t> </a:t>
            </a:r>
            <a:r>
              <a:rPr lang="sr-Latn-CS" sz="2400" b="1" i="1" dirty="0" err="1">
                <a:solidFill>
                  <a:srgbClr val="FFFF00"/>
                </a:solidFill>
              </a:rPr>
              <a:t>profundus</a:t>
            </a:r>
            <a:endParaRPr lang="sr-Latn-CS" sz="2400" b="1" i="1" dirty="0">
              <a:solidFill>
                <a:srgbClr val="FFFF00"/>
              </a:solidFill>
            </a:endParaRPr>
          </a:p>
          <a:p>
            <a:pPr eaLnBrk="1" hangingPunct="1">
              <a:buFontTx/>
              <a:buNone/>
              <a:defRPr/>
            </a:pPr>
            <a:r>
              <a:rPr lang="sr-Latn-CS" sz="2400" b="1" i="1" dirty="0">
                <a:solidFill>
                  <a:srgbClr val="FFFF00"/>
                </a:solidFill>
              </a:rPr>
              <a:t>    </a:t>
            </a:r>
            <a:r>
              <a:rPr lang="sr-Latn-CS" sz="2400" b="1" i="1" dirty="0" err="1">
                <a:solidFill>
                  <a:srgbClr val="FFFF00"/>
                </a:solidFill>
              </a:rPr>
              <a:t>a.ulnaris</a:t>
            </a:r>
            <a:endParaRPr lang="sr-Latn-CS" sz="2400" b="1" i="1" dirty="0">
              <a:solidFill>
                <a:srgbClr val="FFFF00"/>
              </a:solidFill>
            </a:endParaRPr>
          </a:p>
          <a:p>
            <a:pPr eaLnBrk="1" hangingPunct="1">
              <a:buFontTx/>
              <a:buNone/>
              <a:defRPr/>
            </a:pPr>
            <a:r>
              <a:rPr lang="sr-Latn-CS" sz="2400" b="1" i="1" dirty="0">
                <a:solidFill>
                  <a:srgbClr val="FFFF00"/>
                </a:solidFill>
              </a:rPr>
              <a:t>- </a:t>
            </a:r>
            <a:r>
              <a:rPr lang="sr-Latn-CS" sz="2400" b="1" i="1" dirty="0" err="1">
                <a:solidFill>
                  <a:srgbClr val="FFFF00"/>
                </a:solidFill>
              </a:rPr>
              <a:t>Arcus</a:t>
            </a:r>
            <a:r>
              <a:rPr lang="sr-Latn-CS" sz="2400" b="1" i="1" dirty="0">
                <a:solidFill>
                  <a:srgbClr val="FFFF00"/>
                </a:solidFill>
              </a:rPr>
              <a:t> </a:t>
            </a:r>
            <a:r>
              <a:rPr lang="sr-Latn-CS" sz="2400" b="1" i="1" dirty="0" err="1">
                <a:solidFill>
                  <a:srgbClr val="FFFF00"/>
                </a:solidFill>
              </a:rPr>
              <a:t>palmaris</a:t>
            </a:r>
            <a:r>
              <a:rPr lang="sr-Latn-CS" sz="2400" b="1" i="1" dirty="0">
                <a:solidFill>
                  <a:srgbClr val="FFFF00"/>
                </a:solidFill>
              </a:rPr>
              <a:t> </a:t>
            </a:r>
            <a:r>
              <a:rPr lang="sr-Latn-CS" sz="2400" b="1" i="1" dirty="0" err="1">
                <a:solidFill>
                  <a:srgbClr val="FFFF00"/>
                </a:solidFill>
              </a:rPr>
              <a:t>superficialis</a:t>
            </a:r>
            <a:endParaRPr lang="sr-Latn-CS" sz="2400" b="1" i="1" dirty="0">
              <a:solidFill>
                <a:srgbClr val="FFFF00"/>
              </a:solidFill>
            </a:endParaRPr>
          </a:p>
          <a:p>
            <a:pPr eaLnBrk="1" hangingPunct="1">
              <a:buFontTx/>
              <a:buNone/>
              <a:defRPr/>
            </a:pPr>
            <a:r>
              <a:rPr lang="sr-Latn-CS" sz="2000" b="1" i="1" dirty="0">
                <a:solidFill>
                  <a:srgbClr val="FFFF00"/>
                </a:solidFill>
              </a:rPr>
              <a:t> </a:t>
            </a:r>
          </a:p>
          <a:p>
            <a:pPr eaLnBrk="1" hangingPunct="1">
              <a:buFontTx/>
              <a:buNone/>
              <a:defRPr/>
            </a:pPr>
            <a:endParaRPr lang="en-US" sz="2000" b="1" i="1" dirty="0">
              <a:solidFill>
                <a:srgbClr val="FFFF00"/>
              </a:solidFill>
            </a:endParaRPr>
          </a:p>
        </p:txBody>
      </p:sp>
      <p:pic>
        <p:nvPicPr>
          <p:cNvPr id="95235" name="Picture 7" descr="a"/>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643438" y="0"/>
            <a:ext cx="4500562" cy="6858000"/>
          </a:xfr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trips dir="rd"/>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3" name="Rectangle 5"/>
          <p:cNvSpPr>
            <a:spLocks noGrp="1" noChangeArrowheads="1"/>
          </p:cNvSpPr>
          <p:nvPr>
            <p:ph type="body" sz="half" idx="1"/>
          </p:nvPr>
        </p:nvSpPr>
        <p:spPr>
          <a:xfrm>
            <a:off x="0" y="0"/>
            <a:ext cx="4929188" cy="6858000"/>
          </a:xfrm>
        </p:spPr>
        <p:txBody>
          <a:bodyPr/>
          <a:lstStyle/>
          <a:p>
            <a:pPr eaLnBrk="1" hangingPunct="1">
              <a:buFont typeface="Wingdings" panose="05000000000000000000" pitchFamily="2" charset="2"/>
              <a:buNone/>
              <a:defRPr/>
            </a:pPr>
            <a:r>
              <a:rPr lang="en-GB" altLang="sr-Latn-RS" sz="2400" b="1" dirty="0">
                <a:solidFill>
                  <a:srgbClr val="FF0000"/>
                </a:solidFill>
              </a:rPr>
              <a:t>Side branches of </a:t>
            </a:r>
            <a:r>
              <a:rPr lang="sr-Latn-CS" altLang="sr-Latn-RS" sz="2400" b="1" dirty="0">
                <a:solidFill>
                  <a:srgbClr val="FF0000"/>
                </a:solidFill>
              </a:rPr>
              <a:t>a. </a:t>
            </a:r>
            <a:r>
              <a:rPr lang="sr-Latn-CS" altLang="sr-Latn-RS" sz="2400" b="1" dirty="0" err="1">
                <a:solidFill>
                  <a:srgbClr val="FF0000"/>
                </a:solidFill>
              </a:rPr>
              <a:t>ulnaris</a:t>
            </a:r>
            <a:endParaRPr lang="sr-Latn-CS" altLang="sr-Latn-RS" sz="2400" b="1" dirty="0">
              <a:solidFill>
                <a:srgbClr val="FF0000"/>
              </a:solidFill>
            </a:endParaRPr>
          </a:p>
          <a:p>
            <a:pPr eaLnBrk="1" hangingPunct="1">
              <a:buFont typeface="Wingdings" panose="05000000000000000000" pitchFamily="2" charset="2"/>
              <a:buNone/>
              <a:defRPr/>
            </a:pPr>
            <a:endParaRPr lang="sr-Latn-CS" altLang="sr-Latn-RS" sz="2400" b="1" dirty="0">
              <a:solidFill>
                <a:srgbClr val="FFFF00"/>
              </a:solidFill>
            </a:endParaRPr>
          </a:p>
          <a:p>
            <a:pPr eaLnBrk="1" hangingPunct="1">
              <a:buFontTx/>
              <a:buNone/>
              <a:defRPr/>
            </a:pPr>
            <a:r>
              <a:rPr lang="sr-Latn-CS" altLang="sr-Latn-RS" sz="2400" b="1" i="1" dirty="0">
                <a:solidFill>
                  <a:srgbClr val="FFFF00"/>
                </a:solidFill>
              </a:rPr>
              <a:t> </a:t>
            </a:r>
            <a:r>
              <a:rPr lang="sr-Latn-CS" altLang="sr-Latn-RS" sz="2400" b="1" i="1" dirty="0" err="1">
                <a:solidFill>
                  <a:srgbClr val="FFFF00"/>
                </a:solidFill>
              </a:rPr>
              <a:t>a.recurrens</a:t>
            </a:r>
            <a:r>
              <a:rPr lang="sr-Latn-CS" altLang="sr-Latn-RS" sz="2400" b="1" i="1" dirty="0">
                <a:solidFill>
                  <a:srgbClr val="FFFF00"/>
                </a:solidFill>
              </a:rPr>
              <a:t> </a:t>
            </a:r>
            <a:r>
              <a:rPr lang="sr-Latn-CS" altLang="sr-Latn-RS" sz="2400" b="1" i="1" dirty="0" err="1">
                <a:solidFill>
                  <a:srgbClr val="FFFF00"/>
                </a:solidFill>
              </a:rPr>
              <a:t>ulnaris</a:t>
            </a:r>
            <a:r>
              <a:rPr lang="sr-Latn-CS" altLang="sr-Latn-RS" sz="2400" b="1" i="1" dirty="0">
                <a:solidFill>
                  <a:srgbClr val="FFFF00"/>
                </a:solidFill>
              </a:rPr>
              <a:t> </a:t>
            </a:r>
            <a:r>
              <a:rPr lang="sr-Latn-CS" altLang="sr-Latn-RS" sz="2400" b="1" i="1" dirty="0" err="1">
                <a:solidFill>
                  <a:srgbClr val="FFFF00"/>
                </a:solidFill>
              </a:rPr>
              <a:t>anterior</a:t>
            </a:r>
            <a:endParaRPr lang="sr-Latn-CS" altLang="sr-Latn-RS" sz="2400" b="1" i="1" dirty="0">
              <a:solidFill>
                <a:srgbClr val="FFFF00"/>
              </a:solidFill>
            </a:endParaRPr>
          </a:p>
          <a:p>
            <a:pPr marL="0" indent="0">
              <a:buNone/>
              <a:defRPr/>
            </a:pPr>
            <a:r>
              <a:rPr lang="en-GB" sz="1800" dirty="0">
                <a:effectLst/>
              </a:rPr>
              <a:t>At antero-medial aspect of elbow joint </a:t>
            </a:r>
            <a:r>
              <a:rPr lang="en-GB" sz="1800" dirty="0"/>
              <a:t>anastomoses with the anterior branch of inferior ulnar collateral artery, participating in the peri-articular arterial anastomoses of the elbow (rete cubiti) </a:t>
            </a:r>
            <a:endParaRPr lang="sr-Latn-CS" altLang="sr-Latn-RS" sz="2400" b="1" i="1" dirty="0">
              <a:solidFill>
                <a:srgbClr val="FFFF00"/>
              </a:solidFill>
            </a:endParaRPr>
          </a:p>
          <a:p>
            <a:pPr eaLnBrk="1" hangingPunct="1">
              <a:buFontTx/>
              <a:buNone/>
              <a:defRPr/>
            </a:pPr>
            <a:r>
              <a:rPr lang="sr-Latn-CS" altLang="sr-Latn-RS" sz="2400" b="1" i="1" dirty="0">
                <a:solidFill>
                  <a:srgbClr val="FFFF00"/>
                </a:solidFill>
              </a:rPr>
              <a:t> </a:t>
            </a:r>
            <a:r>
              <a:rPr lang="sr-Latn-CS" altLang="sr-Latn-RS" sz="2400" b="1" i="1" dirty="0" err="1">
                <a:solidFill>
                  <a:srgbClr val="FFFF00"/>
                </a:solidFill>
              </a:rPr>
              <a:t>a.recurrens</a:t>
            </a:r>
            <a:r>
              <a:rPr lang="sr-Latn-CS" altLang="sr-Latn-RS" sz="2400" b="1" i="1" dirty="0">
                <a:solidFill>
                  <a:srgbClr val="FFFF00"/>
                </a:solidFill>
              </a:rPr>
              <a:t> </a:t>
            </a:r>
            <a:r>
              <a:rPr lang="sr-Latn-CS" altLang="sr-Latn-RS" sz="2400" b="1" i="1" dirty="0" err="1">
                <a:solidFill>
                  <a:srgbClr val="FFFF00"/>
                </a:solidFill>
              </a:rPr>
              <a:t>ulnaris</a:t>
            </a:r>
            <a:r>
              <a:rPr lang="sr-Latn-CS" altLang="sr-Latn-RS" sz="2400" b="1" i="1" dirty="0">
                <a:solidFill>
                  <a:srgbClr val="FFFF00"/>
                </a:solidFill>
              </a:rPr>
              <a:t> </a:t>
            </a:r>
            <a:r>
              <a:rPr lang="sr-Latn-CS" altLang="sr-Latn-RS" sz="2400" b="1" i="1" dirty="0" err="1">
                <a:solidFill>
                  <a:srgbClr val="FFFF00"/>
                </a:solidFill>
              </a:rPr>
              <a:t>posterior</a:t>
            </a:r>
            <a:endParaRPr lang="sr-Latn-CS" altLang="sr-Latn-RS" sz="2400" b="1" i="1" dirty="0">
              <a:solidFill>
                <a:srgbClr val="FFFF00"/>
              </a:solidFill>
            </a:endParaRPr>
          </a:p>
          <a:p>
            <a:pPr eaLnBrk="1" hangingPunct="1">
              <a:buFontTx/>
              <a:buNone/>
              <a:defRPr/>
            </a:pPr>
            <a:r>
              <a:rPr lang="sr-Latn-CS" altLang="sr-Latn-RS" sz="2400" b="1" i="1" dirty="0">
                <a:solidFill>
                  <a:srgbClr val="FFFF00"/>
                </a:solidFill>
              </a:rPr>
              <a:t> </a:t>
            </a:r>
            <a:r>
              <a:rPr lang="sr-Latn-CS" altLang="sr-Latn-RS" sz="1800" i="1" dirty="0"/>
              <a:t>- </a:t>
            </a:r>
            <a:r>
              <a:rPr lang="en-GB" altLang="sr-Latn-RS" sz="1800" i="1" dirty="0"/>
              <a:t>larger branch</a:t>
            </a:r>
            <a:endParaRPr lang="sr-Latn-CS" altLang="sr-Latn-RS" sz="1800" i="1" dirty="0"/>
          </a:p>
          <a:p>
            <a:pPr eaLnBrk="1" hangingPunct="1">
              <a:buFontTx/>
              <a:buNone/>
              <a:defRPr/>
            </a:pPr>
            <a:r>
              <a:rPr lang="sr-Latn-CS" altLang="sr-Latn-RS" sz="1800" i="1" dirty="0"/>
              <a:t> - </a:t>
            </a:r>
            <a:r>
              <a:rPr lang="en-GB" altLang="sr-Latn-RS" sz="1800" i="1" dirty="0"/>
              <a:t>passes at posterior aspect of elbow joint</a:t>
            </a:r>
          </a:p>
          <a:p>
            <a:pPr eaLnBrk="1" hangingPunct="1">
              <a:buFontTx/>
              <a:buNone/>
              <a:defRPr/>
            </a:pPr>
            <a:r>
              <a:rPr lang="en-GB" altLang="sr-Latn-RS" sz="1800" i="1" dirty="0"/>
              <a:t>    between</a:t>
            </a:r>
            <a:r>
              <a:rPr lang="sr-Latn-CS" altLang="sr-Latn-RS" sz="1800" i="1" dirty="0"/>
              <a:t> </a:t>
            </a:r>
            <a:r>
              <a:rPr lang="en-GB" altLang="sr-Latn-RS" sz="1800" i="1" dirty="0"/>
              <a:t>two heads of </a:t>
            </a:r>
            <a:r>
              <a:rPr lang="sr-Latn-CS" altLang="sr-Latn-RS" sz="1800" i="1" dirty="0"/>
              <a:t>m.</a:t>
            </a:r>
            <a:r>
              <a:rPr lang="en-GB" altLang="sr-Latn-RS" sz="1800" i="1" dirty="0"/>
              <a:t>flexor carpi </a:t>
            </a:r>
            <a:r>
              <a:rPr lang="en-GB" altLang="sr-Latn-RS" sz="1800" i="1" dirty="0" err="1"/>
              <a:t>ulnaris</a:t>
            </a:r>
            <a:endParaRPr lang="sr-Latn-CS" altLang="sr-Latn-RS" sz="1800" i="1" dirty="0"/>
          </a:p>
          <a:p>
            <a:pPr eaLnBrk="1" hangingPunct="1">
              <a:buFontTx/>
              <a:buNone/>
              <a:defRPr/>
            </a:pPr>
            <a:r>
              <a:rPr lang="sr-Latn-CS" altLang="sr-Latn-RS" sz="1800" i="1" dirty="0"/>
              <a:t> - sa </a:t>
            </a:r>
            <a:r>
              <a:rPr lang="sr-Latn-CS" altLang="sr-Latn-RS" sz="1800" i="1" dirty="0" err="1"/>
              <a:t>a.collateralis</a:t>
            </a:r>
            <a:r>
              <a:rPr lang="sr-Latn-CS" altLang="sr-Latn-RS" sz="1800" i="1" dirty="0"/>
              <a:t> </a:t>
            </a:r>
            <a:r>
              <a:rPr lang="sr-Latn-CS" altLang="sr-Latn-RS" sz="1800" i="1" dirty="0" err="1"/>
              <a:t>ulnaris</a:t>
            </a:r>
            <a:r>
              <a:rPr lang="sr-Latn-CS" altLang="sr-Latn-RS" sz="1800" i="1" dirty="0"/>
              <a:t> </a:t>
            </a:r>
            <a:r>
              <a:rPr lang="sr-Latn-CS" altLang="sr-Latn-RS" sz="1800" i="1" dirty="0" err="1"/>
              <a:t>superior</a:t>
            </a:r>
            <a:r>
              <a:rPr lang="sr-Latn-CS" altLang="sr-Latn-RS" sz="1800" i="1" dirty="0"/>
              <a:t> et </a:t>
            </a:r>
            <a:r>
              <a:rPr lang="sr-Latn-CS" altLang="sr-Latn-RS" sz="1800" i="1" dirty="0" err="1"/>
              <a:t>inferior</a:t>
            </a:r>
            <a:endParaRPr lang="en-GB" altLang="sr-Latn-RS" sz="1800" i="1" dirty="0"/>
          </a:p>
          <a:p>
            <a:pPr eaLnBrk="1" hangingPunct="1">
              <a:buNone/>
              <a:defRPr/>
            </a:pPr>
            <a:r>
              <a:rPr lang="en-GB" altLang="sr-Latn-RS" sz="1800" i="1" dirty="0"/>
              <a:t>- </a:t>
            </a:r>
            <a:r>
              <a:rPr lang="en-GB" sz="1800" dirty="0">
                <a:effectLst/>
              </a:rPr>
              <a:t>At </a:t>
            </a:r>
            <a:r>
              <a:rPr lang="en-GB" sz="1800" dirty="0" err="1">
                <a:effectLst/>
              </a:rPr>
              <a:t>postero</a:t>
            </a:r>
            <a:r>
              <a:rPr lang="en-GB" sz="1800" dirty="0">
                <a:effectLst/>
              </a:rPr>
              <a:t>-medial aspect of elbow joint</a:t>
            </a:r>
          </a:p>
          <a:p>
            <a:pPr eaLnBrk="1" hangingPunct="1">
              <a:buNone/>
              <a:defRPr/>
            </a:pPr>
            <a:r>
              <a:rPr lang="en-GB" sz="1800" dirty="0"/>
              <a:t>  anastomoses with the superior ulnar</a:t>
            </a:r>
          </a:p>
          <a:p>
            <a:pPr eaLnBrk="1" hangingPunct="1">
              <a:buNone/>
              <a:defRPr/>
            </a:pPr>
            <a:r>
              <a:rPr lang="en-GB" sz="1800" dirty="0"/>
              <a:t>  collateral artery and posterior branch of</a:t>
            </a:r>
          </a:p>
          <a:p>
            <a:pPr eaLnBrk="1" hangingPunct="1">
              <a:buNone/>
              <a:defRPr/>
            </a:pPr>
            <a:r>
              <a:rPr lang="en-GB" sz="1800" dirty="0"/>
              <a:t>   inferior ulnar collateral artery, participating in</a:t>
            </a:r>
          </a:p>
          <a:p>
            <a:pPr eaLnBrk="1" hangingPunct="1">
              <a:buNone/>
              <a:defRPr/>
            </a:pPr>
            <a:r>
              <a:rPr lang="en-GB" sz="1800" dirty="0"/>
              <a:t>   the peri-articular arterial anastomoses of the</a:t>
            </a:r>
          </a:p>
          <a:p>
            <a:pPr eaLnBrk="1" hangingPunct="1">
              <a:buNone/>
              <a:defRPr/>
            </a:pPr>
            <a:r>
              <a:rPr lang="en-GB" sz="1800" dirty="0"/>
              <a:t>   elbow (rete cubiti) </a:t>
            </a:r>
            <a:endParaRPr lang="sr-Latn-CS" altLang="sr-Latn-RS" sz="1800" i="1" dirty="0"/>
          </a:p>
        </p:txBody>
      </p:sp>
      <p:pic>
        <p:nvPicPr>
          <p:cNvPr id="97283" name="Picture 9" descr="a"/>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929188" y="1143000"/>
            <a:ext cx="3929062" cy="4959350"/>
          </a:xfr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trips dir="rd"/>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331" name="Picture 7" descr="a"/>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643438" y="0"/>
            <a:ext cx="4500562" cy="6858000"/>
          </a:xfrm>
          <a:noFill/>
          <a:extLst>
            <a:ext uri="{909E8E84-426E-40DD-AFC4-6F175D3DCCD1}">
              <a14:hiddenFill xmlns:a14="http://schemas.microsoft.com/office/drawing/2010/main">
                <a:solidFill>
                  <a:srgbClr val="FFFFFF"/>
                </a:solidFill>
              </a14:hiddenFill>
            </a:ext>
          </a:extLst>
        </p:spPr>
      </p:pic>
      <p:sp>
        <p:nvSpPr>
          <p:cNvPr id="150533" name="Rectangle 5"/>
          <p:cNvSpPr>
            <a:spLocks noGrp="1" noChangeArrowheads="1"/>
          </p:cNvSpPr>
          <p:nvPr>
            <p:ph type="body" sz="half" idx="1"/>
          </p:nvPr>
        </p:nvSpPr>
        <p:spPr>
          <a:xfrm>
            <a:off x="0" y="0"/>
            <a:ext cx="5292080" cy="6858000"/>
          </a:xfrm>
        </p:spPr>
        <p:txBody>
          <a:bodyPr/>
          <a:lstStyle/>
          <a:p>
            <a:pPr eaLnBrk="1" hangingPunct="1">
              <a:buNone/>
              <a:defRPr/>
            </a:pPr>
            <a:r>
              <a:rPr lang="en-GB" altLang="sr-Latn-RS" sz="2400" b="1" dirty="0">
                <a:solidFill>
                  <a:srgbClr val="FF0000"/>
                </a:solidFill>
              </a:rPr>
              <a:t>Side branches of </a:t>
            </a:r>
            <a:r>
              <a:rPr lang="sr-Latn-CS" altLang="sr-Latn-RS" sz="2400" b="1" dirty="0">
                <a:solidFill>
                  <a:srgbClr val="FF0000"/>
                </a:solidFill>
              </a:rPr>
              <a:t>a. </a:t>
            </a:r>
            <a:r>
              <a:rPr lang="sr-Latn-CS" altLang="sr-Latn-RS" sz="2400" b="1" dirty="0" err="1">
                <a:solidFill>
                  <a:srgbClr val="FF0000"/>
                </a:solidFill>
              </a:rPr>
              <a:t>ulnaris</a:t>
            </a:r>
            <a:endParaRPr lang="sr-Latn-CS" altLang="sr-Latn-RS" sz="2400" b="1" dirty="0">
              <a:solidFill>
                <a:srgbClr val="FF0000"/>
              </a:solidFill>
            </a:endParaRPr>
          </a:p>
          <a:p>
            <a:pPr eaLnBrk="1" hangingPunct="1">
              <a:buFont typeface="Wingdings" panose="05000000000000000000" pitchFamily="2" charset="2"/>
              <a:buNone/>
              <a:defRPr/>
            </a:pPr>
            <a:endParaRPr lang="sr-Latn-CS" sz="2400" b="1" dirty="0">
              <a:solidFill>
                <a:srgbClr val="FF0000"/>
              </a:solidFill>
            </a:endParaRPr>
          </a:p>
          <a:p>
            <a:pPr eaLnBrk="1" hangingPunct="1">
              <a:buFontTx/>
              <a:buNone/>
              <a:defRPr/>
            </a:pPr>
            <a:r>
              <a:rPr lang="sr-Latn-CS" sz="2400" b="1" i="1" dirty="0">
                <a:solidFill>
                  <a:srgbClr val="FFFF00"/>
                </a:solidFill>
              </a:rPr>
              <a:t>  a. interossea communis</a:t>
            </a:r>
          </a:p>
          <a:p>
            <a:pPr eaLnBrk="1" hangingPunct="1">
              <a:buFontTx/>
              <a:buNone/>
              <a:defRPr/>
            </a:pPr>
            <a:r>
              <a:rPr lang="sr-Latn-CS" sz="2400" dirty="0">
                <a:effectLst/>
              </a:rPr>
              <a:t>  </a:t>
            </a:r>
            <a:r>
              <a:rPr lang="en-GB" sz="1600" dirty="0">
                <a:effectLst/>
              </a:rPr>
              <a:t>originates </a:t>
            </a:r>
            <a:r>
              <a:rPr lang="en-GB" sz="1600" i="1" dirty="0"/>
              <a:t>from first </a:t>
            </a:r>
            <a:r>
              <a:rPr lang="sr-Latn-CS" sz="1600" i="1" dirty="0"/>
              <a:t>2-2,5 cm </a:t>
            </a:r>
            <a:r>
              <a:rPr lang="en-GB" sz="1600" i="1" dirty="0"/>
              <a:t>of </a:t>
            </a:r>
            <a:r>
              <a:rPr lang="sr-Latn-CS" sz="1600" i="1" dirty="0" err="1"/>
              <a:t>a.ulnaris</a:t>
            </a:r>
            <a:endParaRPr lang="sr-Latn-CS" sz="1600" i="1" dirty="0"/>
          </a:p>
          <a:p>
            <a:pPr eaLnBrk="1" hangingPunct="1">
              <a:buFontTx/>
              <a:buNone/>
              <a:defRPr/>
            </a:pPr>
            <a:r>
              <a:rPr lang="sr-Latn-CS" sz="1600" b="1" i="1" dirty="0">
                <a:solidFill>
                  <a:srgbClr val="FFFF00"/>
                </a:solidFill>
              </a:rPr>
              <a:t>   </a:t>
            </a:r>
            <a:r>
              <a:rPr lang="en-GB" sz="1600" i="1" dirty="0"/>
              <a:t>it has large diameter</a:t>
            </a:r>
            <a:endParaRPr lang="sr-Latn-CS" sz="1600" i="1" dirty="0"/>
          </a:p>
          <a:p>
            <a:pPr eaLnBrk="1" hangingPunct="1">
              <a:buFontTx/>
              <a:buNone/>
              <a:defRPr/>
            </a:pPr>
            <a:r>
              <a:rPr lang="sr-Latn-CS" sz="1600" i="1" dirty="0"/>
              <a:t>  </a:t>
            </a:r>
            <a:r>
              <a:rPr lang="en-GB" sz="1600" i="1" dirty="0"/>
              <a:t>courses </a:t>
            </a:r>
            <a:r>
              <a:rPr lang="en-GB" sz="1600" i="1" dirty="0" err="1"/>
              <a:t>postero</a:t>
            </a:r>
            <a:r>
              <a:rPr lang="en-GB" sz="1600" i="1" dirty="0"/>
              <a:t>-</a:t>
            </a:r>
            <a:r>
              <a:rPr lang="en-GB" sz="1600" i="1" dirty="0" err="1"/>
              <a:t>infero</a:t>
            </a:r>
            <a:r>
              <a:rPr lang="en-GB" sz="1600" i="1" dirty="0"/>
              <a:t>-laterally to the </a:t>
            </a:r>
            <a:endParaRPr lang="sr-Latn-CS" sz="1600" i="1" dirty="0"/>
          </a:p>
          <a:p>
            <a:pPr eaLnBrk="1" hangingPunct="1">
              <a:buFontTx/>
              <a:buNone/>
              <a:defRPr/>
            </a:pPr>
            <a:r>
              <a:rPr lang="sr-Latn-CS" sz="1600" i="1" dirty="0"/>
              <a:t>  </a:t>
            </a:r>
            <a:r>
              <a:rPr lang="en-GB" sz="1600" i="1" dirty="0"/>
              <a:t>upper border of </a:t>
            </a:r>
            <a:r>
              <a:rPr lang="sr-Latn-CS" sz="1600" i="1" dirty="0"/>
              <a:t>m</a:t>
            </a:r>
            <a:r>
              <a:rPr lang="en-GB" sz="1600" i="1" dirty="0" err="1"/>
              <a:t>embrana</a:t>
            </a:r>
            <a:r>
              <a:rPr lang="en-GB" sz="1600" i="1" dirty="0"/>
              <a:t> </a:t>
            </a:r>
            <a:r>
              <a:rPr lang="sr-Latn-CS" sz="1600" i="1" dirty="0" err="1"/>
              <a:t>interossea</a:t>
            </a:r>
            <a:endParaRPr lang="en-GB" sz="1600" i="1" dirty="0"/>
          </a:p>
          <a:p>
            <a:pPr eaLnBrk="1" hangingPunct="1">
              <a:buFontTx/>
              <a:buNone/>
              <a:defRPr/>
            </a:pPr>
            <a:r>
              <a:rPr lang="en-GB" sz="1600" i="1" dirty="0"/>
              <a:t>  </a:t>
            </a:r>
            <a:r>
              <a:rPr lang="sr-Latn-CS" sz="1600" i="1" dirty="0" err="1"/>
              <a:t>antebrachi</a:t>
            </a:r>
            <a:r>
              <a:rPr lang="en-GB" sz="1600" i="1" dirty="0"/>
              <a:t> (MIA), where it gives rise to</a:t>
            </a:r>
          </a:p>
          <a:p>
            <a:pPr eaLnBrk="1" hangingPunct="1">
              <a:buFontTx/>
              <a:buNone/>
              <a:defRPr/>
            </a:pPr>
            <a:r>
              <a:rPr lang="en-GB" sz="1600" i="1" dirty="0"/>
              <a:t>  terminal branches</a:t>
            </a:r>
            <a:endParaRPr lang="sr-Latn-CS" sz="1600" i="1" dirty="0"/>
          </a:p>
          <a:p>
            <a:pPr eaLnBrk="1" hangingPunct="1">
              <a:buFontTx/>
              <a:buNone/>
              <a:defRPr/>
            </a:pPr>
            <a:r>
              <a:rPr lang="sr-Latn-CS" sz="2400" b="1" i="1" dirty="0">
                <a:solidFill>
                  <a:srgbClr val="FFFF00"/>
                </a:solidFill>
              </a:rPr>
              <a:t>     - a. interossea anterior</a:t>
            </a:r>
          </a:p>
          <a:p>
            <a:pPr eaLnBrk="1" hangingPunct="1">
              <a:buFontTx/>
              <a:buNone/>
              <a:defRPr/>
            </a:pPr>
            <a:r>
              <a:rPr lang="en-GB" sz="2400" b="1" i="1" dirty="0">
                <a:solidFill>
                  <a:srgbClr val="FFFF00"/>
                </a:solidFill>
              </a:rPr>
              <a:t>     </a:t>
            </a:r>
            <a:r>
              <a:rPr lang="sr-Latn-CS" sz="2400" b="1" i="1" dirty="0">
                <a:solidFill>
                  <a:srgbClr val="FFFF00"/>
                </a:solidFill>
              </a:rPr>
              <a:t>- a. interossea posterior</a:t>
            </a:r>
          </a:p>
          <a:p>
            <a:pPr eaLnBrk="1" hangingPunct="1">
              <a:buFontTx/>
              <a:buNone/>
              <a:defRPr/>
            </a:pPr>
            <a:r>
              <a:rPr lang="sr-Latn-CS" sz="2400" b="1" i="1" dirty="0">
                <a:solidFill>
                  <a:srgbClr val="FFFF00"/>
                </a:solidFill>
              </a:rPr>
              <a:t> </a:t>
            </a:r>
            <a:r>
              <a:rPr lang="sr-Latn-CS" sz="2000" b="1" i="1" dirty="0">
                <a:solidFill>
                  <a:srgbClr val="FFFF00"/>
                </a:solidFill>
              </a:rPr>
              <a:t> </a:t>
            </a:r>
          </a:p>
          <a:p>
            <a:pPr eaLnBrk="1" hangingPunct="1">
              <a:buFontTx/>
              <a:buNone/>
              <a:defRPr/>
            </a:pPr>
            <a:endParaRPr lang="en-US" sz="2000" b="1" i="1" dirty="0">
              <a:solidFill>
                <a:srgbClr val="FFFF00"/>
              </a:solidFill>
            </a:endParaRPr>
          </a:p>
        </p:txBody>
      </p:sp>
    </p:spTree>
    <p:extLst>
      <p:ext uri="{BB962C8B-B14F-4D97-AF65-F5344CB8AC3E}">
        <p14:creationId xmlns:p14="http://schemas.microsoft.com/office/powerpoint/2010/main" val="1806076912"/>
      </p:ext>
    </p:extLst>
  </p:cSld>
  <p:clrMapOvr>
    <a:masterClrMapping/>
  </p:clrMapOvr>
  <p:transition spd="slow">
    <p:strips dir="rd"/>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331" name="Picture 7" descr="a"/>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643438" y="0"/>
            <a:ext cx="4500562" cy="6858000"/>
          </a:xfrm>
          <a:noFill/>
          <a:extLst>
            <a:ext uri="{909E8E84-426E-40DD-AFC4-6F175D3DCCD1}">
              <a14:hiddenFill xmlns:a14="http://schemas.microsoft.com/office/drawing/2010/main">
                <a:solidFill>
                  <a:srgbClr val="FFFFFF"/>
                </a:solidFill>
              </a14:hiddenFill>
            </a:ext>
          </a:extLst>
        </p:spPr>
      </p:pic>
      <p:sp>
        <p:nvSpPr>
          <p:cNvPr id="150533" name="Rectangle 5"/>
          <p:cNvSpPr>
            <a:spLocks noGrp="1" noChangeArrowheads="1"/>
          </p:cNvSpPr>
          <p:nvPr>
            <p:ph type="body" sz="half" idx="1"/>
          </p:nvPr>
        </p:nvSpPr>
        <p:spPr>
          <a:xfrm>
            <a:off x="0" y="0"/>
            <a:ext cx="5292080" cy="6858000"/>
          </a:xfrm>
        </p:spPr>
        <p:txBody>
          <a:bodyPr/>
          <a:lstStyle/>
          <a:p>
            <a:pPr eaLnBrk="1" hangingPunct="1">
              <a:buNone/>
              <a:defRPr/>
            </a:pPr>
            <a:r>
              <a:rPr lang="sr-Latn-CS" sz="2400" b="1" i="1" dirty="0">
                <a:solidFill>
                  <a:srgbClr val="FFFF00"/>
                </a:solidFill>
              </a:rPr>
              <a:t>- a. interossea anterior</a:t>
            </a:r>
          </a:p>
          <a:p>
            <a:pPr eaLnBrk="1" hangingPunct="1">
              <a:buFontTx/>
              <a:buNone/>
              <a:defRPr/>
            </a:pPr>
            <a:r>
              <a:rPr lang="sr-Latn-CS" sz="2400" b="1" i="1" dirty="0">
                <a:solidFill>
                  <a:srgbClr val="FFFF00"/>
                </a:solidFill>
              </a:rPr>
              <a:t> </a:t>
            </a:r>
            <a:r>
              <a:rPr lang="en-GB" sz="1600" b="1" i="1" dirty="0">
                <a:solidFill>
                  <a:srgbClr val="FFFF00"/>
                </a:solidFill>
              </a:rPr>
              <a:t>-</a:t>
            </a:r>
            <a:r>
              <a:rPr lang="sr-Latn-CS" sz="1600" b="1" i="1" dirty="0">
                <a:solidFill>
                  <a:srgbClr val="FFFF00"/>
                </a:solidFill>
              </a:rPr>
              <a:t> </a:t>
            </a:r>
            <a:r>
              <a:rPr lang="en-GB" sz="1600" i="1" dirty="0"/>
              <a:t>continues over MIA together with</a:t>
            </a:r>
          </a:p>
          <a:p>
            <a:pPr eaLnBrk="1" hangingPunct="1">
              <a:buFontTx/>
              <a:buNone/>
              <a:defRPr/>
            </a:pPr>
            <a:r>
              <a:rPr lang="en-GB" sz="1600" i="1" dirty="0"/>
              <a:t>  n</a:t>
            </a:r>
            <a:r>
              <a:rPr lang="sr-Latn-CS" sz="1600" i="1" dirty="0"/>
              <a:t>.</a:t>
            </a:r>
            <a:r>
              <a:rPr lang="sr-Latn-CS" sz="1600" i="1" dirty="0" err="1"/>
              <a:t>interosseus</a:t>
            </a:r>
            <a:r>
              <a:rPr lang="en-GB" sz="1600" i="1" dirty="0"/>
              <a:t> </a:t>
            </a:r>
            <a:r>
              <a:rPr lang="sr-Latn-CS" sz="1600" i="1" dirty="0" err="1"/>
              <a:t>anterior</a:t>
            </a:r>
            <a:endParaRPr lang="sr-Latn-CS" sz="1600" i="1" dirty="0"/>
          </a:p>
          <a:p>
            <a:pPr eaLnBrk="1" hangingPunct="1">
              <a:buFontTx/>
              <a:buNone/>
              <a:defRPr/>
            </a:pPr>
            <a:r>
              <a:rPr lang="sr-Latn-CS" sz="1600" i="1" dirty="0"/>
              <a:t> </a:t>
            </a:r>
            <a:r>
              <a:rPr lang="en-GB" sz="1600" i="1" dirty="0"/>
              <a:t>-</a:t>
            </a:r>
            <a:r>
              <a:rPr lang="sr-Latn-CS" sz="1600" i="1" dirty="0"/>
              <a:t> </a:t>
            </a:r>
            <a:r>
              <a:rPr lang="en-GB" sz="1600" i="1" dirty="0"/>
              <a:t>at distal forearm pierces MIA and</a:t>
            </a:r>
          </a:p>
          <a:p>
            <a:pPr eaLnBrk="1" hangingPunct="1">
              <a:buFontTx/>
              <a:buNone/>
              <a:defRPr/>
            </a:pPr>
            <a:r>
              <a:rPr lang="en-GB" sz="1600" i="1" dirty="0"/>
              <a:t>  continues distally through posterior aspect</a:t>
            </a:r>
          </a:p>
          <a:p>
            <a:pPr eaLnBrk="1" hangingPunct="1">
              <a:buFontTx/>
              <a:buNone/>
              <a:defRPr/>
            </a:pPr>
            <a:r>
              <a:rPr lang="en-GB" sz="1600" i="1" dirty="0"/>
              <a:t>  of forearm and participates in </a:t>
            </a:r>
            <a:r>
              <a:rPr lang="sr-Latn-CS" sz="1600" i="1" dirty="0" err="1">
                <a:solidFill>
                  <a:srgbClr val="FF0000"/>
                </a:solidFill>
              </a:rPr>
              <a:t>rete</a:t>
            </a:r>
            <a:r>
              <a:rPr lang="sr-Latn-CS" sz="1600" i="1" dirty="0">
                <a:solidFill>
                  <a:srgbClr val="FF0000"/>
                </a:solidFill>
              </a:rPr>
              <a:t> </a:t>
            </a:r>
            <a:r>
              <a:rPr lang="sr-Latn-CS" sz="1600" i="1" dirty="0" err="1">
                <a:solidFill>
                  <a:srgbClr val="FF0000"/>
                </a:solidFill>
              </a:rPr>
              <a:t>carpi</a:t>
            </a:r>
            <a:r>
              <a:rPr lang="en-GB" sz="1600" i="1" dirty="0">
                <a:solidFill>
                  <a:srgbClr val="FF0000"/>
                </a:solidFill>
              </a:rPr>
              <a:t> </a:t>
            </a:r>
            <a:r>
              <a:rPr lang="sr-Latn-CS" sz="1600" i="1" dirty="0" err="1">
                <a:solidFill>
                  <a:srgbClr val="FF0000"/>
                </a:solidFill>
              </a:rPr>
              <a:t>dorsale</a:t>
            </a:r>
            <a:endParaRPr lang="sr-Latn-CS" sz="1600" i="1" dirty="0">
              <a:solidFill>
                <a:srgbClr val="FF0000"/>
              </a:solidFill>
            </a:endParaRPr>
          </a:p>
          <a:p>
            <a:pPr eaLnBrk="1" hangingPunct="1">
              <a:buFontTx/>
              <a:buNone/>
              <a:defRPr/>
            </a:pPr>
            <a:r>
              <a:rPr lang="sr-Latn-CS" sz="1600" i="1" dirty="0">
                <a:solidFill>
                  <a:srgbClr val="FF0000"/>
                </a:solidFill>
              </a:rPr>
              <a:t> </a:t>
            </a:r>
            <a:r>
              <a:rPr lang="en-GB" sz="1600" i="1" dirty="0"/>
              <a:t>- at distal part of anterior compartment of forearm </a:t>
            </a:r>
          </a:p>
          <a:p>
            <a:pPr eaLnBrk="1" hangingPunct="1">
              <a:buFontTx/>
              <a:buNone/>
              <a:defRPr/>
            </a:pPr>
            <a:r>
              <a:rPr lang="en-GB" sz="1600" i="1" dirty="0"/>
              <a:t>   gives branch </a:t>
            </a:r>
            <a:r>
              <a:rPr lang="sr-Latn-CS" sz="1600" i="1" dirty="0" err="1">
                <a:solidFill>
                  <a:srgbClr val="FF0000"/>
                </a:solidFill>
              </a:rPr>
              <a:t>A.mediana</a:t>
            </a:r>
            <a:r>
              <a:rPr lang="sr-Latn-CS" sz="1600" i="1" dirty="0">
                <a:solidFill>
                  <a:srgbClr val="FF0000"/>
                </a:solidFill>
              </a:rPr>
              <a:t> - a.comitans </a:t>
            </a:r>
            <a:r>
              <a:rPr lang="sr-Latn-CS" sz="1600" i="1" dirty="0" err="1">
                <a:solidFill>
                  <a:srgbClr val="FF0000"/>
                </a:solidFill>
              </a:rPr>
              <a:t>n.mediani</a:t>
            </a:r>
            <a:endParaRPr lang="sr-Latn-CS" sz="1600" i="1" dirty="0">
              <a:solidFill>
                <a:srgbClr val="FF0000"/>
              </a:solidFill>
            </a:endParaRPr>
          </a:p>
          <a:p>
            <a:pPr eaLnBrk="1" hangingPunct="1">
              <a:buFontTx/>
              <a:buNone/>
              <a:defRPr/>
            </a:pPr>
            <a:r>
              <a:rPr lang="sr-Latn-CS" sz="1600" b="1" i="1" dirty="0">
                <a:solidFill>
                  <a:srgbClr val="FF0000"/>
                </a:solidFill>
              </a:rPr>
              <a:t> </a:t>
            </a:r>
            <a:r>
              <a:rPr lang="en-GB" sz="1600" i="1" dirty="0"/>
              <a:t>which descends into hand and participate in</a:t>
            </a:r>
          </a:p>
          <a:p>
            <a:pPr eaLnBrk="1" hangingPunct="1">
              <a:buFontTx/>
              <a:buNone/>
              <a:defRPr/>
            </a:pPr>
            <a:r>
              <a:rPr lang="en-GB" sz="1600" b="1" i="1" dirty="0">
                <a:solidFill>
                  <a:srgbClr val="FF0000"/>
                </a:solidFill>
              </a:rPr>
              <a:t> </a:t>
            </a:r>
            <a:r>
              <a:rPr lang="en-GB" sz="1600" b="1" i="1" dirty="0"/>
              <a:t>arcus palmaris superficialis</a:t>
            </a:r>
            <a:endParaRPr lang="sr-Latn-CS" sz="2000" b="1" i="1" dirty="0"/>
          </a:p>
          <a:p>
            <a:pPr eaLnBrk="1" hangingPunct="1">
              <a:buFontTx/>
              <a:buNone/>
              <a:defRPr/>
            </a:pPr>
            <a:r>
              <a:rPr lang="sr-Latn-CS" sz="2400" b="1" i="1" dirty="0">
                <a:solidFill>
                  <a:srgbClr val="FFFF00"/>
                </a:solidFill>
              </a:rPr>
              <a:t>- a. interossea posterior</a:t>
            </a:r>
          </a:p>
          <a:p>
            <a:pPr marL="0" indent="0" eaLnBrk="1" hangingPunct="1">
              <a:buNone/>
              <a:defRPr/>
            </a:pPr>
            <a:r>
              <a:rPr lang="en-GB" altLang="sr-Latn-RS" sz="1600" i="1" dirty="0">
                <a:effectLst/>
              </a:rPr>
              <a:t>- passes </a:t>
            </a:r>
            <a:r>
              <a:rPr lang="en-GB" altLang="sr-Latn-RS" sz="1600" i="1" dirty="0"/>
              <a:t>between MIA and</a:t>
            </a:r>
            <a:r>
              <a:rPr lang="sr-Latn-CS" altLang="sr-Latn-RS" sz="1600" i="1" dirty="0"/>
              <a:t> </a:t>
            </a:r>
            <a:r>
              <a:rPr lang="sr-Latn-CS" altLang="sr-Latn-RS" sz="1600" i="1" dirty="0" err="1"/>
              <a:t>chorda</a:t>
            </a:r>
            <a:r>
              <a:rPr lang="sr-Latn-CS" altLang="sr-Latn-RS" sz="1600" i="1" dirty="0"/>
              <a:t> </a:t>
            </a:r>
            <a:r>
              <a:rPr lang="sr-Latn-CS" altLang="sr-Latn-RS" sz="1600" i="1" dirty="0" err="1"/>
              <a:t>obliqua</a:t>
            </a:r>
            <a:r>
              <a:rPr lang="sr-Latn-CS" altLang="sr-Latn-RS" sz="1600" i="1" dirty="0"/>
              <a:t> </a:t>
            </a:r>
            <a:r>
              <a:rPr lang="en-GB" altLang="sr-Latn-RS" sz="1600" i="1" dirty="0"/>
              <a:t>and </a:t>
            </a:r>
          </a:p>
          <a:p>
            <a:pPr marL="0" indent="0" eaLnBrk="1" hangingPunct="1">
              <a:buNone/>
              <a:defRPr/>
            </a:pPr>
            <a:r>
              <a:rPr lang="en-GB" altLang="sr-Latn-RS" sz="1600" i="1" dirty="0"/>
              <a:t> enters the posterior compartment of forearm</a:t>
            </a:r>
            <a:endParaRPr lang="sr-Latn-CS" altLang="sr-Latn-RS" sz="1600" i="1" dirty="0"/>
          </a:p>
          <a:p>
            <a:pPr marL="0" indent="0" eaLnBrk="1" hangingPunct="1">
              <a:buNone/>
              <a:defRPr/>
            </a:pPr>
            <a:r>
              <a:rPr lang="en-GB" altLang="sr-Latn-RS" sz="1600" i="1" dirty="0"/>
              <a:t>- courses between superficial and deep layer of </a:t>
            </a:r>
          </a:p>
          <a:p>
            <a:pPr marL="0" indent="0" eaLnBrk="1" hangingPunct="1">
              <a:buNone/>
              <a:defRPr/>
            </a:pPr>
            <a:r>
              <a:rPr lang="en-GB" altLang="sr-Latn-RS" sz="1600" i="1" dirty="0"/>
              <a:t>  posterior compartment of forearm</a:t>
            </a:r>
            <a:endParaRPr lang="sr-Latn-CS" altLang="sr-Latn-RS" sz="1600" i="1" dirty="0"/>
          </a:p>
          <a:p>
            <a:pPr marL="0" indent="0" eaLnBrk="1" hangingPunct="1">
              <a:buNone/>
              <a:defRPr/>
            </a:pPr>
            <a:r>
              <a:rPr lang="en-GB" altLang="sr-Latn-RS" sz="1600" i="1" dirty="0"/>
              <a:t>- It is followed by n</a:t>
            </a:r>
            <a:r>
              <a:rPr lang="sr-Latn-CS" altLang="sr-Latn-RS" sz="1600" i="1" dirty="0"/>
              <a:t>.</a:t>
            </a:r>
            <a:r>
              <a:rPr lang="sr-Latn-CS" altLang="sr-Latn-RS" sz="1600" i="1" dirty="0" err="1"/>
              <a:t>interosseus</a:t>
            </a:r>
            <a:r>
              <a:rPr lang="sr-Latn-CS" altLang="sr-Latn-RS" sz="1600" i="1" dirty="0"/>
              <a:t> </a:t>
            </a:r>
            <a:r>
              <a:rPr lang="sr-Latn-CS" altLang="sr-Latn-RS" sz="1600" i="1" dirty="0" err="1"/>
              <a:t>posterior</a:t>
            </a:r>
            <a:endParaRPr lang="en-GB" altLang="sr-Latn-RS" sz="1600" i="1" dirty="0"/>
          </a:p>
          <a:p>
            <a:pPr marL="0" indent="0" eaLnBrk="1" hangingPunct="1">
              <a:buNone/>
              <a:defRPr/>
            </a:pPr>
            <a:r>
              <a:rPr lang="en-GB" altLang="sr-Latn-RS" sz="1600" i="1" dirty="0"/>
              <a:t>- It ends participating in </a:t>
            </a:r>
            <a:r>
              <a:rPr lang="sr-Latn-CS" altLang="sr-Latn-RS" sz="1600" i="1" dirty="0" err="1">
                <a:solidFill>
                  <a:srgbClr val="FF0000"/>
                </a:solidFill>
              </a:rPr>
              <a:t>Rete</a:t>
            </a:r>
            <a:r>
              <a:rPr lang="sr-Latn-CS" altLang="sr-Latn-RS" sz="1600" i="1" dirty="0">
                <a:solidFill>
                  <a:srgbClr val="FF0000"/>
                </a:solidFill>
              </a:rPr>
              <a:t> </a:t>
            </a:r>
            <a:r>
              <a:rPr lang="sr-Latn-CS" altLang="sr-Latn-RS" sz="1600" i="1" dirty="0" err="1">
                <a:solidFill>
                  <a:srgbClr val="FF0000"/>
                </a:solidFill>
              </a:rPr>
              <a:t>carpi</a:t>
            </a:r>
            <a:r>
              <a:rPr lang="sr-Latn-CS" altLang="sr-Latn-RS" sz="1600" i="1" dirty="0">
                <a:solidFill>
                  <a:srgbClr val="FF0000"/>
                </a:solidFill>
              </a:rPr>
              <a:t> </a:t>
            </a:r>
            <a:r>
              <a:rPr lang="sr-Latn-CS" altLang="sr-Latn-RS" sz="1600" i="1" dirty="0" err="1">
                <a:solidFill>
                  <a:srgbClr val="FF0000"/>
                </a:solidFill>
              </a:rPr>
              <a:t>dorsale</a:t>
            </a:r>
            <a:endParaRPr lang="sr-Latn-CS" altLang="sr-Latn-RS" sz="1600" i="1" dirty="0">
              <a:solidFill>
                <a:srgbClr val="FF0000"/>
              </a:solidFill>
            </a:endParaRPr>
          </a:p>
          <a:p>
            <a:pPr eaLnBrk="1" hangingPunct="1">
              <a:buFontTx/>
              <a:buChar char="-"/>
              <a:defRPr/>
            </a:pPr>
            <a:r>
              <a:rPr lang="sr-Latn-CS" altLang="sr-Latn-RS" sz="1600" i="1" dirty="0" err="1">
                <a:solidFill>
                  <a:srgbClr val="FF0000"/>
                </a:solidFill>
              </a:rPr>
              <a:t>A.interossea</a:t>
            </a:r>
            <a:r>
              <a:rPr lang="sr-Latn-CS" altLang="sr-Latn-RS" sz="1600" i="1" dirty="0">
                <a:solidFill>
                  <a:srgbClr val="FF0000"/>
                </a:solidFill>
              </a:rPr>
              <a:t> </a:t>
            </a:r>
            <a:r>
              <a:rPr lang="sr-Latn-CS" altLang="sr-Latn-RS" sz="1600" i="1" dirty="0" err="1">
                <a:solidFill>
                  <a:srgbClr val="FF0000"/>
                </a:solidFill>
              </a:rPr>
              <a:t>recurens</a:t>
            </a:r>
            <a:r>
              <a:rPr lang="sr-Latn-CS" altLang="sr-Latn-RS" sz="1600" i="1" dirty="0">
                <a:solidFill>
                  <a:srgbClr val="FF0000"/>
                </a:solidFill>
              </a:rPr>
              <a:t> </a:t>
            </a:r>
            <a:r>
              <a:rPr lang="sr-Latn-CS" altLang="sr-Latn-RS" sz="1600" i="1" dirty="0"/>
              <a:t>– </a:t>
            </a:r>
            <a:r>
              <a:rPr lang="en-GB" altLang="sr-Latn-RS" sz="1600" i="1" dirty="0"/>
              <a:t>originates from </a:t>
            </a:r>
          </a:p>
          <a:p>
            <a:pPr marL="0" indent="0" eaLnBrk="1" hangingPunct="1">
              <a:buNone/>
              <a:defRPr/>
            </a:pPr>
            <a:r>
              <a:rPr lang="en-GB" altLang="sr-Latn-RS" sz="1600" i="1" dirty="0"/>
              <a:t>initial part of  a. interossei posterior, it </a:t>
            </a:r>
            <a:r>
              <a:rPr lang="en-GB" altLang="sr-Latn-RS" sz="1600" i="1" dirty="0" err="1"/>
              <a:t>ascendences</a:t>
            </a:r>
            <a:endParaRPr lang="en-GB" altLang="sr-Latn-RS" sz="1600" i="1" dirty="0"/>
          </a:p>
          <a:p>
            <a:pPr marL="0" indent="0" eaLnBrk="1" hangingPunct="1">
              <a:buNone/>
              <a:defRPr/>
            </a:pPr>
            <a:r>
              <a:rPr lang="en-GB" altLang="sr-Latn-RS" sz="1600" i="1" dirty="0"/>
              <a:t>and </a:t>
            </a:r>
            <a:r>
              <a:rPr lang="en-GB" sz="1600" i="1" dirty="0">
                <a:effectLst/>
              </a:rPr>
              <a:t>anastomosis with the a. </a:t>
            </a:r>
            <a:r>
              <a:rPr lang="en-GB" sz="1600" i="1" dirty="0" err="1">
                <a:effectLst/>
              </a:rPr>
              <a:t>collateralis</a:t>
            </a:r>
            <a:r>
              <a:rPr lang="en-GB" sz="1600" i="1" dirty="0">
                <a:effectLst/>
              </a:rPr>
              <a:t> media at</a:t>
            </a:r>
          </a:p>
          <a:p>
            <a:pPr marL="0" indent="0" eaLnBrk="1" hangingPunct="1">
              <a:buNone/>
              <a:defRPr/>
            </a:pPr>
            <a:r>
              <a:rPr lang="en-GB" sz="1600" i="1" dirty="0">
                <a:effectLst/>
              </a:rPr>
              <a:t>posterior aspect of elbow</a:t>
            </a:r>
            <a:endParaRPr lang="sr-Latn-CS" sz="1600" i="1" dirty="0">
              <a:effectLst/>
            </a:endParaRPr>
          </a:p>
          <a:p>
            <a:pPr eaLnBrk="1" hangingPunct="1">
              <a:buFontTx/>
              <a:buNone/>
              <a:defRPr/>
            </a:pPr>
            <a:endParaRPr lang="en-US" sz="2000" b="1" i="1" dirty="0">
              <a:solidFill>
                <a:srgbClr val="FFFF00"/>
              </a:solidFill>
            </a:endParaRPr>
          </a:p>
        </p:txBody>
      </p:sp>
    </p:spTree>
  </p:cSld>
  <p:clrMapOvr>
    <a:masterClrMapping/>
  </p:clrMapOvr>
  <p:transition spd="slow">
    <p:strips dir="rd"/>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3" name="Rectangle 5"/>
          <p:cNvSpPr>
            <a:spLocks noGrp="1" noChangeArrowheads="1"/>
          </p:cNvSpPr>
          <p:nvPr>
            <p:ph type="body" sz="half" idx="1"/>
          </p:nvPr>
        </p:nvSpPr>
        <p:spPr>
          <a:xfrm>
            <a:off x="0" y="0"/>
            <a:ext cx="8676456" cy="7173416"/>
          </a:xfrm>
        </p:spPr>
        <p:txBody>
          <a:bodyPr/>
          <a:lstStyle/>
          <a:p>
            <a:pPr eaLnBrk="1" hangingPunct="1">
              <a:buNone/>
              <a:defRPr/>
            </a:pPr>
            <a:r>
              <a:rPr lang="en-GB" altLang="sr-Latn-RS" sz="2400" b="1" dirty="0">
                <a:solidFill>
                  <a:srgbClr val="FF0000"/>
                </a:solidFill>
              </a:rPr>
              <a:t>Side branches of </a:t>
            </a:r>
            <a:r>
              <a:rPr lang="sr-Latn-CS" altLang="sr-Latn-RS" sz="2400" b="1" dirty="0">
                <a:solidFill>
                  <a:srgbClr val="FF0000"/>
                </a:solidFill>
              </a:rPr>
              <a:t>a. </a:t>
            </a:r>
            <a:r>
              <a:rPr lang="sr-Latn-CS" altLang="sr-Latn-RS" sz="2400" b="1" dirty="0" err="1">
                <a:solidFill>
                  <a:srgbClr val="FF0000"/>
                </a:solidFill>
              </a:rPr>
              <a:t>ulnaris</a:t>
            </a:r>
            <a:endParaRPr lang="sr-Latn-CS" altLang="sr-Latn-RS" sz="2400" b="1" dirty="0">
              <a:solidFill>
                <a:srgbClr val="FF0000"/>
              </a:solidFill>
            </a:endParaRPr>
          </a:p>
          <a:p>
            <a:pPr eaLnBrk="1" hangingPunct="1">
              <a:buFont typeface="Wingdings" panose="05000000000000000000" pitchFamily="2" charset="2"/>
              <a:buNone/>
              <a:defRPr/>
            </a:pPr>
            <a:endParaRPr lang="sr-Latn-CS" sz="2400" b="1" dirty="0">
              <a:solidFill>
                <a:srgbClr val="FFFF00"/>
              </a:solidFill>
            </a:endParaRPr>
          </a:p>
          <a:p>
            <a:pPr eaLnBrk="1" hangingPunct="1">
              <a:buFontTx/>
              <a:buNone/>
              <a:defRPr/>
            </a:pPr>
            <a:r>
              <a:rPr lang="sr-Latn-CS" sz="2400" b="1" i="1" dirty="0">
                <a:solidFill>
                  <a:srgbClr val="FFFF00"/>
                </a:solidFill>
              </a:rPr>
              <a:t>r. carpeus palmaris</a:t>
            </a:r>
          </a:p>
          <a:p>
            <a:pPr eaLnBrk="1" hangingPunct="1">
              <a:buFontTx/>
              <a:buNone/>
              <a:defRPr/>
            </a:pPr>
            <a:r>
              <a:rPr lang="en-GB" sz="1800" i="1" dirty="0"/>
              <a:t>- originates from terminal forearm part of</a:t>
            </a:r>
          </a:p>
          <a:p>
            <a:pPr eaLnBrk="1" hangingPunct="1">
              <a:buFontTx/>
              <a:buNone/>
              <a:defRPr/>
            </a:pPr>
            <a:r>
              <a:rPr lang="en-GB" sz="1800" i="1" dirty="0"/>
              <a:t>a. </a:t>
            </a:r>
            <a:r>
              <a:rPr lang="en-GB" sz="1800" i="1" dirty="0" err="1"/>
              <a:t>ulnaris</a:t>
            </a:r>
            <a:r>
              <a:rPr lang="en-GB" sz="1800" i="1" dirty="0"/>
              <a:t> and runs transverse and laterally</a:t>
            </a:r>
          </a:p>
          <a:p>
            <a:pPr eaLnBrk="1" hangingPunct="1">
              <a:buFontTx/>
              <a:buNone/>
              <a:defRPr/>
            </a:pPr>
            <a:r>
              <a:rPr lang="en-GB" sz="1800" i="1" dirty="0"/>
              <a:t>deeper than tendons of m. flexor digitorum</a:t>
            </a:r>
          </a:p>
          <a:p>
            <a:pPr eaLnBrk="1" hangingPunct="1">
              <a:buFontTx/>
              <a:buNone/>
              <a:defRPr/>
            </a:pPr>
            <a:r>
              <a:rPr lang="en-GB" sz="1800" i="1" dirty="0" err="1"/>
              <a:t>profundus</a:t>
            </a:r>
            <a:endParaRPr lang="en-GB" sz="1800" i="1" dirty="0"/>
          </a:p>
          <a:p>
            <a:pPr eaLnBrk="1" hangingPunct="1">
              <a:lnSpc>
                <a:spcPct val="90000"/>
              </a:lnSpc>
              <a:buFontTx/>
              <a:buNone/>
              <a:defRPr/>
            </a:pPr>
            <a:r>
              <a:rPr lang="en-GB" sz="1800" i="1" dirty="0"/>
              <a:t>- anastomosis with</a:t>
            </a:r>
            <a:r>
              <a:rPr lang="sr-Latn-CS" sz="1800" i="1" dirty="0"/>
              <a:t> </a:t>
            </a:r>
            <a:r>
              <a:rPr lang="sr-Latn-CS" sz="1800" i="1" dirty="0" err="1"/>
              <a:t>r.carpeus</a:t>
            </a:r>
            <a:r>
              <a:rPr lang="sr-Latn-CS" sz="1800" i="1" dirty="0"/>
              <a:t> </a:t>
            </a:r>
            <a:r>
              <a:rPr lang="sr-Latn-CS" sz="1800" i="1" dirty="0" err="1"/>
              <a:t>palmaris</a:t>
            </a:r>
            <a:endParaRPr lang="en-GB" sz="1800" i="1" dirty="0"/>
          </a:p>
          <a:p>
            <a:pPr eaLnBrk="1" hangingPunct="1">
              <a:lnSpc>
                <a:spcPct val="90000"/>
              </a:lnSpc>
              <a:buFontTx/>
              <a:buNone/>
              <a:defRPr/>
            </a:pPr>
            <a:r>
              <a:rPr lang="sr-Latn-CS" sz="1800" i="1" dirty="0"/>
              <a:t>a.</a:t>
            </a:r>
            <a:r>
              <a:rPr lang="en-GB" sz="1800" i="1" dirty="0"/>
              <a:t>radialis</a:t>
            </a:r>
            <a:r>
              <a:rPr lang="sr-Latn-CS" sz="1800" i="1" dirty="0"/>
              <a:t>,</a:t>
            </a:r>
            <a:r>
              <a:rPr lang="en-GB" sz="1800" i="1" dirty="0"/>
              <a:t> </a:t>
            </a:r>
            <a:r>
              <a:rPr lang="sr-Latn-CS" sz="1800" i="1" dirty="0" err="1"/>
              <a:t>a.interossea</a:t>
            </a:r>
            <a:r>
              <a:rPr lang="sr-Latn-CS" sz="1800" i="1" dirty="0"/>
              <a:t> </a:t>
            </a:r>
            <a:r>
              <a:rPr lang="sr-Latn-CS" sz="1800" i="1" dirty="0" err="1"/>
              <a:t>anterior</a:t>
            </a:r>
            <a:r>
              <a:rPr lang="sr-Latn-CS" sz="1800" i="1" dirty="0"/>
              <a:t> </a:t>
            </a:r>
            <a:r>
              <a:rPr lang="en-GB" sz="1800" i="1" dirty="0"/>
              <a:t>and</a:t>
            </a:r>
          </a:p>
          <a:p>
            <a:pPr eaLnBrk="1" hangingPunct="1">
              <a:lnSpc>
                <a:spcPct val="90000"/>
              </a:lnSpc>
              <a:buFontTx/>
              <a:buNone/>
              <a:defRPr/>
            </a:pPr>
            <a:r>
              <a:rPr lang="sr-Latn-CS" sz="1800" i="1" dirty="0" err="1"/>
              <a:t>rr.recurrentes</a:t>
            </a:r>
            <a:r>
              <a:rPr lang="en-GB" sz="1800" i="1" dirty="0"/>
              <a:t> of</a:t>
            </a:r>
            <a:r>
              <a:rPr lang="sr-Latn-CS" sz="1800" i="1" dirty="0"/>
              <a:t> </a:t>
            </a:r>
            <a:r>
              <a:rPr lang="sr-Latn-CS" sz="1800" i="1" dirty="0" err="1"/>
              <a:t>arcus</a:t>
            </a:r>
            <a:r>
              <a:rPr lang="en-GB" sz="1800" i="1" dirty="0"/>
              <a:t> p</a:t>
            </a:r>
            <a:r>
              <a:rPr lang="sr-Latn-CS" sz="1800" i="1" dirty="0" err="1"/>
              <a:t>alm</a:t>
            </a:r>
            <a:r>
              <a:rPr lang="en-GB" sz="1800" i="1" dirty="0" err="1"/>
              <a:t>aris</a:t>
            </a:r>
            <a:r>
              <a:rPr lang="en-GB" sz="1800" i="1" dirty="0"/>
              <a:t> </a:t>
            </a:r>
            <a:r>
              <a:rPr lang="sr-Latn-CS" sz="1800" i="1" dirty="0" err="1"/>
              <a:t>prof</a:t>
            </a:r>
            <a:r>
              <a:rPr lang="en-GB" sz="1800" i="1" dirty="0" err="1"/>
              <a:t>undus</a:t>
            </a:r>
            <a:endParaRPr lang="en-GB" sz="1800" i="1" dirty="0"/>
          </a:p>
          <a:p>
            <a:pPr eaLnBrk="1" hangingPunct="1">
              <a:lnSpc>
                <a:spcPct val="90000"/>
              </a:lnSpc>
              <a:buFontTx/>
              <a:buNone/>
              <a:defRPr/>
            </a:pPr>
            <a:r>
              <a:rPr lang="sr-Latn-CS" sz="1800" b="1" i="1" dirty="0" err="1">
                <a:solidFill>
                  <a:srgbClr val="FF6600"/>
                </a:solidFill>
              </a:rPr>
              <a:t>rete</a:t>
            </a:r>
            <a:r>
              <a:rPr lang="sr-Latn-CS" sz="1800" b="1" i="1" dirty="0">
                <a:solidFill>
                  <a:srgbClr val="FF6600"/>
                </a:solidFill>
              </a:rPr>
              <a:t> </a:t>
            </a:r>
            <a:r>
              <a:rPr lang="sr-Latn-CS" sz="1800" b="1" i="1" dirty="0" err="1">
                <a:solidFill>
                  <a:srgbClr val="FF6600"/>
                </a:solidFill>
              </a:rPr>
              <a:t>carpi</a:t>
            </a:r>
            <a:r>
              <a:rPr lang="sr-Latn-CS" sz="1800" b="1" i="1" dirty="0">
                <a:solidFill>
                  <a:srgbClr val="FF6600"/>
                </a:solidFill>
              </a:rPr>
              <a:t> </a:t>
            </a:r>
            <a:r>
              <a:rPr lang="sr-Latn-CS" sz="1800" b="1" i="1" dirty="0" err="1">
                <a:solidFill>
                  <a:srgbClr val="FF6600"/>
                </a:solidFill>
              </a:rPr>
              <a:t>palmare</a:t>
            </a:r>
            <a:r>
              <a:rPr lang="sr-Latn-CS" sz="1800" b="1" i="1" dirty="0">
                <a:solidFill>
                  <a:srgbClr val="FF6600"/>
                </a:solidFill>
              </a:rPr>
              <a:t> </a:t>
            </a:r>
            <a:endParaRPr lang="sr-Latn-CS" sz="1800" i="1" dirty="0">
              <a:solidFill>
                <a:srgbClr val="FFFF00"/>
              </a:solidFill>
            </a:endParaRPr>
          </a:p>
          <a:p>
            <a:pPr eaLnBrk="1" hangingPunct="1">
              <a:buFontTx/>
              <a:buNone/>
              <a:defRPr/>
            </a:pPr>
            <a:endParaRPr lang="sr-Latn-CS" sz="1800" i="1" dirty="0"/>
          </a:p>
          <a:p>
            <a:pPr eaLnBrk="1" hangingPunct="1">
              <a:buFontTx/>
              <a:buNone/>
              <a:defRPr/>
            </a:pPr>
            <a:r>
              <a:rPr lang="sr-Latn-CS" sz="2400" b="1" i="1" dirty="0">
                <a:solidFill>
                  <a:srgbClr val="FFFF00"/>
                </a:solidFill>
              </a:rPr>
              <a:t>r. carpeus dorsalis</a:t>
            </a:r>
          </a:p>
          <a:p>
            <a:pPr eaLnBrk="1" hangingPunct="1">
              <a:buFontTx/>
              <a:buNone/>
              <a:defRPr/>
            </a:pPr>
            <a:r>
              <a:rPr lang="sr-Latn-CS" sz="1800" i="1" dirty="0"/>
              <a:t>- </a:t>
            </a:r>
            <a:r>
              <a:rPr lang="en-GB" sz="1800" i="1" dirty="0"/>
              <a:t>originates from terminal forearm part of a. </a:t>
            </a:r>
            <a:r>
              <a:rPr lang="en-GB" sz="1800" i="1" dirty="0" err="1"/>
              <a:t>ulnaris</a:t>
            </a:r>
            <a:endParaRPr lang="en-GB" sz="1800" i="1" dirty="0"/>
          </a:p>
          <a:p>
            <a:pPr eaLnBrk="1" hangingPunct="1">
              <a:buFontTx/>
              <a:buNone/>
              <a:defRPr/>
            </a:pPr>
            <a:r>
              <a:rPr lang="en-GB" sz="1800" i="1" dirty="0"/>
              <a:t>and runs transverse and medially deeper </a:t>
            </a:r>
            <a:r>
              <a:rPr lang="en-GB" sz="1800" i="1" dirty="0" err="1"/>
              <a:t>thantendons</a:t>
            </a:r>
            <a:r>
              <a:rPr lang="en-GB" sz="1800" i="1" dirty="0"/>
              <a:t> of m. flexor carpi </a:t>
            </a:r>
            <a:r>
              <a:rPr lang="en-GB" sz="1800" i="1" dirty="0" err="1"/>
              <a:t>ulnaris</a:t>
            </a:r>
            <a:endParaRPr lang="en-GB" sz="1800" i="1" dirty="0"/>
          </a:p>
          <a:p>
            <a:pPr eaLnBrk="1" hangingPunct="1">
              <a:buFontTx/>
              <a:buNone/>
              <a:defRPr/>
            </a:pPr>
            <a:r>
              <a:rPr lang="en-GB" sz="1800" i="1" dirty="0"/>
              <a:t>to the dorsal side of the wrist</a:t>
            </a:r>
          </a:p>
          <a:p>
            <a:pPr eaLnBrk="1" hangingPunct="1">
              <a:lnSpc>
                <a:spcPct val="90000"/>
              </a:lnSpc>
              <a:buFontTx/>
              <a:buNone/>
              <a:defRPr/>
            </a:pPr>
            <a:r>
              <a:rPr lang="en-GB" sz="1800" i="1" dirty="0">
                <a:effectLst/>
              </a:rPr>
              <a:t>- anastomosis with</a:t>
            </a:r>
            <a:r>
              <a:rPr lang="sr-Latn-CS" sz="1800" i="1" dirty="0">
                <a:effectLst/>
              </a:rPr>
              <a:t> </a:t>
            </a:r>
            <a:r>
              <a:rPr lang="sr-Latn-CS" sz="1800" i="1" dirty="0" err="1">
                <a:effectLst/>
              </a:rPr>
              <a:t>r.carpeus</a:t>
            </a:r>
            <a:r>
              <a:rPr lang="sr-Latn-CS" sz="1800" i="1" dirty="0">
                <a:effectLst/>
              </a:rPr>
              <a:t> </a:t>
            </a:r>
            <a:r>
              <a:rPr lang="en-GB" sz="1800" i="1" dirty="0">
                <a:effectLst/>
              </a:rPr>
              <a:t>dorsalis </a:t>
            </a:r>
            <a:r>
              <a:rPr lang="sr-Latn-CS" sz="1800" i="1" dirty="0">
                <a:effectLst/>
              </a:rPr>
              <a:t>a.</a:t>
            </a:r>
            <a:r>
              <a:rPr lang="en-GB" sz="1800" i="1" dirty="0">
                <a:effectLst/>
              </a:rPr>
              <a:t>radialis</a:t>
            </a:r>
            <a:r>
              <a:rPr lang="sr-Latn-CS" sz="1800" i="1" dirty="0">
                <a:effectLst/>
              </a:rPr>
              <a:t>,</a:t>
            </a:r>
            <a:r>
              <a:rPr lang="en-GB" sz="1800" i="1" dirty="0">
                <a:effectLst/>
              </a:rPr>
              <a:t> </a:t>
            </a:r>
            <a:r>
              <a:rPr lang="sr-Latn-CS" sz="1800" i="1" dirty="0" err="1">
                <a:effectLst/>
              </a:rPr>
              <a:t>a.interossea</a:t>
            </a:r>
            <a:r>
              <a:rPr lang="sr-Latn-CS" sz="1800" i="1" dirty="0">
                <a:effectLst/>
              </a:rPr>
              <a:t> </a:t>
            </a:r>
            <a:r>
              <a:rPr lang="sr-Latn-CS" sz="1800" i="1" dirty="0" err="1">
                <a:effectLst/>
              </a:rPr>
              <a:t>anterior</a:t>
            </a:r>
            <a:r>
              <a:rPr lang="sr-Latn-CS" sz="1800" i="1" dirty="0">
                <a:effectLst/>
              </a:rPr>
              <a:t> </a:t>
            </a:r>
            <a:r>
              <a:rPr lang="en-GB" sz="1800" i="1" dirty="0">
                <a:effectLst/>
              </a:rPr>
              <a:t>and</a:t>
            </a:r>
          </a:p>
          <a:p>
            <a:pPr eaLnBrk="1" hangingPunct="1">
              <a:lnSpc>
                <a:spcPct val="90000"/>
              </a:lnSpc>
              <a:buFontTx/>
              <a:buNone/>
              <a:defRPr/>
            </a:pPr>
            <a:r>
              <a:rPr lang="en-GB" sz="1800" i="1" dirty="0">
                <a:effectLst/>
              </a:rPr>
              <a:t>a. </a:t>
            </a:r>
            <a:r>
              <a:rPr lang="en-GB" sz="1800" i="1" dirty="0" err="1">
                <a:effectLst/>
              </a:rPr>
              <a:t>Interossea</a:t>
            </a:r>
            <a:r>
              <a:rPr lang="en-GB" sz="1800" i="1" dirty="0">
                <a:effectLst/>
              </a:rPr>
              <a:t> posterior - </a:t>
            </a:r>
            <a:r>
              <a:rPr lang="sr-Latn-CS" sz="1800" b="1" i="1" dirty="0" err="1">
                <a:solidFill>
                  <a:srgbClr val="FF6600"/>
                </a:solidFill>
                <a:effectLst/>
              </a:rPr>
              <a:t>rete</a:t>
            </a:r>
            <a:r>
              <a:rPr lang="sr-Latn-CS" sz="1800" b="1" i="1" dirty="0">
                <a:solidFill>
                  <a:srgbClr val="FF6600"/>
                </a:solidFill>
                <a:effectLst/>
              </a:rPr>
              <a:t> </a:t>
            </a:r>
            <a:r>
              <a:rPr lang="sr-Latn-CS" sz="1800" b="1" i="1" dirty="0" err="1">
                <a:solidFill>
                  <a:srgbClr val="FF6600"/>
                </a:solidFill>
                <a:effectLst/>
              </a:rPr>
              <a:t>carpi</a:t>
            </a:r>
            <a:r>
              <a:rPr lang="sr-Latn-CS" sz="1800" b="1" i="1" dirty="0">
                <a:solidFill>
                  <a:srgbClr val="FF6600"/>
                </a:solidFill>
                <a:effectLst/>
              </a:rPr>
              <a:t> </a:t>
            </a:r>
            <a:r>
              <a:rPr lang="sr-Latn-CS" sz="1800" b="1" i="1" dirty="0" err="1">
                <a:solidFill>
                  <a:srgbClr val="FF6600"/>
                </a:solidFill>
                <a:effectLst/>
              </a:rPr>
              <a:t>palmare</a:t>
            </a:r>
            <a:r>
              <a:rPr lang="sr-Latn-CS" sz="1800" b="1" i="1" dirty="0">
                <a:solidFill>
                  <a:srgbClr val="FF6600"/>
                </a:solidFill>
                <a:effectLst/>
              </a:rPr>
              <a:t> </a:t>
            </a:r>
            <a:endParaRPr lang="sr-Latn-CS" sz="1800" i="1" dirty="0">
              <a:solidFill>
                <a:srgbClr val="FFFF00"/>
              </a:solidFill>
              <a:effectLst/>
            </a:endParaRPr>
          </a:p>
          <a:p>
            <a:pPr eaLnBrk="1" hangingPunct="1">
              <a:buFontTx/>
              <a:buNone/>
              <a:defRPr/>
            </a:pPr>
            <a:endParaRPr lang="sr-Latn-CS" sz="2400" b="1" i="1" dirty="0">
              <a:solidFill>
                <a:srgbClr val="FFFF00"/>
              </a:solidFill>
            </a:endParaRPr>
          </a:p>
          <a:p>
            <a:pPr eaLnBrk="1" hangingPunct="1">
              <a:buFontTx/>
              <a:buNone/>
              <a:defRPr/>
            </a:pPr>
            <a:r>
              <a:rPr lang="sr-Latn-CS" sz="2400" b="1" i="1" dirty="0">
                <a:solidFill>
                  <a:srgbClr val="FFFF00"/>
                </a:solidFill>
              </a:rPr>
              <a:t> </a:t>
            </a:r>
          </a:p>
          <a:p>
            <a:pPr eaLnBrk="1" hangingPunct="1">
              <a:buFontTx/>
              <a:buNone/>
              <a:defRPr/>
            </a:pPr>
            <a:endParaRPr lang="sr-Latn-CS" sz="2400" b="1" i="1" dirty="0">
              <a:solidFill>
                <a:srgbClr val="FFFF00"/>
              </a:solidFill>
            </a:endParaRPr>
          </a:p>
          <a:p>
            <a:pPr eaLnBrk="1" hangingPunct="1">
              <a:buFontTx/>
              <a:buNone/>
              <a:defRPr/>
            </a:pPr>
            <a:endParaRPr lang="en-US" sz="2000" b="1" i="1" dirty="0">
              <a:solidFill>
                <a:srgbClr val="FFFF00"/>
              </a:solidFill>
            </a:endParaRPr>
          </a:p>
        </p:txBody>
      </p:sp>
      <p:pic>
        <p:nvPicPr>
          <p:cNvPr id="103427" name="Picture 2" descr="arc"/>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579137" y="908720"/>
            <a:ext cx="4495800" cy="3440112"/>
          </a:xfr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trips dir="rd"/>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5474" name="Picture 7" descr="00042S412"/>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0" y="0"/>
            <a:ext cx="4643438" cy="6858000"/>
          </a:xfrm>
          <a:noFill/>
          <a:extLst>
            <a:ext uri="{909E8E84-426E-40DD-AFC4-6F175D3DCCD1}">
              <a14:hiddenFill xmlns:a14="http://schemas.microsoft.com/office/drawing/2010/main">
                <a:solidFill>
                  <a:srgbClr val="FFFFFF"/>
                </a:solidFill>
              </a14:hiddenFill>
            </a:ext>
          </a:extLst>
        </p:spPr>
      </p:pic>
      <p:pic>
        <p:nvPicPr>
          <p:cNvPr id="105475" name="Picture 8" descr="00043S413"/>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rcRect/>
          <a:stretch>
            <a:fillRect/>
          </a:stretch>
        </p:blipFill>
        <p:spPr>
          <a:xfrm>
            <a:off x="5051425" y="0"/>
            <a:ext cx="4092575" cy="6858000"/>
          </a:xfr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trips dir="rd"/>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3" name="Rectangle 5"/>
          <p:cNvSpPr>
            <a:spLocks noGrp="1" noChangeArrowheads="1"/>
          </p:cNvSpPr>
          <p:nvPr>
            <p:ph type="body" sz="half" idx="1"/>
          </p:nvPr>
        </p:nvSpPr>
        <p:spPr>
          <a:xfrm>
            <a:off x="0" y="0"/>
            <a:ext cx="5580112" cy="6858000"/>
          </a:xfrm>
        </p:spPr>
        <p:txBody>
          <a:bodyPr/>
          <a:lstStyle/>
          <a:p>
            <a:pPr eaLnBrk="1" hangingPunct="1">
              <a:buFontTx/>
              <a:buNone/>
              <a:defRPr/>
            </a:pPr>
            <a:r>
              <a:rPr lang="sr-Latn-CS" sz="2400" b="1" i="1" dirty="0">
                <a:solidFill>
                  <a:srgbClr val="FFFF00"/>
                </a:solidFill>
              </a:rPr>
              <a:t> </a:t>
            </a:r>
          </a:p>
          <a:p>
            <a:pPr eaLnBrk="1" hangingPunct="1">
              <a:buFontTx/>
              <a:buNone/>
              <a:defRPr/>
            </a:pPr>
            <a:endParaRPr lang="sr-Latn-CS" sz="2400" b="1" i="1" dirty="0">
              <a:solidFill>
                <a:srgbClr val="FFFF00"/>
              </a:solidFill>
            </a:endParaRPr>
          </a:p>
          <a:p>
            <a:pPr eaLnBrk="1" hangingPunct="1">
              <a:buFontTx/>
              <a:buNone/>
              <a:defRPr/>
            </a:pPr>
            <a:r>
              <a:rPr lang="en-GB" sz="2400" b="1" dirty="0">
                <a:solidFill>
                  <a:srgbClr val="FF0000"/>
                </a:solidFill>
              </a:rPr>
              <a:t>Terminal branches of </a:t>
            </a:r>
            <a:r>
              <a:rPr lang="sr-Latn-CS" sz="2400" b="1" dirty="0">
                <a:solidFill>
                  <a:srgbClr val="FF0000"/>
                </a:solidFill>
              </a:rPr>
              <a:t>a. </a:t>
            </a:r>
            <a:r>
              <a:rPr lang="en-US" sz="2400" b="1" dirty="0" err="1">
                <a:solidFill>
                  <a:srgbClr val="FF0000"/>
                </a:solidFill>
              </a:rPr>
              <a:t>ulnaris</a:t>
            </a:r>
            <a:endParaRPr lang="en-US" sz="2400" b="1" dirty="0">
              <a:solidFill>
                <a:srgbClr val="FF0000"/>
              </a:solidFill>
            </a:endParaRPr>
          </a:p>
          <a:p>
            <a:pPr eaLnBrk="1" hangingPunct="1">
              <a:buFontTx/>
              <a:buChar char="-"/>
              <a:defRPr/>
            </a:pPr>
            <a:r>
              <a:rPr lang="sr-Latn-CS" sz="2400" b="1" i="1" dirty="0">
                <a:solidFill>
                  <a:srgbClr val="FFFF00"/>
                </a:solidFill>
              </a:rPr>
              <a:t>r.palmaris profundus</a:t>
            </a:r>
          </a:p>
          <a:p>
            <a:pPr eaLnBrk="1" hangingPunct="1">
              <a:buFontTx/>
              <a:buNone/>
              <a:defRPr/>
            </a:pPr>
            <a:r>
              <a:rPr lang="sr-Latn-CS" sz="2400" b="1" i="1" dirty="0">
                <a:solidFill>
                  <a:srgbClr val="FFFF00"/>
                </a:solidFill>
              </a:rPr>
              <a:t>    a.ulnaris</a:t>
            </a:r>
          </a:p>
          <a:p>
            <a:pPr eaLnBrk="1" hangingPunct="1">
              <a:buFontTx/>
              <a:buNone/>
              <a:defRPr/>
            </a:pPr>
            <a:r>
              <a:rPr lang="sr-Latn-CS" sz="2400" b="1" i="1" dirty="0">
                <a:solidFill>
                  <a:srgbClr val="FFFF00"/>
                </a:solidFill>
              </a:rPr>
              <a:t>- </a:t>
            </a:r>
            <a:r>
              <a:rPr lang="en-GB" sz="2000" i="1" dirty="0"/>
              <a:t>anastomosis with terminal part of </a:t>
            </a:r>
          </a:p>
          <a:p>
            <a:pPr eaLnBrk="1" hangingPunct="1">
              <a:buFontTx/>
              <a:buNone/>
              <a:defRPr/>
            </a:pPr>
            <a:r>
              <a:rPr lang="en-GB" sz="2000" i="1" dirty="0"/>
              <a:t>a. radialis and complete arcus palmaris</a:t>
            </a:r>
          </a:p>
          <a:p>
            <a:pPr eaLnBrk="1" hangingPunct="1">
              <a:buFontTx/>
              <a:buNone/>
              <a:defRPr/>
            </a:pPr>
            <a:r>
              <a:rPr lang="en-GB" sz="2000" i="1" dirty="0" err="1"/>
              <a:t>profundus</a:t>
            </a:r>
            <a:endParaRPr lang="sr-Latn-CS" sz="2000" i="1" dirty="0"/>
          </a:p>
          <a:p>
            <a:pPr eaLnBrk="1" hangingPunct="1">
              <a:buFontTx/>
              <a:buNone/>
              <a:defRPr/>
            </a:pPr>
            <a:r>
              <a:rPr lang="sr-Latn-CS" sz="2000" i="1" dirty="0">
                <a:effectLst/>
              </a:rPr>
              <a:t>- </a:t>
            </a:r>
            <a:r>
              <a:rPr lang="en-GB" sz="2000" i="1" dirty="0">
                <a:effectLst/>
              </a:rPr>
              <a:t>o</a:t>
            </a:r>
            <a:r>
              <a:rPr lang="en-GB" sz="2000" i="1" dirty="0"/>
              <a:t>r terminate in thenar muscles</a:t>
            </a:r>
            <a:endParaRPr lang="sr-Latn-CS" sz="2400" b="1" i="1" dirty="0">
              <a:solidFill>
                <a:srgbClr val="FFFF00"/>
              </a:solidFill>
            </a:endParaRPr>
          </a:p>
          <a:p>
            <a:pPr eaLnBrk="1" hangingPunct="1">
              <a:buFontTx/>
              <a:buNone/>
              <a:defRPr/>
            </a:pPr>
            <a:r>
              <a:rPr lang="sr-Latn-CS" sz="2400" b="1" i="1" dirty="0">
                <a:solidFill>
                  <a:srgbClr val="FFFF00"/>
                </a:solidFill>
              </a:rPr>
              <a:t>- Arcus palmaris superficialis</a:t>
            </a:r>
          </a:p>
          <a:p>
            <a:pPr eaLnBrk="1" hangingPunct="1">
              <a:buFontTx/>
              <a:buNone/>
              <a:defRPr/>
            </a:pPr>
            <a:r>
              <a:rPr lang="sr-Latn-CS" sz="2000" b="1" i="1" dirty="0">
                <a:solidFill>
                  <a:srgbClr val="FFFF00"/>
                </a:solidFill>
              </a:rPr>
              <a:t> </a:t>
            </a:r>
          </a:p>
          <a:p>
            <a:pPr eaLnBrk="1" hangingPunct="1">
              <a:buFontTx/>
              <a:buNone/>
              <a:defRPr/>
            </a:pPr>
            <a:endParaRPr lang="en-US" sz="2000" b="1" i="1" dirty="0">
              <a:solidFill>
                <a:srgbClr val="FFFF00"/>
              </a:solidFill>
            </a:endParaRPr>
          </a:p>
        </p:txBody>
      </p:sp>
      <p:pic>
        <p:nvPicPr>
          <p:cNvPr id="107523" name="Picture 2" descr="arc"/>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929188" y="1071563"/>
            <a:ext cx="4214812" cy="3868737"/>
          </a:xfr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trips dir="rd"/>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6" name="Rectangle 4"/>
          <p:cNvSpPr>
            <a:spLocks noGrp="1" noChangeArrowheads="1"/>
          </p:cNvSpPr>
          <p:nvPr>
            <p:ph type="title"/>
          </p:nvPr>
        </p:nvSpPr>
        <p:spPr>
          <a:xfrm>
            <a:off x="0" y="277813"/>
            <a:ext cx="9144000" cy="558800"/>
          </a:xfrm>
        </p:spPr>
        <p:txBody>
          <a:bodyPr/>
          <a:lstStyle/>
          <a:p>
            <a:pPr eaLnBrk="1" hangingPunct="1">
              <a:defRPr/>
            </a:pPr>
            <a:r>
              <a:rPr lang="en-US" sz="3200" b="1">
                <a:solidFill>
                  <a:srgbClr val="CC0000"/>
                </a:solidFill>
                <a:latin typeface="Comic Sans MS" pitchFamily="66" charset="0"/>
              </a:rPr>
              <a:t>ARCUS PALMARIS SUPERFICIALIS</a:t>
            </a:r>
          </a:p>
        </p:txBody>
      </p:sp>
      <p:pic>
        <p:nvPicPr>
          <p:cNvPr id="109571" name="Picture 7" descr="arc"/>
          <p:cNvPicPr>
            <a:picLocks noGrp="1" noChangeAspect="1" noChangeArrowheads="1"/>
          </p:cNvPicPr>
          <p:nvPr>
            <p:ph sz="half" idx="1"/>
          </p:nvPr>
        </p:nvPicPr>
        <p:blipFill>
          <a:blip r:embed="rId4">
            <a:extLst>
              <a:ext uri="{28A0092B-C50C-407E-A947-70E740481C1C}">
                <a14:useLocalDpi xmlns:a14="http://schemas.microsoft.com/office/drawing/2010/main" val="0"/>
              </a:ext>
            </a:extLst>
          </a:blip>
          <a:srcRect/>
          <a:stretch>
            <a:fillRect/>
          </a:stretch>
        </p:blipFill>
        <p:spPr>
          <a:xfrm>
            <a:off x="0" y="1412875"/>
            <a:ext cx="4495800" cy="4392613"/>
          </a:xfrm>
          <a:noFill/>
          <a:extLst>
            <a:ext uri="{909E8E84-426E-40DD-AFC4-6F175D3DCCD1}">
              <a14:hiddenFill xmlns:a14="http://schemas.microsoft.com/office/drawing/2010/main">
                <a:solidFill>
                  <a:srgbClr val="FFFFFF"/>
                </a:solidFill>
              </a14:hiddenFill>
            </a:ext>
          </a:extLst>
        </p:spPr>
      </p:pic>
      <p:pic>
        <p:nvPicPr>
          <p:cNvPr id="109572" name="Picture 10" descr="arc"/>
          <p:cNvPicPr>
            <a:picLocks noGrp="1" noChangeAspect="1" noChangeArrowheads="1"/>
          </p:cNvPicPr>
          <p:nvPr>
            <p:ph sz="half" idx="2"/>
          </p:nvPr>
        </p:nvPicPr>
        <p:blipFill>
          <a:blip r:embed="rId5">
            <a:extLst>
              <a:ext uri="{28A0092B-C50C-407E-A947-70E740481C1C}">
                <a14:useLocalDpi xmlns:a14="http://schemas.microsoft.com/office/drawing/2010/main" val="0"/>
              </a:ext>
            </a:extLst>
          </a:blip>
          <a:srcRect/>
          <a:stretch>
            <a:fillRect/>
          </a:stretch>
        </p:blipFill>
        <p:spPr>
          <a:xfrm>
            <a:off x="4500563" y="1412875"/>
            <a:ext cx="4643437" cy="4392613"/>
          </a:xfrm>
          <a:noFill/>
          <a:extLst>
            <a:ext uri="{909E8E84-426E-40DD-AFC4-6F175D3DCCD1}">
              <a14:hiddenFill xmlns:a14="http://schemas.microsoft.com/office/drawing/2010/main">
                <a:solidFill>
                  <a:srgbClr val="FFFFFF"/>
                </a:solidFill>
              </a14:hiddenFill>
            </a:ext>
          </a:extLst>
        </p:spPr>
      </p:pic>
      <p:sp>
        <p:nvSpPr>
          <p:cNvPr id="110604" name="AutoShape 12"/>
          <p:cNvSpPr>
            <a:spLocks noChangeArrowheads="1"/>
          </p:cNvSpPr>
          <p:nvPr/>
        </p:nvSpPr>
        <p:spPr bwMode="auto">
          <a:xfrm rot="-586513">
            <a:off x="2197100" y="3497263"/>
            <a:ext cx="1296988" cy="100012"/>
          </a:xfrm>
          <a:prstGeom prst="leftArrow">
            <a:avLst>
              <a:gd name="adj1" fmla="val 50000"/>
              <a:gd name="adj2" fmla="val 324208"/>
            </a:avLst>
          </a:prstGeom>
          <a:solidFill>
            <a:srgbClr val="FF3300"/>
          </a:solidFill>
          <a:ln w="9525">
            <a:solidFill>
              <a:schemeClr val="tx1"/>
            </a:solidFill>
            <a:miter lim="800000"/>
            <a:headEnd/>
            <a:tailEnd/>
          </a:ln>
          <a:effectLst/>
        </p:spPr>
        <p:txBody>
          <a:bodyPr wrap="none" anchor="ctr"/>
          <a:lstStyle/>
          <a:p>
            <a:pPr>
              <a:defRPr/>
            </a:pPr>
            <a:endParaRPr lang="sr-Latn-CS">
              <a:effectLst>
                <a:outerShdw blurRad="38100" dist="38100" dir="2700000" algn="tl">
                  <a:srgbClr val="000000">
                    <a:alpha val="43137"/>
                  </a:srgbClr>
                </a:outerShdw>
              </a:effectLst>
            </a:endParaRPr>
          </a:p>
        </p:txBody>
      </p:sp>
      <p:sp>
        <p:nvSpPr>
          <p:cNvPr id="110605" name="AutoShape 13"/>
          <p:cNvSpPr>
            <a:spLocks noChangeArrowheads="1"/>
          </p:cNvSpPr>
          <p:nvPr/>
        </p:nvSpPr>
        <p:spPr bwMode="auto">
          <a:xfrm rot="1161745">
            <a:off x="6943725" y="3222625"/>
            <a:ext cx="936625" cy="82550"/>
          </a:xfrm>
          <a:prstGeom prst="leftArrow">
            <a:avLst>
              <a:gd name="adj1" fmla="val 50000"/>
              <a:gd name="adj2" fmla="val 283654"/>
            </a:avLst>
          </a:prstGeom>
          <a:solidFill>
            <a:srgbClr val="FF3300"/>
          </a:solidFill>
          <a:ln w="9525">
            <a:solidFill>
              <a:schemeClr val="tx1"/>
            </a:solidFill>
            <a:miter lim="800000"/>
            <a:headEnd/>
            <a:tailEnd/>
          </a:ln>
          <a:effectLst/>
        </p:spPr>
        <p:txBody>
          <a:bodyPr wrap="none" anchor="ctr"/>
          <a:lstStyle/>
          <a:p>
            <a:pPr>
              <a:defRPr/>
            </a:pPr>
            <a:endParaRPr lang="sr-Latn-CS">
              <a:effectLst>
                <a:outerShdw blurRad="38100" dist="38100" dir="2700000" algn="tl">
                  <a:srgbClr val="000000">
                    <a:alpha val="43137"/>
                  </a:srgbClr>
                </a:outerShdw>
              </a:effectLst>
            </a:endParaRPr>
          </a:p>
        </p:txBody>
      </p:sp>
    </p:spTree>
    <p:custDataLst>
      <p:tags r:id="rId1"/>
    </p:custDataLst>
  </p:cSld>
  <p:clrMapOvr>
    <a:masterClrMapping/>
  </p:clrMapOvr>
  <p:transition spd="slow">
    <p:strips dir="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grpId="0" nodeType="clickEffect">
                                  <p:stCondLst>
                                    <p:cond delay="0"/>
                                  </p:stCondLst>
                                  <p:iterate type="lt">
                                    <p:tmPct val="5000"/>
                                  </p:iterate>
                                  <p:childTnLst>
                                    <p:set>
                                      <p:cBhvr>
                                        <p:cTn id="6" dur="1" fill="hold">
                                          <p:stCondLst>
                                            <p:cond delay="0"/>
                                          </p:stCondLst>
                                        </p:cTn>
                                        <p:tgtEl>
                                          <p:spTgt spid="110596"/>
                                        </p:tgtEl>
                                        <p:attrNameLst>
                                          <p:attrName>style.visibility</p:attrName>
                                        </p:attrNameLst>
                                      </p:cBhvr>
                                      <p:to>
                                        <p:strVal val="visible"/>
                                      </p:to>
                                    </p:set>
                                    <p:anim calcmode="lin" valueType="num">
                                      <p:cBhvr>
                                        <p:cTn id="7" dur="500" fill="hold"/>
                                        <p:tgtEl>
                                          <p:spTgt spid="110596"/>
                                        </p:tgtEl>
                                        <p:attrNameLst>
                                          <p:attrName>ppt_w</p:attrName>
                                        </p:attrNameLst>
                                      </p:cBhvr>
                                      <p:tavLst>
                                        <p:tav tm="0">
                                          <p:val>
                                            <p:fltVal val="0"/>
                                          </p:val>
                                        </p:tav>
                                        <p:tav tm="100000">
                                          <p:val>
                                            <p:strVal val="#ppt_w"/>
                                          </p:val>
                                        </p:tav>
                                      </p:tavLst>
                                    </p:anim>
                                    <p:anim calcmode="lin" valueType="num">
                                      <p:cBhvr>
                                        <p:cTn id="8" dur="500" fill="hold"/>
                                        <p:tgtEl>
                                          <p:spTgt spid="110596"/>
                                        </p:tgtEl>
                                        <p:attrNameLst>
                                          <p:attrName>ppt_h</p:attrName>
                                        </p:attrNameLst>
                                      </p:cBhvr>
                                      <p:tavLst>
                                        <p:tav tm="0">
                                          <p:val>
                                            <p:fltVal val="0"/>
                                          </p:val>
                                        </p:tav>
                                        <p:tav tm="100000">
                                          <p:val>
                                            <p:strVal val="#ppt_h"/>
                                          </p:val>
                                        </p:tav>
                                      </p:tavLst>
                                    </p:anim>
                                    <p:anim calcmode="lin" valueType="num">
                                      <p:cBhvr>
                                        <p:cTn id="9" dur="500" fill="hold"/>
                                        <p:tgtEl>
                                          <p:spTgt spid="110596"/>
                                        </p:tgtEl>
                                        <p:attrNameLst>
                                          <p:attrName>style.rotation</p:attrName>
                                        </p:attrNameLst>
                                      </p:cBhvr>
                                      <p:tavLst>
                                        <p:tav tm="0">
                                          <p:val>
                                            <p:fltVal val="90"/>
                                          </p:val>
                                        </p:tav>
                                        <p:tav tm="100000">
                                          <p:val>
                                            <p:fltVal val="0"/>
                                          </p:val>
                                        </p:tav>
                                      </p:tavLst>
                                    </p:anim>
                                    <p:animEffect transition="in" filter="fade">
                                      <p:cBhvr>
                                        <p:cTn id="10" dur="500"/>
                                        <p:tgtEl>
                                          <p:spTgt spid="1105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596"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3" name="Rectangle 3"/>
          <p:cNvSpPr>
            <a:spLocks noGrp="1" noChangeArrowheads="1"/>
          </p:cNvSpPr>
          <p:nvPr>
            <p:ph type="body" idx="1"/>
          </p:nvPr>
        </p:nvSpPr>
        <p:spPr>
          <a:xfrm>
            <a:off x="0" y="0"/>
            <a:ext cx="9144000" cy="6858000"/>
          </a:xfrm>
        </p:spPr>
        <p:txBody>
          <a:bodyPr/>
          <a:lstStyle/>
          <a:p>
            <a:pPr eaLnBrk="1" hangingPunct="1">
              <a:lnSpc>
                <a:spcPct val="80000"/>
              </a:lnSpc>
              <a:buFont typeface="Wingdings" panose="05000000000000000000" pitchFamily="2" charset="2"/>
              <a:buNone/>
              <a:defRPr/>
            </a:pPr>
            <a:r>
              <a:rPr lang="sr-Latn-CS" sz="1800" dirty="0"/>
              <a:t> </a:t>
            </a:r>
          </a:p>
          <a:p>
            <a:pPr eaLnBrk="1" hangingPunct="1">
              <a:lnSpc>
                <a:spcPct val="80000"/>
              </a:lnSpc>
              <a:buNone/>
              <a:defRPr/>
            </a:pPr>
            <a:endParaRPr lang="en-GB" sz="1800" dirty="0"/>
          </a:p>
          <a:p>
            <a:pPr eaLnBrk="1" hangingPunct="1">
              <a:lnSpc>
                <a:spcPct val="80000"/>
              </a:lnSpc>
              <a:buNone/>
              <a:defRPr/>
            </a:pPr>
            <a:endParaRPr lang="en-GB" sz="1800" dirty="0"/>
          </a:p>
          <a:p>
            <a:pPr eaLnBrk="1" hangingPunct="1">
              <a:lnSpc>
                <a:spcPct val="80000"/>
              </a:lnSpc>
              <a:buNone/>
              <a:defRPr/>
            </a:pPr>
            <a:endParaRPr lang="en-GB" sz="1800" dirty="0"/>
          </a:p>
          <a:p>
            <a:pPr eaLnBrk="1" hangingPunct="1">
              <a:lnSpc>
                <a:spcPct val="80000"/>
              </a:lnSpc>
              <a:buNone/>
              <a:defRPr/>
            </a:pPr>
            <a:endParaRPr lang="en-GB" sz="1800" dirty="0"/>
          </a:p>
          <a:p>
            <a:pPr eaLnBrk="1" hangingPunct="1">
              <a:lnSpc>
                <a:spcPct val="80000"/>
              </a:lnSpc>
              <a:buNone/>
              <a:defRPr/>
            </a:pPr>
            <a:endParaRPr lang="en-GB" sz="1800" dirty="0"/>
          </a:p>
          <a:p>
            <a:pPr eaLnBrk="1" hangingPunct="1">
              <a:lnSpc>
                <a:spcPct val="80000"/>
              </a:lnSpc>
              <a:buNone/>
              <a:defRPr/>
            </a:pPr>
            <a:endParaRPr lang="en-GB" sz="1800" dirty="0"/>
          </a:p>
          <a:p>
            <a:pPr eaLnBrk="1" hangingPunct="1">
              <a:lnSpc>
                <a:spcPct val="80000"/>
              </a:lnSpc>
              <a:buNone/>
              <a:defRPr/>
            </a:pPr>
            <a:r>
              <a:rPr lang="en-GB" sz="1800" dirty="0"/>
              <a:t>-</a:t>
            </a:r>
            <a:r>
              <a:rPr lang="sr-Latn-CS" sz="1800" dirty="0"/>
              <a:t> </a:t>
            </a:r>
            <a:r>
              <a:rPr lang="en-GB" sz="2000" b="1" dirty="0">
                <a:solidFill>
                  <a:srgbClr val="FFFF00"/>
                </a:solidFill>
              </a:rPr>
              <a:t>It is formed by anastomosis of</a:t>
            </a:r>
            <a:r>
              <a:rPr lang="sr-Latn-CS" sz="2000" b="1" dirty="0">
                <a:solidFill>
                  <a:srgbClr val="FFFF00"/>
                </a:solidFill>
              </a:rPr>
              <a:t>:</a:t>
            </a:r>
          </a:p>
          <a:p>
            <a:pPr eaLnBrk="1" hangingPunct="1">
              <a:lnSpc>
                <a:spcPct val="80000"/>
              </a:lnSpc>
              <a:buFontTx/>
              <a:buNone/>
              <a:defRPr/>
            </a:pPr>
            <a:r>
              <a:rPr lang="sr-Latn-CS" sz="2000" b="1" dirty="0">
                <a:solidFill>
                  <a:srgbClr val="FFFF00"/>
                </a:solidFill>
              </a:rPr>
              <a:t>     1</a:t>
            </a:r>
            <a:r>
              <a:rPr lang="en-GB" sz="2000" b="1" dirty="0">
                <a:solidFill>
                  <a:srgbClr val="FFFF00"/>
                </a:solidFill>
              </a:rPr>
              <a:t>. terminal branch of </a:t>
            </a:r>
            <a:r>
              <a:rPr lang="sr-Latn-CS" sz="2000" b="1" dirty="0" err="1">
                <a:solidFill>
                  <a:srgbClr val="FFFF00"/>
                </a:solidFill>
              </a:rPr>
              <a:t>a.ulnaris</a:t>
            </a:r>
            <a:r>
              <a:rPr lang="sr-Latn-CS" sz="2000" b="1" dirty="0">
                <a:solidFill>
                  <a:srgbClr val="FFFF00"/>
                </a:solidFill>
              </a:rPr>
              <a:t> </a:t>
            </a:r>
            <a:br>
              <a:rPr lang="en-GB" sz="2000" b="1" dirty="0">
                <a:solidFill>
                  <a:srgbClr val="FFFF00"/>
                </a:solidFill>
              </a:rPr>
            </a:br>
            <a:r>
              <a:rPr lang="en-GB" sz="2000" b="1" dirty="0">
                <a:solidFill>
                  <a:srgbClr val="FFFF00"/>
                </a:solidFill>
              </a:rPr>
              <a:t>    (arcus palmaris superficialis)</a:t>
            </a:r>
            <a:endParaRPr lang="sr-Latn-CS" sz="2000" b="1" dirty="0">
              <a:solidFill>
                <a:srgbClr val="FFFF00"/>
              </a:solidFill>
            </a:endParaRPr>
          </a:p>
          <a:p>
            <a:pPr eaLnBrk="1" hangingPunct="1">
              <a:lnSpc>
                <a:spcPct val="80000"/>
              </a:lnSpc>
              <a:buFontTx/>
              <a:buNone/>
              <a:defRPr/>
            </a:pPr>
            <a:r>
              <a:rPr lang="sr-Latn-CS" sz="2000" b="1" dirty="0">
                <a:solidFill>
                  <a:srgbClr val="FFFF00"/>
                </a:solidFill>
              </a:rPr>
              <a:t>     2. r.palmaris superficialis </a:t>
            </a:r>
            <a:r>
              <a:rPr lang="sr-Latn-CS" sz="2000" b="1" dirty="0" err="1">
                <a:solidFill>
                  <a:srgbClr val="FFFF00"/>
                </a:solidFill>
              </a:rPr>
              <a:t>a.radialis</a:t>
            </a:r>
            <a:endParaRPr lang="sr-Latn-CS" sz="2000" b="1" dirty="0">
              <a:solidFill>
                <a:srgbClr val="FFFF00"/>
              </a:solidFill>
            </a:endParaRPr>
          </a:p>
          <a:p>
            <a:pPr eaLnBrk="1" hangingPunct="1">
              <a:buFontTx/>
              <a:buChar char="-"/>
              <a:defRPr/>
            </a:pPr>
            <a:r>
              <a:rPr lang="en-GB" sz="2000" i="1" dirty="0"/>
              <a:t>Its projection is ~ 5m</a:t>
            </a:r>
            <a:r>
              <a:rPr lang="sr-Latn-CS" sz="2000" i="1" dirty="0"/>
              <a:t>m </a:t>
            </a:r>
            <a:r>
              <a:rPr lang="en-GB" sz="2000" i="1" dirty="0"/>
              <a:t>proximal to</a:t>
            </a:r>
            <a:endParaRPr lang="sr-Latn-CS" sz="2000" i="1" dirty="0"/>
          </a:p>
          <a:p>
            <a:pPr eaLnBrk="1" hangingPunct="1">
              <a:lnSpc>
                <a:spcPct val="80000"/>
              </a:lnSpc>
              <a:buFontTx/>
              <a:buNone/>
              <a:defRPr/>
            </a:pPr>
            <a:r>
              <a:rPr lang="sr-Latn-CS" sz="2000" i="1" dirty="0"/>
              <a:t>     </a:t>
            </a:r>
            <a:r>
              <a:rPr lang="en-GB" sz="2000" i="1" dirty="0"/>
              <a:t>line of </a:t>
            </a:r>
            <a:r>
              <a:rPr lang="sr-Latn-CS" sz="2000" i="1" dirty="0" err="1"/>
              <a:t>Boeckel</a:t>
            </a:r>
            <a:r>
              <a:rPr lang="sr-Latn-CS" sz="2000" i="1" dirty="0"/>
              <a:t> (</a:t>
            </a:r>
            <a:r>
              <a:rPr lang="en-GB" sz="2000" i="1" dirty="0"/>
              <a:t>inferior border of thumb </a:t>
            </a:r>
            <a:br>
              <a:rPr lang="en-GB" sz="2000" i="1" dirty="0"/>
            </a:br>
            <a:r>
              <a:rPr lang="en-GB" sz="2000" i="1" dirty="0"/>
              <a:t>in abduction</a:t>
            </a:r>
            <a:r>
              <a:rPr lang="sr-Latn-CS" sz="2000" i="1" dirty="0"/>
              <a:t>),</a:t>
            </a:r>
          </a:p>
          <a:p>
            <a:pPr eaLnBrk="1" hangingPunct="1">
              <a:lnSpc>
                <a:spcPct val="80000"/>
              </a:lnSpc>
              <a:buFontTx/>
              <a:buChar char="-"/>
              <a:defRPr/>
            </a:pPr>
            <a:r>
              <a:rPr lang="en-GB" sz="2000" i="1" dirty="0"/>
              <a:t>Superficial to</a:t>
            </a:r>
            <a:r>
              <a:rPr lang="sr-Latn-CS" sz="2000" i="1" dirty="0"/>
              <a:t> APS </a:t>
            </a:r>
            <a:r>
              <a:rPr lang="en-GB" sz="2000" i="1" dirty="0"/>
              <a:t>is</a:t>
            </a:r>
            <a:r>
              <a:rPr lang="sr-Latn-CS" sz="2000" i="1" dirty="0"/>
              <a:t> </a:t>
            </a:r>
            <a:r>
              <a:rPr lang="sr-Latn-CS" sz="2000" i="1" dirty="0" err="1"/>
              <a:t>aponeurosis</a:t>
            </a:r>
            <a:r>
              <a:rPr lang="sr-Latn-CS" sz="2000" i="1" dirty="0"/>
              <a:t> </a:t>
            </a:r>
            <a:br>
              <a:rPr lang="en-GB" sz="2000" i="1" dirty="0"/>
            </a:br>
            <a:r>
              <a:rPr lang="sr-Latn-CS" sz="2000" i="1" dirty="0" err="1"/>
              <a:t>palmaris</a:t>
            </a:r>
            <a:r>
              <a:rPr lang="sr-Latn-CS" sz="2000" i="1" dirty="0"/>
              <a:t>,</a:t>
            </a:r>
          </a:p>
          <a:p>
            <a:pPr eaLnBrk="1" hangingPunct="1">
              <a:lnSpc>
                <a:spcPct val="80000"/>
              </a:lnSpc>
              <a:buFontTx/>
              <a:buChar char="-"/>
              <a:defRPr/>
            </a:pPr>
            <a:r>
              <a:rPr lang="en-GB" sz="2000" i="1" dirty="0"/>
              <a:t>Deeper than</a:t>
            </a:r>
            <a:r>
              <a:rPr lang="sr-Latn-CS" sz="2000" i="1" dirty="0"/>
              <a:t> APS </a:t>
            </a:r>
            <a:r>
              <a:rPr lang="en-GB" sz="2000" i="1" dirty="0"/>
              <a:t>are</a:t>
            </a:r>
            <a:r>
              <a:rPr lang="sr-Latn-CS" sz="2000" i="1" dirty="0"/>
              <a:t>:</a:t>
            </a:r>
          </a:p>
          <a:p>
            <a:pPr eaLnBrk="1" hangingPunct="1">
              <a:lnSpc>
                <a:spcPct val="80000"/>
              </a:lnSpc>
              <a:buFontTx/>
              <a:buNone/>
              <a:defRPr/>
            </a:pPr>
            <a:r>
              <a:rPr lang="sr-Latn-CS" sz="2000" i="1" dirty="0"/>
              <a:t>         m.flexor digitorum superficialis,</a:t>
            </a:r>
          </a:p>
          <a:p>
            <a:pPr eaLnBrk="1" hangingPunct="1">
              <a:lnSpc>
                <a:spcPct val="80000"/>
              </a:lnSpc>
              <a:buFontTx/>
              <a:buNone/>
              <a:defRPr/>
            </a:pPr>
            <a:r>
              <a:rPr lang="sr-Latn-CS" sz="2000" i="1" dirty="0"/>
              <a:t>         mm.lumbricales,</a:t>
            </a:r>
          </a:p>
          <a:p>
            <a:pPr eaLnBrk="1" hangingPunct="1">
              <a:lnSpc>
                <a:spcPct val="80000"/>
              </a:lnSpc>
              <a:buFontTx/>
              <a:buNone/>
              <a:defRPr/>
            </a:pPr>
            <a:r>
              <a:rPr lang="en-GB" sz="2000" i="1" dirty="0"/>
              <a:t>         terminal branches of</a:t>
            </a:r>
            <a:r>
              <a:rPr lang="sr-Latn-CS" sz="2000" i="1" dirty="0"/>
              <a:t> </a:t>
            </a:r>
            <a:r>
              <a:rPr lang="sr-Latn-CS" sz="2000" i="1" dirty="0" err="1"/>
              <a:t>n.medianu</a:t>
            </a:r>
            <a:r>
              <a:rPr lang="en-GB" sz="2000" i="1" dirty="0"/>
              <a:t>s</a:t>
            </a:r>
            <a:r>
              <a:rPr lang="sr-Latn-CS" sz="2000" i="1" dirty="0"/>
              <a:t>,</a:t>
            </a:r>
          </a:p>
          <a:p>
            <a:pPr eaLnBrk="1" hangingPunct="1">
              <a:lnSpc>
                <a:spcPct val="80000"/>
              </a:lnSpc>
              <a:buFontTx/>
              <a:buNone/>
              <a:defRPr/>
            </a:pPr>
            <a:r>
              <a:rPr lang="sr-Latn-CS" sz="2000" i="1" dirty="0"/>
              <a:t> </a:t>
            </a:r>
            <a:r>
              <a:rPr lang="en-GB" sz="2000" i="1" dirty="0"/>
              <a:t>        terminal branches of</a:t>
            </a:r>
            <a:r>
              <a:rPr lang="sr-Latn-CS" sz="2000" i="1" dirty="0"/>
              <a:t> </a:t>
            </a:r>
            <a:r>
              <a:rPr lang="sr-Latn-CS" sz="2000" i="1" dirty="0" err="1"/>
              <a:t>n.ulnaris</a:t>
            </a:r>
            <a:endParaRPr lang="sr-Latn-CS" sz="2000" i="1" dirty="0"/>
          </a:p>
        </p:txBody>
      </p:sp>
      <p:pic>
        <p:nvPicPr>
          <p:cNvPr id="111619" name="Picture 4" descr="00028S41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32040" y="1556792"/>
            <a:ext cx="4211960" cy="5301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4">
            <a:extLst>
              <a:ext uri="{FF2B5EF4-FFF2-40B4-BE49-F238E27FC236}">
                <a16:creationId xmlns:a16="http://schemas.microsoft.com/office/drawing/2014/main" id="{69BC0D25-CAA7-570D-8B3E-C9DCA7B1319F}"/>
              </a:ext>
            </a:extLst>
          </p:cNvPr>
          <p:cNvSpPr>
            <a:spLocks noGrp="1" noChangeArrowheads="1"/>
          </p:cNvSpPr>
          <p:nvPr>
            <p:ph type="title"/>
          </p:nvPr>
        </p:nvSpPr>
        <p:spPr>
          <a:xfrm>
            <a:off x="611560" y="51955"/>
            <a:ext cx="8229600" cy="1062956"/>
          </a:xfrm>
        </p:spPr>
        <p:txBody>
          <a:bodyPr/>
          <a:lstStyle/>
          <a:p>
            <a:pPr eaLnBrk="1" hangingPunct="1">
              <a:defRPr/>
            </a:pPr>
            <a:r>
              <a:rPr lang="sr-Latn-CS" sz="2800" b="1" dirty="0">
                <a:solidFill>
                  <a:srgbClr val="FFFF00"/>
                </a:solidFill>
              </a:rPr>
              <a:t>ARCUS PALMARIS </a:t>
            </a:r>
            <a:r>
              <a:rPr lang="en-GB" sz="2800" b="1" dirty="0">
                <a:solidFill>
                  <a:srgbClr val="FFFF00"/>
                </a:solidFill>
              </a:rPr>
              <a:t>SUPERFICIALIS (APS)</a:t>
            </a:r>
            <a:br>
              <a:rPr lang="en-GB" sz="2800" b="1" dirty="0">
                <a:solidFill>
                  <a:srgbClr val="FFFF00"/>
                </a:solidFill>
              </a:rPr>
            </a:br>
            <a:r>
              <a:rPr lang="en-GB" sz="2800" b="1" dirty="0">
                <a:solidFill>
                  <a:srgbClr val="FFFF00"/>
                </a:solidFill>
              </a:rPr>
              <a:t>(SUPERFICIAL PALMAR ARCH)</a:t>
            </a:r>
            <a:endParaRPr lang="en-US" sz="2800" b="1" dirty="0">
              <a:solidFill>
                <a:srgbClr val="FFFF00"/>
              </a:solidFill>
            </a:endParaRPr>
          </a:p>
        </p:txBody>
      </p:sp>
    </p:spTree>
  </p:cSld>
  <p:clrMapOvr>
    <a:masterClrMapping/>
  </p:clrMapOvr>
  <p:transition spd="slow">
    <p:strips dir="rd"/>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3" name="Rectangle 3"/>
          <p:cNvSpPr>
            <a:spLocks noGrp="1" noChangeArrowheads="1"/>
          </p:cNvSpPr>
          <p:nvPr>
            <p:ph sz="half" idx="1"/>
          </p:nvPr>
        </p:nvSpPr>
        <p:spPr>
          <a:xfrm>
            <a:off x="0" y="1114911"/>
            <a:ext cx="6156176" cy="5743089"/>
          </a:xfrm>
        </p:spPr>
        <p:txBody>
          <a:bodyPr/>
          <a:lstStyle/>
          <a:p>
            <a:pPr eaLnBrk="1" hangingPunct="1">
              <a:lnSpc>
                <a:spcPct val="80000"/>
              </a:lnSpc>
              <a:buFont typeface="Wingdings" panose="05000000000000000000" pitchFamily="2" charset="2"/>
              <a:buNone/>
              <a:defRPr/>
            </a:pPr>
            <a:r>
              <a:rPr lang="sr-Latn-CS" sz="1800" dirty="0"/>
              <a:t> </a:t>
            </a:r>
            <a:endParaRPr lang="sr-Latn-CS" sz="2000" i="1" dirty="0"/>
          </a:p>
          <a:p>
            <a:pPr eaLnBrk="1" hangingPunct="1">
              <a:lnSpc>
                <a:spcPct val="80000"/>
              </a:lnSpc>
              <a:buFontTx/>
              <a:buChar char="-"/>
              <a:defRPr/>
            </a:pPr>
            <a:r>
              <a:rPr lang="en-GB" sz="2000" i="1" dirty="0"/>
              <a:t>Superficial palmar arch</a:t>
            </a:r>
            <a:r>
              <a:rPr lang="sr-Latn-CS" sz="2000" i="1" dirty="0"/>
              <a:t> </a:t>
            </a:r>
            <a:r>
              <a:rPr lang="en-GB" sz="2000" i="1" dirty="0"/>
              <a:t>gives rise to</a:t>
            </a:r>
            <a:r>
              <a:rPr lang="sr-Latn-CS" sz="2000" i="1" dirty="0"/>
              <a:t>:</a:t>
            </a:r>
            <a:endParaRPr lang="en-GB" sz="2000" i="1" dirty="0"/>
          </a:p>
          <a:p>
            <a:pPr eaLnBrk="1" hangingPunct="1">
              <a:lnSpc>
                <a:spcPct val="80000"/>
              </a:lnSpc>
              <a:buFontTx/>
              <a:buChar char="-"/>
              <a:defRPr/>
            </a:pPr>
            <a:endParaRPr lang="sr-Latn-CS" sz="2000" i="1" dirty="0"/>
          </a:p>
          <a:p>
            <a:pPr eaLnBrk="1" hangingPunct="1">
              <a:lnSpc>
                <a:spcPct val="80000"/>
              </a:lnSpc>
              <a:buFont typeface="Wingdings" panose="05000000000000000000" pitchFamily="2" charset="2"/>
              <a:buNone/>
              <a:defRPr/>
            </a:pPr>
            <a:r>
              <a:rPr lang="sr-Latn-CS" sz="2000" b="1" dirty="0">
                <a:solidFill>
                  <a:srgbClr val="FFFF00"/>
                </a:solidFill>
              </a:rPr>
              <a:t>   1. aa.digitales </a:t>
            </a:r>
            <a:r>
              <a:rPr lang="sr-Latn-CS" sz="2000" b="1" dirty="0" err="1">
                <a:solidFill>
                  <a:srgbClr val="FFFF00"/>
                </a:solidFill>
              </a:rPr>
              <a:t>palmares</a:t>
            </a:r>
            <a:r>
              <a:rPr lang="sr-Latn-CS" sz="2000" b="1" dirty="0">
                <a:solidFill>
                  <a:srgbClr val="FFFF00"/>
                </a:solidFill>
              </a:rPr>
              <a:t> </a:t>
            </a:r>
            <a:r>
              <a:rPr lang="sr-Latn-CS" sz="2000" b="1" dirty="0" err="1">
                <a:solidFill>
                  <a:srgbClr val="FFFF00"/>
                </a:solidFill>
              </a:rPr>
              <a:t>communes</a:t>
            </a:r>
            <a:r>
              <a:rPr lang="en-GB" sz="2000" b="1" dirty="0">
                <a:solidFill>
                  <a:srgbClr val="FFFF00"/>
                </a:solidFill>
              </a:rPr>
              <a:t> (</a:t>
            </a:r>
            <a:r>
              <a:rPr lang="sr-Latn-CS" sz="2000" b="1" dirty="0">
                <a:solidFill>
                  <a:srgbClr val="FFFF00"/>
                </a:solidFill>
              </a:rPr>
              <a:t>4</a:t>
            </a:r>
            <a:r>
              <a:rPr lang="en-GB" sz="2000" b="1" dirty="0">
                <a:solidFill>
                  <a:srgbClr val="FFFF00"/>
                </a:solidFill>
              </a:rPr>
              <a:t>)</a:t>
            </a:r>
            <a:endParaRPr lang="sr-Latn-CS" sz="2000" b="1" dirty="0">
              <a:solidFill>
                <a:srgbClr val="FFFF00"/>
              </a:solidFill>
            </a:endParaRPr>
          </a:p>
          <a:p>
            <a:pPr eaLnBrk="1" hangingPunct="1">
              <a:buFont typeface="Wingdings" panose="05000000000000000000" pitchFamily="2" charset="2"/>
              <a:buNone/>
              <a:defRPr/>
            </a:pPr>
            <a:r>
              <a:rPr lang="sr-Latn-CS" sz="2000" b="1" dirty="0">
                <a:solidFill>
                  <a:srgbClr val="FFFF00"/>
                </a:solidFill>
              </a:rPr>
              <a:t>       </a:t>
            </a:r>
            <a:r>
              <a:rPr lang="en-GB" altLang="sr-Latn-RS" sz="1800" dirty="0"/>
              <a:t>-they join to </a:t>
            </a:r>
            <a:r>
              <a:rPr lang="sr-Latn-CS" altLang="sr-Latn-RS" sz="1800" dirty="0" err="1"/>
              <a:t>aa</a:t>
            </a:r>
            <a:r>
              <a:rPr lang="sr-Latn-CS" altLang="sr-Latn-RS" sz="1800" dirty="0"/>
              <a:t>.</a:t>
            </a:r>
            <a:r>
              <a:rPr lang="en-GB" altLang="sr-Latn-RS" sz="1800" dirty="0"/>
              <a:t> </a:t>
            </a:r>
            <a:r>
              <a:rPr lang="en-GB" altLang="sr-Latn-RS" sz="1800" dirty="0" err="1"/>
              <a:t>metacarpeae</a:t>
            </a:r>
            <a:r>
              <a:rPr lang="en-GB" altLang="sr-Latn-RS" sz="1800" dirty="0"/>
              <a:t> </a:t>
            </a:r>
            <a:r>
              <a:rPr lang="sr-Latn-CS" altLang="sr-Latn-RS" sz="1800" dirty="0" err="1"/>
              <a:t>pal</a:t>
            </a:r>
            <a:r>
              <a:rPr lang="en-GB" altLang="sr-Latn-RS" sz="1800" dirty="0"/>
              <a:t>mares</a:t>
            </a:r>
            <a:br>
              <a:rPr lang="en-GB" altLang="sr-Latn-RS" sz="1800" dirty="0"/>
            </a:br>
            <a:r>
              <a:rPr lang="en-GB" altLang="sr-Latn-RS" sz="1800" dirty="0"/>
              <a:t>                 (from deep palmar arch)</a:t>
            </a:r>
          </a:p>
          <a:p>
            <a:pPr eaLnBrk="1" hangingPunct="1">
              <a:buFont typeface="Wingdings" panose="05000000000000000000" pitchFamily="2" charset="2"/>
              <a:buNone/>
              <a:defRPr/>
            </a:pPr>
            <a:endParaRPr lang="en-GB" altLang="sr-Latn-RS" sz="1800" dirty="0"/>
          </a:p>
          <a:p>
            <a:pPr eaLnBrk="1" hangingPunct="1">
              <a:buFont typeface="Wingdings" panose="05000000000000000000" pitchFamily="2" charset="2"/>
              <a:buNone/>
              <a:defRPr/>
            </a:pPr>
            <a:r>
              <a:rPr lang="en-GB" altLang="sr-Latn-RS" sz="2000" dirty="0"/>
              <a:t>At the level of proximal finger phalanx, each a. digitalis palmaris communis gives rise to:</a:t>
            </a:r>
          </a:p>
          <a:p>
            <a:pPr eaLnBrk="1" hangingPunct="1">
              <a:buFont typeface="Wingdings" panose="05000000000000000000" pitchFamily="2" charset="2"/>
              <a:buNone/>
              <a:defRPr/>
            </a:pPr>
            <a:endParaRPr lang="sr-Latn-CS" altLang="sr-Latn-RS" sz="1800" dirty="0"/>
          </a:p>
          <a:p>
            <a:pPr eaLnBrk="1" hangingPunct="1">
              <a:lnSpc>
                <a:spcPct val="80000"/>
              </a:lnSpc>
              <a:buFont typeface="Wingdings" panose="05000000000000000000" pitchFamily="2" charset="2"/>
              <a:buNone/>
              <a:defRPr/>
            </a:pPr>
            <a:r>
              <a:rPr lang="sr-Latn-CS" sz="2000" b="1" dirty="0">
                <a:solidFill>
                  <a:srgbClr val="FFFF00"/>
                </a:solidFill>
              </a:rPr>
              <a:t>   2. aa.digitales </a:t>
            </a:r>
            <a:r>
              <a:rPr lang="sr-Latn-CS" sz="2000" b="1" dirty="0" err="1">
                <a:solidFill>
                  <a:srgbClr val="FFFF00"/>
                </a:solidFill>
              </a:rPr>
              <a:t>palmares</a:t>
            </a:r>
            <a:r>
              <a:rPr lang="sr-Latn-CS" sz="2000" b="1" dirty="0">
                <a:solidFill>
                  <a:srgbClr val="FFFF00"/>
                </a:solidFill>
              </a:rPr>
              <a:t> </a:t>
            </a:r>
            <a:r>
              <a:rPr lang="sr-Latn-CS" sz="2000" b="1" dirty="0" err="1">
                <a:solidFill>
                  <a:srgbClr val="FFFF00"/>
                </a:solidFill>
              </a:rPr>
              <a:t>propriae</a:t>
            </a:r>
            <a:r>
              <a:rPr lang="en-GB" sz="2000" b="1" dirty="0">
                <a:solidFill>
                  <a:srgbClr val="FFFF00"/>
                </a:solidFill>
              </a:rPr>
              <a:t> (4x2)</a:t>
            </a:r>
            <a:endParaRPr lang="sr-Latn-CS" sz="2000" b="1" dirty="0">
              <a:solidFill>
                <a:srgbClr val="FFFF00"/>
              </a:solidFill>
            </a:endParaRPr>
          </a:p>
          <a:p>
            <a:pPr eaLnBrk="1" hangingPunct="1">
              <a:lnSpc>
                <a:spcPct val="80000"/>
              </a:lnSpc>
              <a:buFont typeface="Wingdings" panose="05000000000000000000" pitchFamily="2" charset="2"/>
              <a:buNone/>
              <a:defRPr/>
            </a:pPr>
            <a:r>
              <a:rPr lang="en-GB" sz="1800" dirty="0">
                <a:effectLst/>
              </a:rPr>
              <a:t>- each a. digitalis palmaris communis gives rise to 2 </a:t>
            </a:r>
          </a:p>
          <a:p>
            <a:pPr eaLnBrk="1" hangingPunct="1">
              <a:lnSpc>
                <a:spcPct val="80000"/>
              </a:lnSpc>
              <a:buFont typeface="Wingdings" panose="05000000000000000000" pitchFamily="2" charset="2"/>
              <a:buNone/>
              <a:defRPr/>
            </a:pPr>
            <a:r>
              <a:rPr lang="en-GB" sz="1800" dirty="0">
                <a:effectLst/>
              </a:rPr>
              <a:t>  a. digitalis palmaris </a:t>
            </a:r>
            <a:r>
              <a:rPr lang="en-GB" sz="1800" dirty="0" err="1">
                <a:effectLst/>
              </a:rPr>
              <a:t>propriae</a:t>
            </a:r>
            <a:r>
              <a:rPr lang="en-GB" sz="1800" dirty="0">
                <a:effectLst/>
              </a:rPr>
              <a:t> for adjacent side of two adjacent fingers</a:t>
            </a:r>
            <a:endParaRPr lang="en-GB" sz="2000" b="1" dirty="0"/>
          </a:p>
          <a:p>
            <a:pPr eaLnBrk="1" hangingPunct="1">
              <a:lnSpc>
                <a:spcPct val="80000"/>
              </a:lnSpc>
              <a:buFont typeface="Wingdings" panose="05000000000000000000" pitchFamily="2" charset="2"/>
              <a:buNone/>
              <a:defRPr/>
            </a:pPr>
            <a:r>
              <a:rPr lang="sr-Latn-CS" sz="2000" b="1" dirty="0">
                <a:solidFill>
                  <a:srgbClr val="FFFF00"/>
                </a:solidFill>
              </a:rPr>
              <a:t> </a:t>
            </a:r>
            <a:r>
              <a:rPr lang="sr-Latn-CS" sz="1800" dirty="0"/>
              <a:t>- </a:t>
            </a:r>
            <a:r>
              <a:rPr lang="en-GB" sz="1800" dirty="0"/>
              <a:t>runs along lateral aspect of palmar finger side (2-4)</a:t>
            </a:r>
            <a:endParaRPr lang="sr-Latn-CS" sz="1800" dirty="0"/>
          </a:p>
          <a:p>
            <a:pPr eaLnBrk="1" hangingPunct="1">
              <a:lnSpc>
                <a:spcPct val="80000"/>
              </a:lnSpc>
              <a:buFont typeface="Wingdings" panose="05000000000000000000" pitchFamily="2" charset="2"/>
              <a:buNone/>
              <a:defRPr/>
            </a:pPr>
            <a:r>
              <a:rPr lang="sr-Latn-CS" sz="1800" b="1" dirty="0">
                <a:solidFill>
                  <a:srgbClr val="FFFF00"/>
                </a:solidFill>
              </a:rPr>
              <a:t>       - </a:t>
            </a:r>
            <a:r>
              <a:rPr lang="en-GB" sz="1800" dirty="0"/>
              <a:t>gives rise to branches to the dorsal side of middle and distal finger phalanx</a:t>
            </a:r>
          </a:p>
          <a:p>
            <a:pPr eaLnBrk="1" hangingPunct="1">
              <a:lnSpc>
                <a:spcPct val="80000"/>
              </a:lnSpc>
              <a:buNone/>
              <a:defRPr/>
            </a:pPr>
            <a:endParaRPr lang="en-GB" sz="1800" b="1" dirty="0">
              <a:solidFill>
                <a:srgbClr val="FFFF00"/>
              </a:solidFill>
            </a:endParaRPr>
          </a:p>
          <a:p>
            <a:pPr eaLnBrk="1" hangingPunct="1">
              <a:lnSpc>
                <a:spcPct val="80000"/>
              </a:lnSpc>
              <a:buNone/>
              <a:defRPr/>
            </a:pPr>
            <a:r>
              <a:rPr lang="en-GB" sz="1800" b="1" dirty="0">
                <a:solidFill>
                  <a:srgbClr val="FFFF00"/>
                </a:solidFill>
              </a:rPr>
              <a:t>   3</a:t>
            </a:r>
            <a:r>
              <a:rPr lang="sr-Latn-CS" sz="1800" b="1" dirty="0">
                <a:solidFill>
                  <a:srgbClr val="FFFF00"/>
                </a:solidFill>
              </a:rPr>
              <a:t>. a</a:t>
            </a:r>
            <a:r>
              <a:rPr lang="en-GB" sz="1800" b="1" dirty="0">
                <a:solidFill>
                  <a:srgbClr val="FFFF00"/>
                </a:solidFill>
              </a:rPr>
              <a:t>. palmaris propria </a:t>
            </a:r>
            <a:r>
              <a:rPr lang="en-GB" sz="1800" b="1" dirty="0" err="1">
                <a:solidFill>
                  <a:srgbClr val="FFFF00"/>
                </a:solidFill>
              </a:rPr>
              <a:t>digiti</a:t>
            </a:r>
            <a:r>
              <a:rPr lang="en-GB" sz="1800" b="1" dirty="0">
                <a:solidFill>
                  <a:srgbClr val="FFFF00"/>
                </a:solidFill>
              </a:rPr>
              <a:t> </a:t>
            </a:r>
            <a:r>
              <a:rPr lang="en-GB" sz="1800" b="1" dirty="0" err="1">
                <a:solidFill>
                  <a:srgbClr val="FFFF00"/>
                </a:solidFill>
              </a:rPr>
              <a:t>minimi</a:t>
            </a:r>
            <a:endParaRPr lang="sr-Latn-CS" sz="1800" dirty="0"/>
          </a:p>
        </p:txBody>
      </p:sp>
      <p:pic>
        <p:nvPicPr>
          <p:cNvPr id="112643" name="Picture 7" descr="arc"/>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715000" y="1928813"/>
            <a:ext cx="3429000" cy="4052887"/>
          </a:xfrm>
          <a:noFill/>
          <a:extLst>
            <a:ext uri="{909E8E84-426E-40DD-AFC4-6F175D3DCCD1}">
              <a14:hiddenFill xmlns:a14="http://schemas.microsoft.com/office/drawing/2010/main">
                <a:solidFill>
                  <a:srgbClr val="FFFFFF"/>
                </a:solidFill>
              </a14:hiddenFill>
            </a:ext>
          </a:extLst>
        </p:spPr>
      </p:pic>
      <p:sp>
        <p:nvSpPr>
          <p:cNvPr id="2" name="Rectangle 4">
            <a:extLst>
              <a:ext uri="{FF2B5EF4-FFF2-40B4-BE49-F238E27FC236}">
                <a16:creationId xmlns:a16="http://schemas.microsoft.com/office/drawing/2014/main" id="{CDC1593F-6AB7-5ABA-132F-3210FF0730DF}"/>
              </a:ext>
            </a:extLst>
          </p:cNvPr>
          <p:cNvSpPr>
            <a:spLocks noGrp="1" noChangeArrowheads="1"/>
          </p:cNvSpPr>
          <p:nvPr>
            <p:ph type="title"/>
          </p:nvPr>
        </p:nvSpPr>
        <p:spPr>
          <a:xfrm>
            <a:off x="611560" y="51955"/>
            <a:ext cx="8229600" cy="1062956"/>
          </a:xfrm>
        </p:spPr>
        <p:txBody>
          <a:bodyPr/>
          <a:lstStyle/>
          <a:p>
            <a:pPr eaLnBrk="1" hangingPunct="1">
              <a:defRPr/>
            </a:pPr>
            <a:r>
              <a:rPr lang="sr-Latn-CS" sz="2800" b="1" dirty="0">
                <a:solidFill>
                  <a:srgbClr val="FFFF00"/>
                </a:solidFill>
              </a:rPr>
              <a:t>ARCUS PALMARIS </a:t>
            </a:r>
            <a:r>
              <a:rPr lang="en-GB" sz="2800" b="1" dirty="0">
                <a:solidFill>
                  <a:srgbClr val="FFFF00"/>
                </a:solidFill>
              </a:rPr>
              <a:t>SUPERFICIALIS (APS)</a:t>
            </a:r>
            <a:br>
              <a:rPr lang="en-GB" sz="2800" b="1" dirty="0">
                <a:solidFill>
                  <a:srgbClr val="FFFF00"/>
                </a:solidFill>
              </a:rPr>
            </a:br>
            <a:r>
              <a:rPr lang="en-GB" sz="2800" b="1" dirty="0">
                <a:solidFill>
                  <a:srgbClr val="FFFF00"/>
                </a:solidFill>
              </a:rPr>
              <a:t>(SUPERFICIAL PALMAR ARCH)</a:t>
            </a:r>
            <a:endParaRPr lang="en-US" sz="2800" b="1" dirty="0">
              <a:solidFill>
                <a:srgbClr val="FFFF00"/>
              </a:solidFill>
            </a:endParaRPr>
          </a:p>
        </p:txBody>
      </p:sp>
    </p:spTree>
  </p:cSld>
  <p:clrMapOvr>
    <a:masterClrMapping/>
  </p:clrMapOvr>
  <p:transition spd="slow">
    <p:strips dir="rd"/>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77813"/>
            <a:ext cx="8229600" cy="474662"/>
          </a:xfrm>
        </p:spPr>
        <p:txBody>
          <a:bodyPr/>
          <a:lstStyle/>
          <a:p>
            <a:pPr>
              <a:defRPr/>
            </a:pPr>
            <a:r>
              <a:rPr lang="en-GB" sz="3200" dirty="0" err="1"/>
              <a:t>Prepectoral</a:t>
            </a:r>
            <a:r>
              <a:rPr lang="en-GB" sz="3200" dirty="0"/>
              <a:t> part</a:t>
            </a:r>
            <a:endParaRPr lang="en-US" sz="3200" dirty="0"/>
          </a:p>
        </p:txBody>
      </p:sp>
      <p:sp>
        <p:nvSpPr>
          <p:cNvPr id="4" name="Text Placeholder 3"/>
          <p:cNvSpPr>
            <a:spLocks noGrp="1"/>
          </p:cNvSpPr>
          <p:nvPr>
            <p:ph type="body" sz="half" idx="1"/>
          </p:nvPr>
        </p:nvSpPr>
        <p:spPr>
          <a:xfrm>
            <a:off x="-7332" y="1058844"/>
            <a:ext cx="5011379" cy="5556845"/>
          </a:xfrm>
        </p:spPr>
        <p:txBody>
          <a:bodyPr/>
          <a:lstStyle/>
          <a:p>
            <a:pPr>
              <a:defRPr/>
            </a:pPr>
            <a:r>
              <a:rPr lang="en-GB" sz="1800" dirty="0"/>
              <a:t>Located between the lateral border of the 1st rib and the medial border of the</a:t>
            </a:r>
            <a:br>
              <a:rPr lang="en-GB" sz="1800" dirty="0"/>
            </a:br>
            <a:r>
              <a:rPr lang="en-GB" sz="1800" dirty="0"/>
              <a:t> m. pectoralis minor</a:t>
            </a:r>
          </a:p>
          <a:p>
            <a:pPr>
              <a:defRPr/>
            </a:pPr>
            <a:r>
              <a:rPr lang="en-GB" sz="1800" dirty="0"/>
              <a:t>It is enclosed in the axillary sheath and has one branch:</a:t>
            </a:r>
            <a:br>
              <a:rPr lang="en-GB" sz="1800" dirty="0"/>
            </a:br>
            <a:r>
              <a:rPr lang="en-GB" sz="1800" dirty="0"/>
              <a:t>  - a. </a:t>
            </a:r>
            <a:r>
              <a:rPr lang="en-GB" sz="1800" dirty="0" err="1"/>
              <a:t>thoracica</a:t>
            </a:r>
            <a:r>
              <a:rPr lang="en-GB" sz="1800" dirty="0"/>
              <a:t> superior</a:t>
            </a:r>
          </a:p>
          <a:p>
            <a:pPr marL="0" indent="0">
              <a:buNone/>
              <a:defRPr/>
            </a:pPr>
            <a:endParaRPr lang="en-GB" sz="1800" dirty="0">
              <a:solidFill>
                <a:srgbClr val="FFFF00"/>
              </a:solidFill>
            </a:endParaRPr>
          </a:p>
          <a:p>
            <a:pPr>
              <a:defRPr/>
            </a:pPr>
            <a:r>
              <a:rPr lang="en-GB" sz="2200" dirty="0">
                <a:solidFill>
                  <a:srgbClr val="FFFF00"/>
                </a:solidFill>
              </a:rPr>
              <a:t>Anterior is</a:t>
            </a:r>
            <a:r>
              <a:rPr lang="sr-Latn-RS" sz="2200" dirty="0">
                <a:solidFill>
                  <a:schemeClr val="tx2"/>
                </a:solidFill>
              </a:rPr>
              <a:t>: </a:t>
            </a:r>
            <a:r>
              <a:rPr lang="en-GB" sz="2200" dirty="0">
                <a:solidFill>
                  <a:schemeClr val="tx2"/>
                </a:solidFill>
              </a:rPr>
              <a:t>skin</a:t>
            </a:r>
            <a:r>
              <a:rPr lang="sr-Cyrl-RS" sz="2200" dirty="0">
                <a:solidFill>
                  <a:schemeClr val="tx2"/>
                </a:solidFill>
              </a:rPr>
              <a:t>, </a:t>
            </a:r>
            <a:r>
              <a:rPr lang="en-GB" sz="2200" dirty="0">
                <a:solidFill>
                  <a:schemeClr val="tx2"/>
                </a:solidFill>
              </a:rPr>
              <a:t>superficial fascia</a:t>
            </a:r>
            <a:r>
              <a:rPr lang="sr-Latn-RS" sz="2200" dirty="0">
                <a:solidFill>
                  <a:schemeClr val="tx2"/>
                </a:solidFill>
              </a:rPr>
              <a:t>,</a:t>
            </a:r>
            <a:r>
              <a:rPr lang="en-GB" sz="2200" dirty="0">
                <a:solidFill>
                  <a:schemeClr val="tx2"/>
                </a:solidFill>
              </a:rPr>
              <a:t> </a:t>
            </a:r>
            <a:r>
              <a:rPr lang="sr-Latn-RS" sz="2200" dirty="0" err="1">
                <a:solidFill>
                  <a:schemeClr val="tx2"/>
                </a:solidFill>
              </a:rPr>
              <a:t>m.pectoralis</a:t>
            </a:r>
            <a:r>
              <a:rPr lang="sr-Latn-RS" sz="2200" dirty="0">
                <a:solidFill>
                  <a:schemeClr val="tx2"/>
                </a:solidFill>
              </a:rPr>
              <a:t> major, </a:t>
            </a:r>
            <a:r>
              <a:rPr lang="en-GB" sz="2200" dirty="0">
                <a:solidFill>
                  <a:schemeClr val="tx2"/>
                </a:solidFill>
              </a:rPr>
              <a:t>deep fascia</a:t>
            </a:r>
            <a:r>
              <a:rPr lang="sr-Latn-RS" sz="2200" dirty="0">
                <a:solidFill>
                  <a:schemeClr val="tx2"/>
                </a:solidFill>
              </a:rPr>
              <a:t>, </a:t>
            </a:r>
            <a:r>
              <a:rPr lang="sr-Latn-RS" sz="2200" dirty="0" err="1">
                <a:solidFill>
                  <a:schemeClr val="tx2"/>
                </a:solidFill>
              </a:rPr>
              <a:t>nn.pector.med</a:t>
            </a:r>
            <a:r>
              <a:rPr lang="en-GB" sz="2200" dirty="0" err="1">
                <a:solidFill>
                  <a:schemeClr val="tx2"/>
                </a:solidFill>
              </a:rPr>
              <a:t>iales</a:t>
            </a:r>
            <a:r>
              <a:rPr lang="en-GB" sz="2200" dirty="0">
                <a:solidFill>
                  <a:schemeClr val="tx2"/>
                </a:solidFill>
              </a:rPr>
              <a:t> </a:t>
            </a:r>
            <a:r>
              <a:rPr lang="sr-Latn-RS" sz="2200" dirty="0">
                <a:solidFill>
                  <a:schemeClr val="tx2"/>
                </a:solidFill>
              </a:rPr>
              <a:t>et </a:t>
            </a:r>
            <a:r>
              <a:rPr lang="sr-Latn-RS" sz="2200" dirty="0" err="1">
                <a:solidFill>
                  <a:schemeClr val="tx2"/>
                </a:solidFill>
              </a:rPr>
              <a:t>lat</a:t>
            </a:r>
            <a:r>
              <a:rPr lang="en-GB" sz="2200" dirty="0" err="1">
                <a:solidFill>
                  <a:schemeClr val="tx2"/>
                </a:solidFill>
              </a:rPr>
              <a:t>erales</a:t>
            </a:r>
            <a:r>
              <a:rPr lang="sr-Latn-RS" sz="2200" dirty="0">
                <a:solidFill>
                  <a:schemeClr val="tx2"/>
                </a:solidFill>
              </a:rPr>
              <a:t>,</a:t>
            </a:r>
            <a:r>
              <a:rPr lang="en-GB" sz="2200" dirty="0">
                <a:solidFill>
                  <a:schemeClr val="tx2"/>
                </a:solidFill>
              </a:rPr>
              <a:t> </a:t>
            </a:r>
            <a:r>
              <a:rPr lang="sr-Latn-RS" sz="2200" dirty="0" err="1">
                <a:solidFill>
                  <a:schemeClr val="tx2"/>
                </a:solidFill>
              </a:rPr>
              <a:t>v.cephalica</a:t>
            </a:r>
            <a:r>
              <a:rPr lang="sr-Latn-RS" sz="2200" dirty="0">
                <a:solidFill>
                  <a:schemeClr val="tx2"/>
                </a:solidFill>
              </a:rPr>
              <a:t>, v.thoracoacromialis</a:t>
            </a:r>
          </a:p>
          <a:p>
            <a:pPr>
              <a:defRPr/>
            </a:pPr>
            <a:r>
              <a:rPr lang="en-GB" sz="2200" dirty="0">
                <a:solidFill>
                  <a:srgbClr val="FFFF00"/>
                </a:solidFill>
              </a:rPr>
              <a:t>Posterior is</a:t>
            </a:r>
            <a:r>
              <a:rPr lang="sr-Latn-RS" sz="2200" dirty="0">
                <a:solidFill>
                  <a:schemeClr val="tx2"/>
                </a:solidFill>
              </a:rPr>
              <a:t>: </a:t>
            </a:r>
            <a:r>
              <a:rPr lang="en-GB" sz="2200" dirty="0">
                <a:solidFill>
                  <a:schemeClr val="tx2"/>
                </a:solidFill>
              </a:rPr>
              <a:t>1</a:t>
            </a:r>
            <a:r>
              <a:rPr lang="en-GB" sz="2200" baseline="30000" dirty="0">
                <a:solidFill>
                  <a:schemeClr val="tx2"/>
                </a:solidFill>
              </a:rPr>
              <a:t>st</a:t>
            </a:r>
            <a:r>
              <a:rPr lang="en-GB" sz="2200" dirty="0">
                <a:solidFill>
                  <a:schemeClr val="tx2"/>
                </a:solidFill>
              </a:rPr>
              <a:t> intercostal space</a:t>
            </a:r>
            <a:r>
              <a:rPr lang="sr-Latn-RS" sz="2200" dirty="0">
                <a:solidFill>
                  <a:schemeClr val="tx2"/>
                </a:solidFill>
              </a:rPr>
              <a:t>, m.serratus anterior</a:t>
            </a:r>
          </a:p>
          <a:p>
            <a:pPr>
              <a:defRPr/>
            </a:pPr>
            <a:r>
              <a:rPr lang="en-GB" sz="2200" dirty="0">
                <a:solidFill>
                  <a:srgbClr val="FFFF00"/>
                </a:solidFill>
              </a:rPr>
              <a:t>Lateral is</a:t>
            </a:r>
            <a:r>
              <a:rPr lang="sr-Latn-RS" sz="2200" dirty="0">
                <a:solidFill>
                  <a:srgbClr val="FFFF00"/>
                </a:solidFill>
              </a:rPr>
              <a:t>: </a:t>
            </a:r>
            <a:r>
              <a:rPr lang="sr-Latn-RS" sz="2200" dirty="0">
                <a:solidFill>
                  <a:schemeClr val="tx2"/>
                </a:solidFill>
              </a:rPr>
              <a:t>pl.brachialis</a:t>
            </a:r>
          </a:p>
          <a:p>
            <a:pPr>
              <a:defRPr/>
            </a:pPr>
            <a:r>
              <a:rPr lang="en-GB" sz="2200" dirty="0">
                <a:solidFill>
                  <a:srgbClr val="FFFF00"/>
                </a:solidFill>
              </a:rPr>
              <a:t>Medial is</a:t>
            </a:r>
            <a:r>
              <a:rPr lang="sr-Latn-RS" sz="2200" dirty="0">
                <a:solidFill>
                  <a:schemeClr val="tx2"/>
                </a:solidFill>
              </a:rPr>
              <a:t>: v.axillaris</a:t>
            </a:r>
            <a:endParaRPr lang="en-US" sz="2200" dirty="0">
              <a:solidFill>
                <a:schemeClr val="tx2"/>
              </a:solidFill>
            </a:endParaRPr>
          </a:p>
        </p:txBody>
      </p:sp>
      <p:pic>
        <p:nvPicPr>
          <p:cNvPr id="14340" name="Picture 2" descr="Picture5a copy"/>
          <p:cNvPicPr>
            <a:picLocks noGrp="1" noChangeAspect="1" noChangeArrowheads="1"/>
          </p:cNvPicPr>
          <p:nvPr>
            <p:ph sz="half" idx="2"/>
          </p:nvPr>
        </p:nvPicPr>
        <p:blipFill>
          <a:blip r:embed="rId2" cstate="print">
            <a:lum contrast="12000"/>
            <a:extLst>
              <a:ext uri="{28A0092B-C50C-407E-A947-70E740481C1C}">
                <a14:useLocalDpi xmlns:a14="http://schemas.microsoft.com/office/drawing/2010/main" val="0"/>
              </a:ext>
            </a:extLst>
          </a:blip>
          <a:srcRect/>
          <a:stretch>
            <a:fillRect/>
          </a:stretch>
        </p:blipFill>
        <p:spPr>
          <a:xfrm>
            <a:off x="5004047" y="1506958"/>
            <a:ext cx="4038600" cy="4479925"/>
          </a:xfr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trips dir="rd"/>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3666" name="Picture 4" descr="arc"/>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trips dir="rd"/>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4690" name="Picture 4" descr="arc"/>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trips dir="rd"/>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5714" name="Picture 2" descr="arc"/>
          <p:cNvPicPr>
            <a:picLocks noGrp="1" noChangeAspect="1" noChangeArrowheads="1"/>
          </p:cNvPicPr>
          <p:nvPr>
            <p:ph/>
          </p:nvPr>
        </p:nvPicPr>
        <p:blipFill>
          <a:blip r:embed="rId3">
            <a:extLst>
              <a:ext uri="{28A0092B-C50C-407E-A947-70E740481C1C}">
                <a14:useLocalDpi xmlns:a14="http://schemas.microsoft.com/office/drawing/2010/main" val="0"/>
              </a:ext>
            </a:extLst>
          </a:blip>
          <a:srcRect/>
          <a:stretch>
            <a:fillRect/>
          </a:stretch>
        </p:blipFill>
        <p:spPr>
          <a:xfrm>
            <a:off x="0" y="620713"/>
            <a:ext cx="9144000" cy="5472112"/>
          </a:xfr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trips dir="rd"/>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7762" name="Picture 7" descr="palma krv"/>
          <p:cNvPicPr>
            <a:picLocks noGrp="1" noChangeAspect="1" noChangeArrowheads="1"/>
          </p:cNvPicPr>
          <p:nvPr>
            <p:ph/>
          </p:nvPr>
        </p:nvPicPr>
        <p:blipFill>
          <a:blip r:embed="rId3">
            <a:extLst>
              <a:ext uri="{28A0092B-C50C-407E-A947-70E740481C1C}">
                <a14:useLocalDpi xmlns:a14="http://schemas.microsoft.com/office/drawing/2010/main" val="0"/>
              </a:ext>
            </a:extLst>
          </a:blip>
          <a:srcRect/>
          <a:stretch>
            <a:fillRect/>
          </a:stretch>
        </p:blipFill>
        <p:spPr>
          <a:xfrm>
            <a:off x="0" y="1125538"/>
            <a:ext cx="9144000" cy="4967287"/>
          </a:xfr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trips dir="rd"/>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a:extLst>
              <a:ext uri="{FF2B5EF4-FFF2-40B4-BE49-F238E27FC236}">
                <a16:creationId xmlns:a16="http://schemas.microsoft.com/office/drawing/2014/main" id="{9C7D5A8D-2D11-3DCE-3091-C159D8206727}"/>
              </a:ext>
            </a:extLst>
          </p:cNvPr>
          <p:cNvSpPr>
            <a:spLocks noGrp="1"/>
          </p:cNvSpPr>
          <p:nvPr>
            <p:ph type="title"/>
          </p:nvPr>
        </p:nvSpPr>
        <p:spPr>
          <a:xfrm>
            <a:off x="457200" y="277813"/>
            <a:ext cx="8229600" cy="571500"/>
          </a:xfrm>
        </p:spPr>
        <p:txBody>
          <a:bodyPr/>
          <a:lstStyle/>
          <a:p>
            <a:r>
              <a:rPr lang="en-GB" altLang="en-US"/>
              <a:t>Rete carpi</a:t>
            </a:r>
          </a:p>
        </p:txBody>
      </p:sp>
      <p:sp>
        <p:nvSpPr>
          <p:cNvPr id="4" name="Rectangle 9">
            <a:extLst>
              <a:ext uri="{FF2B5EF4-FFF2-40B4-BE49-F238E27FC236}">
                <a16:creationId xmlns:a16="http://schemas.microsoft.com/office/drawing/2014/main" id="{7CE25608-D97E-3B37-8298-A90383860BF9}"/>
              </a:ext>
            </a:extLst>
          </p:cNvPr>
          <p:cNvSpPr txBox="1">
            <a:spLocks/>
          </p:cNvSpPr>
          <p:nvPr/>
        </p:nvSpPr>
        <p:spPr bwMode="auto">
          <a:xfrm>
            <a:off x="457200" y="849313"/>
            <a:ext cx="8316913" cy="6408737"/>
          </a:xfrm>
          <a:prstGeom prst="rect">
            <a:avLst/>
          </a:prstGeom>
          <a:noFill/>
          <a:ln>
            <a:noFill/>
            <a:mite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lr>
                <a:schemeClr val="hlink"/>
              </a:buClr>
              <a:buSzPct val="90000"/>
              <a:buFont typeface="Wingdings" panose="05000000000000000000" pitchFamily="2" charset="2"/>
              <a:buBlip>
                <a:blip r:embed="rId2"/>
              </a:buBlip>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Wingdings" panose="05000000000000000000" pitchFamily="2" charset="2"/>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lr>
                <a:schemeClr val="accent2"/>
              </a:buClr>
              <a:buSzPct val="90000"/>
              <a:buFont typeface="Wingdings" panose="05000000000000000000" pitchFamily="2" charset="2"/>
              <a:buBlip>
                <a:blip r:embed="rId3"/>
              </a:buBlip>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Wingdings" panose="05000000000000000000" pitchFamily="2" charset="2"/>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lr>
                <a:schemeClr val="folHlink"/>
              </a:buClr>
              <a:buSzPct val="90000"/>
              <a:buFont typeface="Wingdings" panose="05000000000000000000" pitchFamily="2" charset="2"/>
              <a:buBlip>
                <a:blip r:embed="rId4"/>
              </a:buBlip>
              <a:defRPr sz="2000" kern="120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lr>
                <a:schemeClr val="folHlink"/>
              </a:buClr>
              <a:buSzPct val="90000"/>
              <a:buFont typeface="Wingdings" charset="2"/>
              <a:buBlip>
                <a:blip r:embed="rId4"/>
              </a:buBlip>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lr>
                <a:schemeClr val="folHlink"/>
              </a:buClr>
              <a:buSzPct val="90000"/>
              <a:buFont typeface="Wingdings" charset="2"/>
              <a:buBlip>
                <a:blip r:embed="rId4"/>
              </a:buBlip>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lr>
                <a:schemeClr val="folHlink"/>
              </a:buClr>
              <a:buSzPct val="90000"/>
              <a:buFont typeface="Wingdings" charset="2"/>
              <a:buBlip>
                <a:blip r:embed="rId4"/>
              </a:buBlip>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lr>
                <a:schemeClr val="folHlink"/>
              </a:buClr>
              <a:buSzPct val="90000"/>
              <a:buFont typeface="Wingdings" charset="2"/>
              <a:buBlip>
                <a:blip r:embed="rId4"/>
              </a:buBlip>
              <a:defRPr sz="2000" b="0" i="0" u="none" kern="1200" baseline="0">
                <a:solidFill>
                  <a:schemeClr val="tx1"/>
                </a:solidFill>
                <a:latin typeface="+mn-lt"/>
                <a:ea typeface="+mn-ea"/>
                <a:cs typeface="+mn-cs"/>
              </a:defRPr>
            </a:lvl9pPr>
          </a:lstStyle>
          <a:p>
            <a:pPr eaLnBrk="1" hangingPunct="1">
              <a:buFont typeface="Wingdings" panose="05000000000000000000" pitchFamily="2" charset="2"/>
              <a:buChar char="-"/>
              <a:defRPr/>
            </a:pPr>
            <a:r>
              <a:rPr lang="en-GB" altLang="en-US" sz="2000" dirty="0">
                <a:solidFill>
                  <a:srgbClr val="FFFF00"/>
                </a:solidFill>
                <a:effectLst>
                  <a:outerShdw blurRad="38100" dist="38100" dir="2700000" algn="tl">
                    <a:srgbClr val="000000"/>
                  </a:outerShdw>
                </a:effectLst>
              </a:rPr>
              <a:t>Rete carpi </a:t>
            </a:r>
            <a:r>
              <a:rPr lang="en-GB" altLang="en-US" sz="2000" dirty="0" err="1">
                <a:solidFill>
                  <a:srgbClr val="FFFF00"/>
                </a:solidFill>
                <a:effectLst>
                  <a:outerShdw blurRad="38100" dist="38100" dir="2700000" algn="tl">
                    <a:srgbClr val="000000"/>
                  </a:outerShdw>
                </a:effectLst>
              </a:rPr>
              <a:t>palmare</a:t>
            </a:r>
            <a:endParaRPr lang="en-GB" altLang="en-US" sz="2000" dirty="0">
              <a:solidFill>
                <a:srgbClr val="FFFF00"/>
              </a:solidFill>
              <a:effectLst>
                <a:outerShdw blurRad="38100" dist="38100" dir="2700000" algn="tl">
                  <a:srgbClr val="000000"/>
                </a:outerShdw>
              </a:effectLst>
            </a:endParaRPr>
          </a:p>
          <a:p>
            <a:pPr eaLnBrk="1" hangingPunct="1">
              <a:buFont typeface="Wingdings" panose="05000000000000000000" pitchFamily="2" charset="2"/>
              <a:buChar char="-"/>
              <a:defRPr/>
            </a:pPr>
            <a:endParaRPr lang="en-GB" altLang="en-US" sz="2000" dirty="0">
              <a:solidFill>
                <a:srgbClr val="FFFF00"/>
              </a:solidFill>
              <a:effectLst>
                <a:outerShdw blurRad="38100" dist="38100" dir="2700000" algn="tl">
                  <a:srgbClr val="000000"/>
                </a:outerShdw>
              </a:effectLst>
            </a:endParaRPr>
          </a:p>
          <a:p>
            <a:pPr eaLnBrk="1" hangingPunct="1">
              <a:buFont typeface="Wingdings" panose="05000000000000000000" pitchFamily="2" charset="2"/>
              <a:buChar char="-"/>
              <a:defRPr/>
            </a:pPr>
            <a:r>
              <a:rPr lang="en-GB" altLang="en-US" sz="2000" dirty="0">
                <a:solidFill>
                  <a:srgbClr val="FFFF00"/>
                </a:solidFill>
                <a:effectLst>
                  <a:outerShdw blurRad="38100" dist="38100" dir="2700000" algn="tl">
                    <a:srgbClr val="000000"/>
                  </a:outerShdw>
                </a:effectLst>
              </a:rPr>
              <a:t>- r. </a:t>
            </a:r>
            <a:r>
              <a:rPr lang="en-GB" altLang="en-US" sz="2000" dirty="0" err="1">
                <a:solidFill>
                  <a:srgbClr val="FFFF00"/>
                </a:solidFill>
                <a:effectLst>
                  <a:outerShdw blurRad="38100" dist="38100" dir="2700000" algn="tl">
                    <a:srgbClr val="000000"/>
                  </a:outerShdw>
                </a:effectLst>
              </a:rPr>
              <a:t>carpeus</a:t>
            </a:r>
            <a:r>
              <a:rPr lang="en-GB" altLang="en-US" sz="2000" dirty="0">
                <a:solidFill>
                  <a:srgbClr val="FFFF00"/>
                </a:solidFill>
                <a:effectLst>
                  <a:outerShdw blurRad="38100" dist="38100" dir="2700000" algn="tl">
                    <a:srgbClr val="000000"/>
                  </a:outerShdw>
                </a:effectLst>
              </a:rPr>
              <a:t> </a:t>
            </a:r>
            <a:r>
              <a:rPr lang="en-GB" altLang="en-US" sz="2000" dirty="0" err="1">
                <a:solidFill>
                  <a:srgbClr val="FFFF00"/>
                </a:solidFill>
                <a:effectLst>
                  <a:outerShdw blurRad="38100" dist="38100" dir="2700000" algn="tl">
                    <a:srgbClr val="000000"/>
                  </a:outerShdw>
                </a:effectLst>
              </a:rPr>
              <a:t>palmaris</a:t>
            </a:r>
            <a:r>
              <a:rPr lang="en-GB" altLang="en-US" sz="2000" dirty="0">
                <a:solidFill>
                  <a:srgbClr val="FFFF00"/>
                </a:solidFill>
                <a:effectLst>
                  <a:outerShdw blurRad="38100" dist="38100" dir="2700000" algn="tl">
                    <a:srgbClr val="000000"/>
                  </a:outerShdw>
                </a:effectLst>
              </a:rPr>
              <a:t> (a. </a:t>
            </a:r>
            <a:r>
              <a:rPr lang="en-GB" altLang="en-US" sz="2000" dirty="0" err="1">
                <a:solidFill>
                  <a:srgbClr val="FFFF00"/>
                </a:solidFill>
                <a:effectLst>
                  <a:outerShdw blurRad="38100" dist="38100" dir="2700000" algn="tl">
                    <a:srgbClr val="000000"/>
                  </a:outerShdw>
                </a:effectLst>
              </a:rPr>
              <a:t>ulnaris</a:t>
            </a:r>
            <a:r>
              <a:rPr lang="en-GB" altLang="en-US" sz="2000" dirty="0">
                <a:solidFill>
                  <a:srgbClr val="FFFF00"/>
                </a:solidFill>
                <a:effectLst>
                  <a:outerShdw blurRad="38100" dist="38100" dir="2700000" algn="tl">
                    <a:srgbClr val="000000"/>
                  </a:outerShdw>
                </a:effectLst>
              </a:rPr>
              <a:t>)</a:t>
            </a:r>
            <a:br>
              <a:rPr lang="en-GB" altLang="en-US" sz="2000" dirty="0">
                <a:solidFill>
                  <a:srgbClr val="FFFF00"/>
                </a:solidFill>
                <a:effectLst>
                  <a:outerShdw blurRad="38100" dist="38100" dir="2700000" algn="tl">
                    <a:srgbClr val="000000"/>
                  </a:outerShdw>
                </a:effectLst>
              </a:rPr>
            </a:br>
            <a:r>
              <a:rPr lang="en-GB" altLang="en-US" sz="2000" dirty="0">
                <a:solidFill>
                  <a:srgbClr val="FFFF00"/>
                </a:solidFill>
                <a:effectLst>
                  <a:outerShdw blurRad="38100" dist="38100" dir="2700000" algn="tl">
                    <a:srgbClr val="000000"/>
                  </a:outerShdw>
                </a:effectLst>
              </a:rPr>
              <a:t>- r. </a:t>
            </a:r>
            <a:r>
              <a:rPr lang="en-GB" altLang="en-US" sz="2000" dirty="0" err="1">
                <a:solidFill>
                  <a:srgbClr val="FFFF00"/>
                </a:solidFill>
                <a:effectLst>
                  <a:outerShdw blurRad="38100" dist="38100" dir="2700000" algn="tl">
                    <a:srgbClr val="000000"/>
                  </a:outerShdw>
                </a:effectLst>
              </a:rPr>
              <a:t>carpeus</a:t>
            </a:r>
            <a:r>
              <a:rPr lang="en-GB" altLang="en-US" sz="2000" dirty="0">
                <a:solidFill>
                  <a:srgbClr val="FFFF00"/>
                </a:solidFill>
                <a:effectLst>
                  <a:outerShdw blurRad="38100" dist="38100" dir="2700000" algn="tl">
                    <a:srgbClr val="000000"/>
                  </a:outerShdw>
                </a:effectLst>
              </a:rPr>
              <a:t> </a:t>
            </a:r>
            <a:r>
              <a:rPr lang="en-GB" altLang="en-US" sz="2000" dirty="0" err="1">
                <a:solidFill>
                  <a:srgbClr val="FFFF00"/>
                </a:solidFill>
                <a:effectLst>
                  <a:outerShdw blurRad="38100" dist="38100" dir="2700000" algn="tl">
                    <a:srgbClr val="000000"/>
                  </a:outerShdw>
                </a:effectLst>
              </a:rPr>
              <a:t>palmaris</a:t>
            </a:r>
            <a:r>
              <a:rPr lang="en-GB" altLang="en-US" sz="2000" dirty="0">
                <a:solidFill>
                  <a:srgbClr val="FFFF00"/>
                </a:solidFill>
                <a:effectLst>
                  <a:outerShdw blurRad="38100" dist="38100" dir="2700000" algn="tl">
                    <a:srgbClr val="000000"/>
                  </a:outerShdw>
                </a:effectLst>
              </a:rPr>
              <a:t> (a. </a:t>
            </a:r>
            <a:r>
              <a:rPr lang="en-GB" altLang="en-US" sz="2000" dirty="0" err="1">
                <a:solidFill>
                  <a:srgbClr val="FFFF00"/>
                </a:solidFill>
                <a:effectLst>
                  <a:outerShdw blurRad="38100" dist="38100" dir="2700000" algn="tl">
                    <a:srgbClr val="000000"/>
                  </a:outerShdw>
                </a:effectLst>
              </a:rPr>
              <a:t>radialis</a:t>
            </a:r>
            <a:r>
              <a:rPr lang="en-GB" altLang="en-US" sz="2000" dirty="0">
                <a:solidFill>
                  <a:srgbClr val="FFFF00"/>
                </a:solidFill>
                <a:effectLst>
                  <a:outerShdw blurRad="38100" dist="38100" dir="2700000" algn="tl">
                    <a:srgbClr val="000000"/>
                  </a:outerShdw>
                </a:effectLst>
              </a:rPr>
              <a:t>)</a:t>
            </a:r>
          </a:p>
          <a:p>
            <a:pPr eaLnBrk="1" hangingPunct="1">
              <a:buFont typeface="Wingdings" panose="05000000000000000000" pitchFamily="2" charset="2"/>
              <a:buChar char="-"/>
              <a:defRPr/>
            </a:pPr>
            <a:r>
              <a:rPr lang="en-GB" altLang="en-US" sz="2000" dirty="0">
                <a:solidFill>
                  <a:srgbClr val="FFFF00"/>
                </a:solidFill>
                <a:effectLst>
                  <a:outerShdw blurRad="38100" dist="38100" dir="2700000" algn="tl">
                    <a:srgbClr val="000000"/>
                  </a:outerShdw>
                </a:effectLst>
              </a:rPr>
              <a:t>- a. </a:t>
            </a:r>
            <a:r>
              <a:rPr lang="en-GB" altLang="en-US" sz="2000" dirty="0" err="1">
                <a:solidFill>
                  <a:srgbClr val="FFFF00"/>
                </a:solidFill>
                <a:effectLst>
                  <a:outerShdw blurRad="38100" dist="38100" dir="2700000" algn="tl">
                    <a:srgbClr val="000000"/>
                  </a:outerShdw>
                </a:effectLst>
              </a:rPr>
              <a:t>mediana</a:t>
            </a:r>
            <a:endParaRPr lang="en-GB" altLang="en-US" sz="2000" dirty="0">
              <a:solidFill>
                <a:srgbClr val="FFFF00"/>
              </a:solidFill>
              <a:effectLst>
                <a:outerShdw blurRad="38100" dist="38100" dir="2700000" algn="tl">
                  <a:srgbClr val="000000"/>
                </a:outerShdw>
              </a:effectLst>
            </a:endParaRPr>
          </a:p>
          <a:p>
            <a:pPr eaLnBrk="1" hangingPunct="1">
              <a:buFont typeface="Wingdings" panose="05000000000000000000" pitchFamily="2" charset="2"/>
              <a:buChar char="-"/>
              <a:defRPr/>
            </a:pPr>
            <a:r>
              <a:rPr lang="en-GB" altLang="en-US" sz="2000" dirty="0">
                <a:solidFill>
                  <a:srgbClr val="FFFF00"/>
                </a:solidFill>
                <a:effectLst>
                  <a:outerShdw blurRad="38100" dist="38100" dir="2700000" algn="tl">
                    <a:srgbClr val="000000"/>
                  </a:outerShdw>
                </a:effectLst>
              </a:rPr>
              <a:t>- </a:t>
            </a:r>
            <a:r>
              <a:rPr lang="en-GB" altLang="en-US" sz="2000" dirty="0" err="1">
                <a:solidFill>
                  <a:srgbClr val="FFFF00"/>
                </a:solidFill>
                <a:effectLst>
                  <a:outerShdw blurRad="38100" dist="38100" dir="2700000" algn="tl">
                    <a:srgbClr val="000000"/>
                  </a:outerShdw>
                </a:effectLst>
              </a:rPr>
              <a:t>rr</a:t>
            </a:r>
            <a:r>
              <a:rPr lang="en-GB" altLang="en-US" sz="2000" dirty="0">
                <a:solidFill>
                  <a:srgbClr val="FFFF00"/>
                </a:solidFill>
                <a:effectLst>
                  <a:outerShdw blurRad="38100" dist="38100" dir="2700000" algn="tl">
                    <a:srgbClr val="000000"/>
                  </a:outerShdw>
                </a:effectLst>
              </a:rPr>
              <a:t>. </a:t>
            </a:r>
            <a:r>
              <a:rPr lang="en-GB" altLang="en-US" sz="2000" dirty="0" err="1">
                <a:solidFill>
                  <a:srgbClr val="FFFF00"/>
                </a:solidFill>
                <a:effectLst>
                  <a:outerShdw blurRad="38100" dist="38100" dir="2700000" algn="tl">
                    <a:srgbClr val="000000"/>
                  </a:outerShdw>
                </a:effectLst>
              </a:rPr>
              <a:t>recurentes</a:t>
            </a:r>
            <a:r>
              <a:rPr lang="en-GB" altLang="en-US" sz="2000" dirty="0">
                <a:solidFill>
                  <a:srgbClr val="FFFF00"/>
                </a:solidFill>
                <a:effectLst>
                  <a:outerShdw blurRad="38100" dist="38100" dir="2700000" algn="tl">
                    <a:srgbClr val="000000"/>
                  </a:outerShdw>
                </a:effectLst>
              </a:rPr>
              <a:t> (</a:t>
            </a:r>
            <a:r>
              <a:rPr lang="en-GB" altLang="en-US" sz="2000" dirty="0" err="1">
                <a:solidFill>
                  <a:srgbClr val="FFFF00"/>
                </a:solidFill>
                <a:effectLst>
                  <a:outerShdw blurRad="38100" dist="38100" dir="2700000" algn="tl">
                    <a:srgbClr val="000000"/>
                  </a:outerShdw>
                </a:effectLst>
              </a:rPr>
              <a:t>arcus</a:t>
            </a:r>
            <a:r>
              <a:rPr lang="en-GB" altLang="en-US" sz="2000" dirty="0">
                <a:solidFill>
                  <a:srgbClr val="FFFF00"/>
                </a:solidFill>
                <a:effectLst>
                  <a:outerShdw blurRad="38100" dist="38100" dir="2700000" algn="tl">
                    <a:srgbClr val="000000"/>
                  </a:outerShdw>
                </a:effectLst>
              </a:rPr>
              <a:t> </a:t>
            </a:r>
            <a:r>
              <a:rPr lang="en-GB" altLang="en-US" sz="2000" dirty="0" err="1">
                <a:solidFill>
                  <a:srgbClr val="FFFF00"/>
                </a:solidFill>
                <a:effectLst>
                  <a:outerShdw blurRad="38100" dist="38100" dir="2700000" algn="tl">
                    <a:srgbClr val="000000"/>
                  </a:outerShdw>
                </a:effectLst>
              </a:rPr>
              <a:t>palmaris</a:t>
            </a:r>
            <a:r>
              <a:rPr lang="en-GB" altLang="en-US" sz="2000" dirty="0">
                <a:solidFill>
                  <a:srgbClr val="FFFF00"/>
                </a:solidFill>
                <a:effectLst>
                  <a:outerShdw blurRad="38100" dist="38100" dir="2700000" algn="tl">
                    <a:srgbClr val="000000"/>
                  </a:outerShdw>
                </a:effectLst>
              </a:rPr>
              <a:t> </a:t>
            </a:r>
            <a:r>
              <a:rPr lang="en-GB" altLang="en-US" sz="2000" dirty="0" err="1">
                <a:solidFill>
                  <a:srgbClr val="FFFF00"/>
                </a:solidFill>
                <a:effectLst>
                  <a:outerShdw blurRad="38100" dist="38100" dir="2700000" algn="tl">
                    <a:srgbClr val="000000"/>
                  </a:outerShdw>
                </a:effectLst>
              </a:rPr>
              <a:t>profundus</a:t>
            </a:r>
            <a:r>
              <a:rPr lang="en-GB" altLang="en-US" sz="2000" dirty="0">
                <a:solidFill>
                  <a:srgbClr val="FFFF00"/>
                </a:solidFill>
                <a:effectLst>
                  <a:outerShdw blurRad="38100" dist="38100" dir="2700000" algn="tl">
                    <a:srgbClr val="000000"/>
                  </a:outerShdw>
                </a:effectLst>
              </a:rPr>
              <a:t>)</a:t>
            </a:r>
          </a:p>
          <a:p>
            <a:pPr eaLnBrk="1" hangingPunct="1">
              <a:buFont typeface="Wingdings" panose="05000000000000000000" pitchFamily="2" charset="2"/>
              <a:buChar char="-"/>
              <a:defRPr/>
            </a:pPr>
            <a:endParaRPr lang="en-GB" altLang="en-US" sz="2000" dirty="0">
              <a:solidFill>
                <a:srgbClr val="FFFF00"/>
              </a:solidFill>
              <a:effectLst>
                <a:outerShdw blurRad="38100" dist="38100" dir="2700000" algn="tl">
                  <a:srgbClr val="000000"/>
                </a:outerShdw>
              </a:effectLst>
            </a:endParaRPr>
          </a:p>
          <a:p>
            <a:pPr eaLnBrk="1" hangingPunct="1">
              <a:buFont typeface="Wingdings" panose="05000000000000000000" pitchFamily="2" charset="2"/>
              <a:buChar char="-"/>
              <a:defRPr/>
            </a:pPr>
            <a:endParaRPr lang="en-GB" altLang="en-US" sz="2000" dirty="0">
              <a:solidFill>
                <a:srgbClr val="FFFF00"/>
              </a:solidFill>
              <a:effectLst>
                <a:outerShdw blurRad="38100" dist="38100" dir="2700000" algn="tl">
                  <a:srgbClr val="000000"/>
                </a:outerShdw>
              </a:effectLst>
            </a:endParaRPr>
          </a:p>
          <a:p>
            <a:pPr eaLnBrk="1" hangingPunct="1">
              <a:buFont typeface="Wingdings" panose="05000000000000000000" pitchFamily="2" charset="2"/>
              <a:buChar char="-"/>
              <a:defRPr/>
            </a:pPr>
            <a:r>
              <a:rPr lang="en-GB" altLang="en-US" sz="1800" dirty="0">
                <a:solidFill>
                  <a:srgbClr val="FFFF00"/>
                </a:solidFill>
                <a:effectLst>
                  <a:outerShdw blurRad="38100" dist="38100" dir="2700000" algn="tl">
                    <a:srgbClr val="000000"/>
                  </a:outerShdw>
                </a:effectLst>
              </a:rPr>
              <a:t>Rete carpi </a:t>
            </a:r>
            <a:r>
              <a:rPr lang="en-GB" altLang="en-US" sz="1800" dirty="0" err="1">
                <a:solidFill>
                  <a:srgbClr val="FFFF00"/>
                </a:solidFill>
                <a:effectLst>
                  <a:outerShdw blurRad="38100" dist="38100" dir="2700000" algn="tl">
                    <a:srgbClr val="000000"/>
                  </a:outerShdw>
                </a:effectLst>
              </a:rPr>
              <a:t>dorsale</a:t>
            </a:r>
            <a:endParaRPr lang="en-GB" altLang="en-US" sz="1800" dirty="0">
              <a:solidFill>
                <a:srgbClr val="FFFF00"/>
              </a:solidFill>
              <a:effectLst>
                <a:outerShdw blurRad="38100" dist="38100" dir="2700000" algn="tl">
                  <a:srgbClr val="000000"/>
                </a:outerShdw>
              </a:effectLst>
            </a:endParaRPr>
          </a:p>
          <a:p>
            <a:pPr eaLnBrk="1" hangingPunct="1">
              <a:buFont typeface="Wingdings" panose="05000000000000000000" pitchFamily="2" charset="2"/>
              <a:buChar char="-"/>
              <a:defRPr/>
            </a:pPr>
            <a:endParaRPr lang="en-GB" altLang="en-US" sz="1800" dirty="0">
              <a:solidFill>
                <a:srgbClr val="FFFF00"/>
              </a:solidFill>
              <a:effectLst>
                <a:outerShdw blurRad="38100" dist="38100" dir="2700000" algn="tl">
                  <a:srgbClr val="000000"/>
                </a:outerShdw>
              </a:effectLst>
            </a:endParaRPr>
          </a:p>
          <a:p>
            <a:pPr eaLnBrk="1" hangingPunct="1">
              <a:buFont typeface="Wingdings" panose="05000000000000000000" pitchFamily="2" charset="2"/>
              <a:buChar char="-"/>
              <a:defRPr/>
            </a:pPr>
            <a:r>
              <a:rPr lang="en-GB" altLang="en-US" sz="1800" dirty="0">
                <a:solidFill>
                  <a:srgbClr val="FFFF00"/>
                </a:solidFill>
                <a:effectLst>
                  <a:outerShdw blurRad="38100" dist="38100" dir="2700000" algn="tl">
                    <a:srgbClr val="000000"/>
                  </a:outerShdw>
                </a:effectLst>
              </a:rPr>
              <a:t>- r. </a:t>
            </a:r>
            <a:r>
              <a:rPr lang="en-GB" altLang="en-US" sz="1800" dirty="0" err="1">
                <a:solidFill>
                  <a:srgbClr val="FFFF00"/>
                </a:solidFill>
                <a:effectLst>
                  <a:outerShdw blurRad="38100" dist="38100" dir="2700000" algn="tl">
                    <a:srgbClr val="000000"/>
                  </a:outerShdw>
                </a:effectLst>
              </a:rPr>
              <a:t>carpeus</a:t>
            </a:r>
            <a:r>
              <a:rPr lang="en-GB" altLang="en-US" sz="1800" dirty="0">
                <a:solidFill>
                  <a:srgbClr val="FFFF00"/>
                </a:solidFill>
                <a:effectLst>
                  <a:outerShdw blurRad="38100" dist="38100" dir="2700000" algn="tl">
                    <a:srgbClr val="000000"/>
                  </a:outerShdw>
                </a:effectLst>
              </a:rPr>
              <a:t> </a:t>
            </a:r>
            <a:r>
              <a:rPr lang="en-GB" altLang="en-US" sz="1800" dirty="0" err="1">
                <a:solidFill>
                  <a:srgbClr val="FFFF00"/>
                </a:solidFill>
                <a:effectLst>
                  <a:outerShdw blurRad="38100" dist="38100" dir="2700000" algn="tl">
                    <a:srgbClr val="000000"/>
                  </a:outerShdw>
                </a:effectLst>
              </a:rPr>
              <a:t>dorsalis</a:t>
            </a:r>
            <a:r>
              <a:rPr lang="en-GB" altLang="en-US" sz="1800" dirty="0">
                <a:solidFill>
                  <a:srgbClr val="FFFF00"/>
                </a:solidFill>
                <a:effectLst>
                  <a:outerShdw blurRad="38100" dist="38100" dir="2700000" algn="tl">
                    <a:srgbClr val="000000"/>
                  </a:outerShdw>
                </a:effectLst>
              </a:rPr>
              <a:t> (a. </a:t>
            </a:r>
            <a:r>
              <a:rPr lang="en-GB" altLang="en-US" sz="1800" dirty="0" err="1">
                <a:solidFill>
                  <a:srgbClr val="FFFF00"/>
                </a:solidFill>
                <a:effectLst>
                  <a:outerShdw blurRad="38100" dist="38100" dir="2700000" algn="tl">
                    <a:srgbClr val="000000"/>
                  </a:outerShdw>
                </a:effectLst>
              </a:rPr>
              <a:t>ulnaris</a:t>
            </a:r>
            <a:r>
              <a:rPr lang="en-GB" altLang="en-US" sz="1800" dirty="0">
                <a:solidFill>
                  <a:srgbClr val="FFFF00"/>
                </a:solidFill>
                <a:effectLst>
                  <a:outerShdw blurRad="38100" dist="38100" dir="2700000" algn="tl">
                    <a:srgbClr val="000000"/>
                  </a:outerShdw>
                </a:effectLst>
              </a:rPr>
              <a:t>)</a:t>
            </a:r>
            <a:br>
              <a:rPr lang="en-GB" altLang="en-US" sz="1800" dirty="0">
                <a:solidFill>
                  <a:srgbClr val="FFFF00"/>
                </a:solidFill>
                <a:effectLst>
                  <a:outerShdw blurRad="38100" dist="38100" dir="2700000" algn="tl">
                    <a:srgbClr val="000000"/>
                  </a:outerShdw>
                </a:effectLst>
              </a:rPr>
            </a:br>
            <a:r>
              <a:rPr lang="en-GB" altLang="en-US" sz="1800" dirty="0">
                <a:solidFill>
                  <a:srgbClr val="FFFF00"/>
                </a:solidFill>
                <a:effectLst>
                  <a:outerShdw blurRad="38100" dist="38100" dir="2700000" algn="tl">
                    <a:srgbClr val="000000"/>
                  </a:outerShdw>
                </a:effectLst>
              </a:rPr>
              <a:t>- r. </a:t>
            </a:r>
            <a:r>
              <a:rPr lang="en-GB" altLang="en-US" sz="1800" dirty="0" err="1">
                <a:solidFill>
                  <a:srgbClr val="FFFF00"/>
                </a:solidFill>
                <a:effectLst>
                  <a:outerShdw blurRad="38100" dist="38100" dir="2700000" algn="tl">
                    <a:srgbClr val="000000"/>
                  </a:outerShdw>
                </a:effectLst>
              </a:rPr>
              <a:t>carpeus</a:t>
            </a:r>
            <a:r>
              <a:rPr lang="en-GB" altLang="en-US" sz="1800" dirty="0">
                <a:solidFill>
                  <a:srgbClr val="FFFF00"/>
                </a:solidFill>
                <a:effectLst>
                  <a:outerShdw blurRad="38100" dist="38100" dir="2700000" algn="tl">
                    <a:srgbClr val="000000"/>
                  </a:outerShdw>
                </a:effectLst>
              </a:rPr>
              <a:t> </a:t>
            </a:r>
            <a:r>
              <a:rPr lang="en-GB" altLang="en-US" sz="1800" dirty="0" err="1">
                <a:solidFill>
                  <a:srgbClr val="FFFF00"/>
                </a:solidFill>
                <a:effectLst>
                  <a:outerShdw blurRad="38100" dist="38100" dir="2700000" algn="tl">
                    <a:srgbClr val="000000"/>
                  </a:outerShdw>
                </a:effectLst>
              </a:rPr>
              <a:t>dorsalis</a:t>
            </a:r>
            <a:r>
              <a:rPr lang="en-GB" altLang="en-US" sz="1800" dirty="0">
                <a:solidFill>
                  <a:srgbClr val="FFFF00"/>
                </a:solidFill>
                <a:effectLst>
                  <a:outerShdw blurRad="38100" dist="38100" dir="2700000" algn="tl">
                    <a:srgbClr val="000000"/>
                  </a:outerShdw>
                </a:effectLst>
              </a:rPr>
              <a:t> (a. </a:t>
            </a:r>
            <a:r>
              <a:rPr lang="en-GB" altLang="en-US" sz="1800" dirty="0" err="1">
                <a:solidFill>
                  <a:srgbClr val="FFFF00"/>
                </a:solidFill>
                <a:effectLst>
                  <a:outerShdw blurRad="38100" dist="38100" dir="2700000" algn="tl">
                    <a:srgbClr val="000000"/>
                  </a:outerShdw>
                </a:effectLst>
              </a:rPr>
              <a:t>radialis</a:t>
            </a:r>
            <a:r>
              <a:rPr lang="en-GB" altLang="en-US" sz="1800" dirty="0">
                <a:solidFill>
                  <a:srgbClr val="FFFF00"/>
                </a:solidFill>
                <a:effectLst>
                  <a:outerShdw blurRad="38100" dist="38100" dir="2700000" algn="tl">
                    <a:srgbClr val="000000"/>
                  </a:outerShdw>
                </a:effectLst>
              </a:rPr>
              <a:t>)</a:t>
            </a:r>
          </a:p>
          <a:p>
            <a:pPr eaLnBrk="1" hangingPunct="1">
              <a:buFont typeface="Wingdings" panose="05000000000000000000" pitchFamily="2" charset="2"/>
              <a:buChar char="-"/>
              <a:defRPr/>
            </a:pPr>
            <a:r>
              <a:rPr lang="en-GB" altLang="en-US" sz="1800" dirty="0">
                <a:solidFill>
                  <a:srgbClr val="FFFF00"/>
                </a:solidFill>
                <a:effectLst>
                  <a:outerShdw blurRad="38100" dist="38100" dir="2700000" algn="tl">
                    <a:srgbClr val="000000"/>
                  </a:outerShdw>
                </a:effectLst>
              </a:rPr>
              <a:t>- a. </a:t>
            </a:r>
            <a:r>
              <a:rPr lang="en-GB" altLang="en-US" sz="1800" dirty="0" err="1">
                <a:solidFill>
                  <a:srgbClr val="FFFF00"/>
                </a:solidFill>
                <a:effectLst>
                  <a:outerShdw blurRad="38100" dist="38100" dir="2700000" algn="tl">
                    <a:srgbClr val="000000"/>
                  </a:outerShdw>
                </a:effectLst>
              </a:rPr>
              <a:t>interoseea</a:t>
            </a:r>
            <a:r>
              <a:rPr lang="en-GB" altLang="en-US" sz="1800" dirty="0">
                <a:solidFill>
                  <a:srgbClr val="FFFF00"/>
                </a:solidFill>
                <a:effectLst>
                  <a:outerShdw blurRad="38100" dist="38100" dir="2700000" algn="tl">
                    <a:srgbClr val="000000"/>
                  </a:outerShdw>
                </a:effectLst>
              </a:rPr>
              <a:t> posterior</a:t>
            </a:r>
          </a:p>
          <a:p>
            <a:pPr eaLnBrk="1" hangingPunct="1">
              <a:buFont typeface="Wingdings" panose="05000000000000000000" pitchFamily="2" charset="2"/>
              <a:buChar char="-"/>
              <a:defRPr/>
            </a:pPr>
            <a:r>
              <a:rPr lang="en-GB" altLang="en-US" sz="1800" dirty="0">
                <a:solidFill>
                  <a:srgbClr val="FFFF00"/>
                </a:solidFill>
                <a:effectLst>
                  <a:outerShdw blurRad="38100" dist="38100" dir="2700000" algn="tl">
                    <a:srgbClr val="000000"/>
                  </a:outerShdw>
                </a:effectLst>
              </a:rPr>
              <a:t>- a. </a:t>
            </a:r>
            <a:r>
              <a:rPr lang="en-GB" altLang="en-US" sz="1800" dirty="0" err="1">
                <a:solidFill>
                  <a:srgbClr val="FFFF00"/>
                </a:solidFill>
                <a:effectLst>
                  <a:outerShdw blurRad="38100" dist="38100" dir="2700000" algn="tl">
                    <a:srgbClr val="000000"/>
                  </a:outerShdw>
                </a:effectLst>
              </a:rPr>
              <a:t>interossea</a:t>
            </a:r>
            <a:r>
              <a:rPr lang="en-GB" altLang="en-US" sz="1800" dirty="0">
                <a:solidFill>
                  <a:srgbClr val="FFFF00"/>
                </a:solidFill>
                <a:effectLst>
                  <a:outerShdw blurRad="38100" dist="38100" dir="2700000" algn="tl">
                    <a:srgbClr val="000000"/>
                  </a:outerShdw>
                </a:effectLst>
              </a:rPr>
              <a:t> anterior</a:t>
            </a:r>
          </a:p>
          <a:p>
            <a:pPr eaLnBrk="1" hangingPunct="1">
              <a:buFont typeface="Wingdings" panose="05000000000000000000" pitchFamily="2" charset="2"/>
              <a:buChar char="-"/>
              <a:defRPr/>
            </a:pPr>
            <a:endParaRPr lang="en-GB" altLang="en-US" sz="1800" dirty="0">
              <a:solidFill>
                <a:srgbClr val="FFFF00"/>
              </a:solidFill>
              <a:effectLst>
                <a:outerShdw blurRad="38100" dist="38100" dir="2700000" algn="tl">
                  <a:srgbClr val="000000"/>
                </a:outerShdw>
              </a:effectLst>
            </a:endParaRPr>
          </a:p>
          <a:p>
            <a:pPr eaLnBrk="1" hangingPunct="1">
              <a:buFont typeface="Wingdings" panose="05000000000000000000" pitchFamily="2" charset="2"/>
              <a:buChar char="-"/>
              <a:defRPr/>
            </a:pPr>
            <a:r>
              <a:rPr lang="en-GB" altLang="en-US" sz="1800" dirty="0">
                <a:solidFill>
                  <a:srgbClr val="FFFF00"/>
                </a:solidFill>
                <a:effectLst>
                  <a:outerShdw blurRad="38100" dist="38100" dir="2700000" algn="tl">
                    <a:srgbClr val="000000"/>
                  </a:outerShdw>
                </a:effectLst>
              </a:rPr>
              <a:t>Rete carpi </a:t>
            </a:r>
            <a:r>
              <a:rPr lang="en-GB" altLang="en-US" sz="1800" dirty="0" err="1">
                <a:solidFill>
                  <a:srgbClr val="FFFF00"/>
                </a:solidFill>
                <a:effectLst>
                  <a:outerShdw blurRad="38100" dist="38100" dir="2700000" algn="tl">
                    <a:srgbClr val="000000"/>
                  </a:outerShdw>
                </a:effectLst>
              </a:rPr>
              <a:t>dorsale</a:t>
            </a:r>
            <a:r>
              <a:rPr lang="en-GB" altLang="en-US" sz="1800" dirty="0">
                <a:solidFill>
                  <a:srgbClr val="FFFF00"/>
                </a:solidFill>
                <a:effectLst>
                  <a:outerShdw blurRad="38100" dist="38100" dir="2700000" algn="tl">
                    <a:srgbClr val="000000"/>
                  </a:outerShdw>
                </a:effectLst>
              </a:rPr>
              <a:t> gives rise to aa. </a:t>
            </a:r>
            <a:r>
              <a:rPr lang="en-GB" altLang="en-US" sz="1800" dirty="0" err="1">
                <a:solidFill>
                  <a:srgbClr val="FFFF00"/>
                </a:solidFill>
                <a:effectLst>
                  <a:outerShdw blurRad="38100" dist="38100" dir="2700000" algn="tl">
                    <a:srgbClr val="000000"/>
                  </a:outerShdw>
                </a:effectLst>
              </a:rPr>
              <a:t>metacarae</a:t>
            </a:r>
            <a:r>
              <a:rPr lang="en-GB" altLang="en-US" sz="1800" dirty="0">
                <a:solidFill>
                  <a:srgbClr val="FFFF00"/>
                </a:solidFill>
                <a:effectLst>
                  <a:outerShdw blurRad="38100" dist="38100" dir="2700000" algn="tl">
                    <a:srgbClr val="000000"/>
                  </a:outerShdw>
                </a:effectLst>
              </a:rPr>
              <a:t> </a:t>
            </a:r>
            <a:r>
              <a:rPr lang="en-GB" altLang="en-US" sz="1800" dirty="0" err="1">
                <a:solidFill>
                  <a:srgbClr val="FFFF00"/>
                </a:solidFill>
                <a:effectLst>
                  <a:outerShdw blurRad="38100" dist="38100" dir="2700000" algn="tl">
                    <a:srgbClr val="000000"/>
                  </a:outerShdw>
                </a:effectLst>
              </a:rPr>
              <a:t>dorsales</a:t>
            </a:r>
            <a:r>
              <a:rPr lang="en-GB" altLang="en-US" sz="1800" dirty="0">
                <a:solidFill>
                  <a:srgbClr val="FFFF00"/>
                </a:solidFill>
                <a:effectLst>
                  <a:outerShdw blurRad="38100" dist="38100" dir="2700000" algn="tl">
                    <a:srgbClr val="000000"/>
                  </a:outerShdw>
                </a:effectLst>
              </a:rPr>
              <a:t> II, III, IV</a:t>
            </a:r>
            <a:endParaRPr lang="sr-Latn-CS" altLang="en-US" sz="1600" dirty="0">
              <a:solidFill>
                <a:srgbClr val="FFFF00"/>
              </a:solidFill>
              <a:effectLst>
                <a:outerShdw blurRad="38100" dist="38100" dir="2700000" algn="tl">
                  <a:srgbClr val="000000"/>
                </a:outerShdw>
              </a:effectLst>
            </a:endParaRPr>
          </a:p>
          <a:p>
            <a:pPr eaLnBrk="1" hangingPunct="1">
              <a:buFont typeface="Wingdings" panose="05000000000000000000" pitchFamily="2" charset="2"/>
              <a:buChar char="-"/>
              <a:defRPr/>
            </a:pPr>
            <a:endParaRPr lang="sr-Latn-CS" altLang="en-US" sz="1800" dirty="0">
              <a:solidFill>
                <a:srgbClr val="FFFF00"/>
              </a:solidFill>
              <a:effectLst>
                <a:outerShdw blurRad="38100" dist="38100" dir="2700000" algn="tl">
                  <a:srgbClr val="000000"/>
                </a:outerShdw>
              </a:effectLst>
            </a:endParaRPr>
          </a:p>
        </p:txBody>
      </p:sp>
    </p:spTree>
  </p:cSld>
  <p:clrMapOvr>
    <a:masterClrMapping/>
  </p:clrMapOvr>
  <p:transition spd="slow">
    <p:strips dir="rd"/>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F462E55-08FF-F305-8ADC-6774493CD0F8}"/>
              </a:ext>
            </a:extLst>
          </p:cNvPr>
          <p:cNvPicPr>
            <a:picLocks noChangeAspect="1"/>
          </p:cNvPicPr>
          <p:nvPr/>
        </p:nvPicPr>
        <p:blipFill>
          <a:blip r:embed="rId2"/>
          <a:stretch>
            <a:fillRect/>
          </a:stretch>
        </p:blipFill>
        <p:spPr>
          <a:xfrm>
            <a:off x="1043608" y="836712"/>
            <a:ext cx="7278073" cy="4998086"/>
          </a:xfrm>
          <a:prstGeom prst="rect">
            <a:avLst/>
          </a:prstGeom>
        </p:spPr>
      </p:pic>
    </p:spTree>
    <p:extLst>
      <p:ext uri="{BB962C8B-B14F-4D97-AF65-F5344CB8AC3E}">
        <p14:creationId xmlns:p14="http://schemas.microsoft.com/office/powerpoint/2010/main" val="574181622"/>
      </p:ext>
    </p:extLst>
  </p:cSld>
  <p:clrMapOvr>
    <a:masterClrMapping/>
  </p:clrMapOvr>
  <p:transition spd="slow">
    <p:strips dir="rd"/>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7BD9827-525B-D94D-FB34-68823BC90DC0}"/>
              </a:ext>
            </a:extLst>
          </p:cNvPr>
          <p:cNvPicPr>
            <a:picLocks noChangeAspect="1"/>
          </p:cNvPicPr>
          <p:nvPr/>
        </p:nvPicPr>
        <p:blipFill>
          <a:blip r:embed="rId2"/>
          <a:stretch>
            <a:fillRect/>
          </a:stretch>
        </p:blipFill>
        <p:spPr>
          <a:xfrm>
            <a:off x="31815" y="971559"/>
            <a:ext cx="9112185" cy="4972625"/>
          </a:xfrm>
          <a:prstGeom prst="rect">
            <a:avLst/>
          </a:prstGeom>
        </p:spPr>
      </p:pic>
    </p:spTree>
    <p:extLst>
      <p:ext uri="{BB962C8B-B14F-4D97-AF65-F5344CB8AC3E}">
        <p14:creationId xmlns:p14="http://schemas.microsoft.com/office/powerpoint/2010/main" val="2319595572"/>
      </p:ext>
    </p:extLst>
  </p:cSld>
  <p:clrMapOvr>
    <a:masterClrMapping/>
  </p:clrMapOvr>
  <p:transition spd="slow">
    <p:strips dir="rd"/>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2"/>
          <p:cNvSpPr>
            <a:spLocks noGrp="1" noChangeArrowheads="1"/>
          </p:cNvSpPr>
          <p:nvPr>
            <p:ph type="title"/>
          </p:nvPr>
        </p:nvSpPr>
        <p:spPr>
          <a:xfrm>
            <a:off x="500063" y="0"/>
            <a:ext cx="8229600" cy="793750"/>
          </a:xfrm>
        </p:spPr>
        <p:txBody>
          <a:bodyPr/>
          <a:lstStyle/>
          <a:p>
            <a:pPr eaLnBrk="1" hangingPunct="1">
              <a:defRPr/>
            </a:pPr>
            <a:r>
              <a:rPr lang="en-GB" sz="3600" b="1" dirty="0">
                <a:solidFill>
                  <a:srgbClr val="00FFFF"/>
                </a:solidFill>
                <a:latin typeface="Comic Sans MS" pitchFamily="66" charset="0"/>
              </a:rPr>
              <a:t>VEINS OF UPPER LIMB</a:t>
            </a:r>
            <a:endParaRPr lang="en-US" sz="3600" b="1" dirty="0">
              <a:solidFill>
                <a:srgbClr val="00FFFF"/>
              </a:solidFill>
              <a:latin typeface="Comic Sans MS" pitchFamily="66" charset="0"/>
            </a:endParaRPr>
          </a:p>
        </p:txBody>
      </p:sp>
      <p:sp>
        <p:nvSpPr>
          <p:cNvPr id="171011" name="Rectangle 3"/>
          <p:cNvSpPr>
            <a:spLocks noGrp="1" noChangeArrowheads="1"/>
          </p:cNvSpPr>
          <p:nvPr>
            <p:ph type="body" sz="half" idx="1"/>
          </p:nvPr>
        </p:nvSpPr>
        <p:spPr>
          <a:xfrm>
            <a:off x="0" y="1866326"/>
            <a:ext cx="6572250" cy="4154785"/>
          </a:xfrm>
        </p:spPr>
        <p:txBody>
          <a:bodyPr/>
          <a:lstStyle/>
          <a:p>
            <a:pPr eaLnBrk="1" hangingPunct="1">
              <a:lnSpc>
                <a:spcPct val="80000"/>
              </a:lnSpc>
              <a:buFont typeface="Wingdings" panose="05000000000000000000" pitchFamily="2" charset="2"/>
              <a:buNone/>
              <a:defRPr/>
            </a:pPr>
            <a:r>
              <a:rPr lang="en-GB" sz="1800" b="1" dirty="0">
                <a:solidFill>
                  <a:srgbClr val="00FFFF"/>
                </a:solidFill>
              </a:rPr>
              <a:t>DEEP VEINS </a:t>
            </a:r>
            <a:r>
              <a:rPr lang="sr-Latn-CS" sz="1800" b="1" dirty="0"/>
              <a:t>(</a:t>
            </a:r>
            <a:r>
              <a:rPr lang="en-GB" sz="1800" b="1" dirty="0"/>
              <a:t>paired veins except v. </a:t>
            </a:r>
            <a:r>
              <a:rPr lang="en-GB" sz="1800" b="1" dirty="0" err="1"/>
              <a:t>axilaris</a:t>
            </a:r>
            <a:r>
              <a:rPr lang="en-GB" sz="1800" b="1" dirty="0"/>
              <a:t>; share the same name as the deep arteries adjacent to veins</a:t>
            </a:r>
            <a:r>
              <a:rPr lang="sr-Latn-CS" sz="1800" b="1" dirty="0"/>
              <a:t>):</a:t>
            </a:r>
          </a:p>
          <a:p>
            <a:pPr eaLnBrk="1" hangingPunct="1">
              <a:lnSpc>
                <a:spcPct val="80000"/>
              </a:lnSpc>
              <a:buFont typeface="Wingdings" panose="05000000000000000000" pitchFamily="2" charset="2"/>
              <a:buNone/>
              <a:defRPr/>
            </a:pPr>
            <a:endParaRPr lang="sr-Latn-CS" sz="1800" b="1" dirty="0">
              <a:solidFill>
                <a:srgbClr val="00FFFF"/>
              </a:solidFill>
            </a:endParaRPr>
          </a:p>
          <a:p>
            <a:pPr eaLnBrk="1" hangingPunct="1">
              <a:lnSpc>
                <a:spcPct val="80000"/>
              </a:lnSpc>
              <a:buFont typeface="Wingdings" panose="05000000000000000000" pitchFamily="2" charset="2"/>
              <a:buNone/>
              <a:defRPr/>
            </a:pPr>
            <a:r>
              <a:rPr lang="sr-Latn-CS" sz="1800" b="1" i="1" dirty="0">
                <a:solidFill>
                  <a:srgbClr val="00FFFF"/>
                </a:solidFill>
                <a:latin typeface="Comic Sans MS" pitchFamily="66" charset="0"/>
              </a:rPr>
              <a:t>Palma manus:</a:t>
            </a:r>
            <a:r>
              <a:rPr lang="sr-Latn-CS" sz="1800" b="1" dirty="0">
                <a:solidFill>
                  <a:srgbClr val="00FFFF"/>
                </a:solidFill>
              </a:rPr>
              <a:t>   arcus venosus palmaris profundus – </a:t>
            </a:r>
            <a:r>
              <a:rPr lang="sr-Latn-CS" sz="1800" dirty="0">
                <a:solidFill>
                  <a:srgbClr val="FFFF00"/>
                </a:solidFill>
              </a:rPr>
              <a:t>vv.metacarpeae palmares</a:t>
            </a:r>
          </a:p>
          <a:p>
            <a:pPr eaLnBrk="1" hangingPunct="1">
              <a:lnSpc>
                <a:spcPct val="80000"/>
              </a:lnSpc>
              <a:buFont typeface="Wingdings" panose="05000000000000000000" pitchFamily="2" charset="2"/>
              <a:buNone/>
              <a:defRPr/>
            </a:pPr>
            <a:endParaRPr lang="sr-Latn-CS" sz="1800" b="1" i="1" dirty="0">
              <a:solidFill>
                <a:srgbClr val="00FFFF"/>
              </a:solidFill>
            </a:endParaRPr>
          </a:p>
          <a:p>
            <a:pPr eaLnBrk="1" hangingPunct="1">
              <a:lnSpc>
                <a:spcPct val="80000"/>
              </a:lnSpc>
              <a:buFont typeface="Wingdings" panose="05000000000000000000" pitchFamily="2" charset="2"/>
              <a:buNone/>
              <a:defRPr/>
            </a:pPr>
            <a:r>
              <a:rPr lang="sr-Latn-CS" sz="1800" b="1" i="1" dirty="0">
                <a:solidFill>
                  <a:srgbClr val="00FFFF"/>
                </a:solidFill>
                <a:latin typeface="Comic Sans MS" pitchFamily="66" charset="0"/>
              </a:rPr>
              <a:t>Antebrachium:</a:t>
            </a:r>
            <a:r>
              <a:rPr lang="sr-Latn-CS" sz="1800" b="1" i="1" dirty="0">
                <a:solidFill>
                  <a:srgbClr val="00FFFF"/>
                </a:solidFill>
              </a:rPr>
              <a:t> </a:t>
            </a:r>
            <a:r>
              <a:rPr lang="sr-Latn-CS" sz="1800" b="1" dirty="0">
                <a:solidFill>
                  <a:srgbClr val="00FFFF"/>
                </a:solidFill>
              </a:rPr>
              <a:t>- vv. </a:t>
            </a:r>
            <a:r>
              <a:rPr lang="sr-Latn-CS" sz="1800" b="1" dirty="0" err="1">
                <a:solidFill>
                  <a:srgbClr val="00FFFF"/>
                </a:solidFill>
              </a:rPr>
              <a:t>ulnares</a:t>
            </a:r>
            <a:r>
              <a:rPr lang="sr-Latn-CS" sz="1800" b="1" dirty="0">
                <a:solidFill>
                  <a:srgbClr val="00FFFF"/>
                </a:solidFill>
              </a:rPr>
              <a:t> </a:t>
            </a:r>
            <a:r>
              <a:rPr lang="sr-Latn-CS" sz="1800" b="1" dirty="0"/>
              <a:t>–</a:t>
            </a:r>
            <a:r>
              <a:rPr lang="sr-Latn-CS" sz="1800" dirty="0"/>
              <a:t> </a:t>
            </a:r>
            <a:r>
              <a:rPr lang="en-GB" sz="1800" dirty="0"/>
              <a:t>carry blood from the </a:t>
            </a:r>
            <a:br>
              <a:rPr lang="en-GB" sz="1800" dirty="0"/>
            </a:br>
            <a:r>
              <a:rPr lang="en-GB" sz="1800" dirty="0"/>
              <a:t>palmar side of hand; tributaries in the forearm: </a:t>
            </a:r>
            <a:r>
              <a:rPr lang="sr-Latn-CS" sz="1800" dirty="0" err="1">
                <a:solidFill>
                  <a:srgbClr val="FFFF00"/>
                </a:solidFill>
              </a:rPr>
              <a:t>vv.interosseae</a:t>
            </a:r>
            <a:r>
              <a:rPr lang="sr-Latn-CS" sz="1800" dirty="0">
                <a:solidFill>
                  <a:srgbClr val="FFFF00"/>
                </a:solidFill>
              </a:rPr>
              <a:t> palmares et dorsales</a:t>
            </a:r>
          </a:p>
          <a:p>
            <a:pPr eaLnBrk="1" hangingPunct="1">
              <a:lnSpc>
                <a:spcPct val="80000"/>
              </a:lnSpc>
              <a:buFont typeface="Wingdings" panose="05000000000000000000" pitchFamily="2" charset="2"/>
              <a:buNone/>
              <a:defRPr/>
            </a:pPr>
            <a:r>
              <a:rPr lang="sr-Latn-CS" sz="1800" b="1" dirty="0"/>
              <a:t>     </a:t>
            </a:r>
            <a:endParaRPr lang="sr-Latn-CS" sz="1800" dirty="0"/>
          </a:p>
          <a:p>
            <a:pPr eaLnBrk="1" hangingPunct="1">
              <a:lnSpc>
                <a:spcPct val="80000"/>
              </a:lnSpc>
              <a:buFont typeface="Wingdings" panose="05000000000000000000" pitchFamily="2" charset="2"/>
              <a:buNone/>
              <a:defRPr/>
            </a:pPr>
            <a:r>
              <a:rPr lang="sr-Latn-CS" sz="1800" b="1" dirty="0">
                <a:solidFill>
                  <a:srgbClr val="00FFFF"/>
                </a:solidFill>
              </a:rPr>
              <a:t>                       </a:t>
            </a:r>
            <a:r>
              <a:rPr lang="en-US" sz="1800" b="1" dirty="0">
                <a:solidFill>
                  <a:srgbClr val="00FFFF"/>
                </a:solidFill>
              </a:rPr>
              <a:t>    </a:t>
            </a:r>
            <a:r>
              <a:rPr lang="sr-Latn-CS" sz="1800" b="1" dirty="0">
                <a:solidFill>
                  <a:srgbClr val="00FFFF"/>
                </a:solidFill>
              </a:rPr>
              <a:t>- vv. radiales - </a:t>
            </a:r>
            <a:r>
              <a:rPr lang="en-GB" sz="1800" dirty="0"/>
              <a:t>carry blood from the </a:t>
            </a:r>
            <a:br>
              <a:rPr lang="en-GB" sz="1800" dirty="0"/>
            </a:br>
            <a:r>
              <a:rPr lang="en-GB" sz="1800" dirty="0"/>
              <a:t>dorsal side of hand</a:t>
            </a:r>
            <a:endParaRPr lang="sr-Latn-CS" sz="1800" b="1" dirty="0">
              <a:solidFill>
                <a:srgbClr val="00FFFF"/>
              </a:solidFill>
            </a:endParaRPr>
          </a:p>
          <a:p>
            <a:pPr eaLnBrk="1" hangingPunct="1">
              <a:lnSpc>
                <a:spcPct val="80000"/>
              </a:lnSpc>
              <a:buFont typeface="Wingdings" panose="05000000000000000000" pitchFamily="2" charset="2"/>
              <a:buNone/>
              <a:defRPr/>
            </a:pPr>
            <a:r>
              <a:rPr lang="sr-Latn-CS" sz="1800" b="1" dirty="0" err="1">
                <a:solidFill>
                  <a:srgbClr val="00FFFF"/>
                </a:solidFill>
              </a:rPr>
              <a:t>vv</a:t>
            </a:r>
            <a:r>
              <a:rPr lang="sr-Latn-CS" sz="1800" b="1" dirty="0">
                <a:solidFill>
                  <a:srgbClr val="00FFFF"/>
                </a:solidFill>
              </a:rPr>
              <a:t>. </a:t>
            </a:r>
            <a:r>
              <a:rPr lang="en-GB" sz="1800" b="1" dirty="0">
                <a:solidFill>
                  <a:srgbClr val="00FFFF"/>
                </a:solidFill>
              </a:rPr>
              <a:t>u</a:t>
            </a:r>
            <a:r>
              <a:rPr lang="sr-Latn-CS" sz="1800" b="1" dirty="0" err="1">
                <a:solidFill>
                  <a:srgbClr val="00FFFF"/>
                </a:solidFill>
              </a:rPr>
              <a:t>lnares</a:t>
            </a:r>
            <a:r>
              <a:rPr lang="en-GB" sz="1800" b="1" dirty="0">
                <a:solidFill>
                  <a:srgbClr val="00FFFF"/>
                </a:solidFill>
              </a:rPr>
              <a:t> + </a:t>
            </a:r>
            <a:r>
              <a:rPr lang="sr-Latn-CS" sz="1800" b="1" dirty="0" err="1">
                <a:solidFill>
                  <a:srgbClr val="00FFFF"/>
                </a:solidFill>
              </a:rPr>
              <a:t>vv</a:t>
            </a:r>
            <a:r>
              <a:rPr lang="sr-Latn-CS" sz="1800" b="1" dirty="0">
                <a:solidFill>
                  <a:srgbClr val="00FFFF"/>
                </a:solidFill>
              </a:rPr>
              <a:t>. </a:t>
            </a:r>
            <a:r>
              <a:rPr lang="sr-Latn-CS" sz="1800" b="1" dirty="0" err="1">
                <a:solidFill>
                  <a:srgbClr val="00FFFF"/>
                </a:solidFill>
              </a:rPr>
              <a:t>radiales</a:t>
            </a:r>
            <a:r>
              <a:rPr lang="sr-Latn-CS" sz="1800" b="1" dirty="0">
                <a:solidFill>
                  <a:srgbClr val="00FFFF"/>
                </a:solidFill>
              </a:rPr>
              <a:t> </a:t>
            </a:r>
            <a:r>
              <a:rPr lang="en-GB" sz="1800" b="1" dirty="0">
                <a:solidFill>
                  <a:srgbClr val="00FFFF"/>
                </a:solidFill>
              </a:rPr>
              <a:t>= vv. </a:t>
            </a:r>
            <a:r>
              <a:rPr lang="en-GB" sz="1800" b="1" dirty="0" err="1">
                <a:solidFill>
                  <a:srgbClr val="00FFFF"/>
                </a:solidFill>
              </a:rPr>
              <a:t>brachiales</a:t>
            </a:r>
            <a:endParaRPr lang="en-GB" sz="1800" b="1" dirty="0">
              <a:solidFill>
                <a:srgbClr val="00FFFF"/>
              </a:solidFill>
            </a:endParaRPr>
          </a:p>
          <a:p>
            <a:pPr eaLnBrk="1" hangingPunct="1">
              <a:lnSpc>
                <a:spcPct val="80000"/>
              </a:lnSpc>
              <a:buFont typeface="Wingdings" panose="05000000000000000000" pitchFamily="2" charset="2"/>
              <a:buNone/>
              <a:defRPr/>
            </a:pPr>
            <a:r>
              <a:rPr lang="en-GB" sz="1800" b="1" i="1" dirty="0">
                <a:solidFill>
                  <a:srgbClr val="00FFFF"/>
                </a:solidFill>
              </a:rPr>
              <a:t>2 vv. </a:t>
            </a:r>
            <a:r>
              <a:rPr lang="en-GB" sz="1800" b="1" i="1" dirty="0" err="1">
                <a:solidFill>
                  <a:srgbClr val="00FFFF"/>
                </a:solidFill>
              </a:rPr>
              <a:t>brachiales</a:t>
            </a:r>
            <a:r>
              <a:rPr lang="en-GB" sz="1800" b="1" i="1" dirty="0">
                <a:solidFill>
                  <a:srgbClr val="00FFFF"/>
                </a:solidFill>
              </a:rPr>
              <a:t> join and form v. </a:t>
            </a:r>
            <a:r>
              <a:rPr lang="en-GB" sz="1800" b="1" i="1" dirty="0" err="1">
                <a:solidFill>
                  <a:srgbClr val="00FFFF"/>
                </a:solidFill>
              </a:rPr>
              <a:t>axillaris</a:t>
            </a:r>
            <a:endParaRPr lang="sr-Latn-CS" sz="1800" b="1" i="1" dirty="0">
              <a:solidFill>
                <a:srgbClr val="00FFFF"/>
              </a:solidFill>
            </a:endParaRPr>
          </a:p>
          <a:p>
            <a:pPr eaLnBrk="1" hangingPunct="1">
              <a:lnSpc>
                <a:spcPct val="80000"/>
              </a:lnSpc>
              <a:buFont typeface="Wingdings" panose="05000000000000000000" pitchFamily="2" charset="2"/>
              <a:buNone/>
              <a:defRPr/>
            </a:pPr>
            <a:endParaRPr lang="sr-Latn-CS" sz="1800" b="1" dirty="0">
              <a:solidFill>
                <a:srgbClr val="00FFFF"/>
              </a:solidFill>
            </a:endParaRPr>
          </a:p>
          <a:p>
            <a:pPr eaLnBrk="1" hangingPunct="1">
              <a:lnSpc>
                <a:spcPct val="80000"/>
              </a:lnSpc>
              <a:buFont typeface="Wingdings" panose="05000000000000000000" pitchFamily="2" charset="2"/>
              <a:buNone/>
              <a:defRPr/>
            </a:pPr>
            <a:endParaRPr lang="en-US" sz="2000" b="1" dirty="0">
              <a:solidFill>
                <a:srgbClr val="00FFFF"/>
              </a:solidFill>
            </a:endParaRPr>
          </a:p>
        </p:txBody>
      </p:sp>
      <p:sp>
        <p:nvSpPr>
          <p:cNvPr id="3" name="AutoShape 2" descr="Venous system | PPT">
            <a:extLst>
              <a:ext uri="{FF2B5EF4-FFF2-40B4-BE49-F238E27FC236}">
                <a16:creationId xmlns:a16="http://schemas.microsoft.com/office/drawing/2014/main" id="{98528E8D-7AAC-8701-AB9D-CD5855927B32}"/>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028" name="Picture 4">
            <a:extLst>
              <a:ext uri="{FF2B5EF4-FFF2-40B4-BE49-F238E27FC236}">
                <a16:creationId xmlns:a16="http://schemas.microsoft.com/office/drawing/2014/main" id="{D75B209B-F014-D6F6-D339-0FD1E70B5550}"/>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5689787" y="2204864"/>
            <a:ext cx="3454213" cy="347771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trips dir="rd"/>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2"/>
          <p:cNvSpPr>
            <a:spLocks noGrp="1" noChangeArrowheads="1"/>
          </p:cNvSpPr>
          <p:nvPr>
            <p:ph type="title"/>
          </p:nvPr>
        </p:nvSpPr>
        <p:spPr/>
        <p:txBody>
          <a:bodyPr/>
          <a:lstStyle/>
          <a:p>
            <a:pPr eaLnBrk="1" hangingPunct="1">
              <a:defRPr/>
            </a:pPr>
            <a:r>
              <a:rPr lang="en-GB" sz="3600" b="1" dirty="0">
                <a:solidFill>
                  <a:srgbClr val="00FFFF"/>
                </a:solidFill>
                <a:latin typeface="Comic Sans MS" pitchFamily="66" charset="0"/>
              </a:rPr>
              <a:t>DEEP VEINS OF UPPER LIMB</a:t>
            </a:r>
            <a:endParaRPr lang="en-US" sz="3600" b="1" dirty="0">
              <a:solidFill>
                <a:srgbClr val="00FFFF"/>
              </a:solidFill>
              <a:latin typeface="Comic Sans MS" pitchFamily="66" charset="0"/>
            </a:endParaRPr>
          </a:p>
        </p:txBody>
      </p:sp>
      <p:sp>
        <p:nvSpPr>
          <p:cNvPr id="171011" name="Rectangle 3"/>
          <p:cNvSpPr>
            <a:spLocks noGrp="1" noChangeArrowheads="1"/>
          </p:cNvSpPr>
          <p:nvPr>
            <p:ph type="body" sz="half" idx="1"/>
          </p:nvPr>
        </p:nvSpPr>
        <p:spPr>
          <a:xfrm>
            <a:off x="214313" y="1071563"/>
            <a:ext cx="5500687" cy="5500687"/>
          </a:xfrm>
        </p:spPr>
        <p:txBody>
          <a:bodyPr/>
          <a:lstStyle/>
          <a:p>
            <a:pPr eaLnBrk="1" hangingPunct="1">
              <a:lnSpc>
                <a:spcPct val="80000"/>
              </a:lnSpc>
              <a:buFont typeface="Wingdings" panose="05000000000000000000" pitchFamily="2" charset="2"/>
              <a:buNone/>
              <a:defRPr/>
            </a:pPr>
            <a:endParaRPr lang="sr-Latn-CS" sz="2400" b="1" dirty="0">
              <a:solidFill>
                <a:srgbClr val="00FFFF"/>
              </a:solidFill>
            </a:endParaRPr>
          </a:p>
          <a:p>
            <a:pPr eaLnBrk="1" hangingPunct="1">
              <a:lnSpc>
                <a:spcPct val="80000"/>
              </a:lnSpc>
              <a:buFont typeface="Wingdings" panose="05000000000000000000" pitchFamily="2" charset="2"/>
              <a:buNone/>
              <a:defRPr/>
            </a:pPr>
            <a:r>
              <a:rPr lang="sr-Latn-CS" sz="2400" b="1" i="1" dirty="0">
                <a:solidFill>
                  <a:srgbClr val="00FFFF"/>
                </a:solidFill>
                <a:latin typeface="Comic Sans MS" pitchFamily="66" charset="0"/>
              </a:rPr>
              <a:t>Brachium:</a:t>
            </a:r>
            <a:r>
              <a:rPr lang="sr-Latn-CS" sz="2000" b="1" i="1" dirty="0">
                <a:solidFill>
                  <a:srgbClr val="00FFFF"/>
                </a:solidFill>
              </a:rPr>
              <a:t>         </a:t>
            </a:r>
            <a:r>
              <a:rPr lang="sr-Latn-CS" sz="2800" b="1" dirty="0">
                <a:solidFill>
                  <a:srgbClr val="00FFFF"/>
                </a:solidFill>
              </a:rPr>
              <a:t>- vv. brachiales</a:t>
            </a:r>
          </a:p>
          <a:p>
            <a:pPr eaLnBrk="1" hangingPunct="1">
              <a:lnSpc>
                <a:spcPct val="80000"/>
              </a:lnSpc>
              <a:buFont typeface="Wingdings" panose="05000000000000000000" pitchFamily="2" charset="2"/>
              <a:buNone/>
              <a:defRPr/>
            </a:pPr>
            <a:r>
              <a:rPr lang="sr-Latn-CS" sz="2000" dirty="0">
                <a:solidFill>
                  <a:srgbClr val="00FFFF"/>
                </a:solidFill>
              </a:rPr>
              <a:t> </a:t>
            </a:r>
            <a:r>
              <a:rPr lang="sr-Latn-CS" sz="2000" dirty="0" err="1">
                <a:solidFill>
                  <a:srgbClr val="FFFF00"/>
                </a:solidFill>
              </a:rPr>
              <a:t>v.basilica</a:t>
            </a:r>
            <a:r>
              <a:rPr lang="en-GB" sz="2000" dirty="0">
                <a:solidFill>
                  <a:srgbClr val="FFFF00"/>
                </a:solidFill>
              </a:rPr>
              <a:t> </a:t>
            </a:r>
            <a:r>
              <a:rPr lang="en-GB" sz="2000" dirty="0">
                <a:solidFill>
                  <a:srgbClr val="66FFFF"/>
                </a:solidFill>
              </a:rPr>
              <a:t>drains into internal v. brachialis</a:t>
            </a:r>
            <a:endParaRPr lang="sr-Latn-CS" sz="2000" dirty="0">
              <a:solidFill>
                <a:srgbClr val="66FFFF"/>
              </a:solidFill>
            </a:endParaRPr>
          </a:p>
          <a:p>
            <a:pPr eaLnBrk="1" hangingPunct="1">
              <a:lnSpc>
                <a:spcPct val="80000"/>
              </a:lnSpc>
              <a:buFont typeface="Wingdings" panose="05000000000000000000" pitchFamily="2" charset="2"/>
              <a:buNone/>
              <a:defRPr/>
            </a:pPr>
            <a:endParaRPr lang="sr-Latn-CS" sz="2400" b="1" i="1" dirty="0">
              <a:solidFill>
                <a:srgbClr val="00FFFF"/>
              </a:solidFill>
            </a:endParaRPr>
          </a:p>
          <a:p>
            <a:pPr eaLnBrk="1" hangingPunct="1">
              <a:lnSpc>
                <a:spcPct val="80000"/>
              </a:lnSpc>
              <a:buFont typeface="Wingdings" panose="05000000000000000000" pitchFamily="2" charset="2"/>
              <a:buNone/>
              <a:defRPr/>
            </a:pPr>
            <a:r>
              <a:rPr lang="sr-Latn-CS" sz="2400" b="1" i="1" dirty="0">
                <a:solidFill>
                  <a:srgbClr val="00FFFF"/>
                </a:solidFill>
                <a:latin typeface="Comic Sans MS" pitchFamily="66" charset="0"/>
              </a:rPr>
              <a:t>Fossa axillaris:</a:t>
            </a:r>
            <a:r>
              <a:rPr lang="sr-Latn-CS" sz="2000" b="1" i="1" dirty="0">
                <a:solidFill>
                  <a:srgbClr val="00FFFF"/>
                </a:solidFill>
              </a:rPr>
              <a:t>  </a:t>
            </a:r>
            <a:r>
              <a:rPr lang="sr-Latn-CS" sz="2800" b="1" dirty="0">
                <a:solidFill>
                  <a:srgbClr val="00FFFF"/>
                </a:solidFill>
              </a:rPr>
              <a:t>- v. </a:t>
            </a:r>
            <a:r>
              <a:rPr lang="sr-Latn-CS" sz="2800" b="1" dirty="0" err="1">
                <a:solidFill>
                  <a:srgbClr val="00FFFF"/>
                </a:solidFill>
              </a:rPr>
              <a:t>axillari</a:t>
            </a:r>
            <a:r>
              <a:rPr lang="en-GB" sz="2800" b="1" dirty="0">
                <a:solidFill>
                  <a:srgbClr val="00FFFF"/>
                </a:solidFill>
              </a:rPr>
              <a:t>s</a:t>
            </a:r>
            <a:endParaRPr lang="sr-Latn-CS" sz="2800" b="1" dirty="0">
              <a:solidFill>
                <a:srgbClr val="00FFFF"/>
              </a:solidFill>
            </a:endParaRPr>
          </a:p>
          <a:p>
            <a:pPr eaLnBrk="1" hangingPunct="1">
              <a:lnSpc>
                <a:spcPct val="80000"/>
              </a:lnSpc>
              <a:buFont typeface="Wingdings" panose="05000000000000000000" pitchFamily="2" charset="2"/>
              <a:buNone/>
              <a:defRPr/>
            </a:pPr>
            <a:r>
              <a:rPr lang="sr-Latn-CS" sz="2000" b="1" dirty="0">
                <a:solidFill>
                  <a:srgbClr val="00FFFF"/>
                </a:solidFill>
              </a:rPr>
              <a:t> </a:t>
            </a:r>
            <a:r>
              <a:rPr lang="sr-Latn-CS" sz="2000" dirty="0">
                <a:solidFill>
                  <a:srgbClr val="00FFFF"/>
                </a:solidFill>
              </a:rPr>
              <a:t>- </a:t>
            </a:r>
            <a:r>
              <a:rPr lang="en-GB" sz="2000" dirty="0">
                <a:solidFill>
                  <a:srgbClr val="00FFFF"/>
                </a:solidFill>
              </a:rPr>
              <a:t>v. </a:t>
            </a:r>
            <a:r>
              <a:rPr lang="en-GB" sz="2000" dirty="0" err="1">
                <a:solidFill>
                  <a:srgbClr val="00FFFF"/>
                </a:solidFill>
              </a:rPr>
              <a:t>axillaris</a:t>
            </a:r>
            <a:r>
              <a:rPr lang="en-GB" sz="2000" dirty="0">
                <a:solidFill>
                  <a:srgbClr val="00FFFF"/>
                </a:solidFill>
              </a:rPr>
              <a:t> is formed by joining of </a:t>
            </a:r>
            <a:r>
              <a:rPr lang="sr-Latn-CS" sz="2000" dirty="0" err="1">
                <a:solidFill>
                  <a:srgbClr val="00FFFF"/>
                </a:solidFill>
              </a:rPr>
              <a:t>vv.brachiales</a:t>
            </a:r>
            <a:r>
              <a:rPr lang="sr-Latn-CS" sz="2000" dirty="0">
                <a:solidFill>
                  <a:srgbClr val="00FFFF"/>
                </a:solidFill>
              </a:rPr>
              <a:t> </a:t>
            </a:r>
            <a:r>
              <a:rPr lang="en-GB" sz="2000" dirty="0">
                <a:solidFill>
                  <a:srgbClr val="00FFFF"/>
                </a:solidFill>
              </a:rPr>
              <a:t>at the level of lower border of </a:t>
            </a:r>
            <a:r>
              <a:rPr lang="sr-Latn-CS" sz="2000" dirty="0" err="1">
                <a:solidFill>
                  <a:srgbClr val="00FFFF"/>
                </a:solidFill>
              </a:rPr>
              <a:t>m.subscapularis</a:t>
            </a:r>
            <a:r>
              <a:rPr lang="sr-Latn-CS" sz="2000" dirty="0">
                <a:solidFill>
                  <a:srgbClr val="00FFFF"/>
                </a:solidFill>
              </a:rPr>
              <a:t>.</a:t>
            </a:r>
          </a:p>
          <a:p>
            <a:pPr eaLnBrk="1" hangingPunct="1">
              <a:lnSpc>
                <a:spcPct val="80000"/>
              </a:lnSpc>
              <a:buFont typeface="Wingdings" panose="05000000000000000000" pitchFamily="2" charset="2"/>
              <a:buNone/>
              <a:defRPr/>
            </a:pPr>
            <a:r>
              <a:rPr lang="sr-Latn-CS" sz="2000" dirty="0">
                <a:solidFill>
                  <a:srgbClr val="00FFFF"/>
                </a:solidFill>
              </a:rPr>
              <a:t> - </a:t>
            </a:r>
            <a:r>
              <a:rPr lang="en-GB" sz="2000" dirty="0">
                <a:solidFill>
                  <a:srgbClr val="00FFFF"/>
                </a:solidFill>
              </a:rPr>
              <a:t>deep veins drains into lower 2/3 (two thirds) of v. </a:t>
            </a:r>
            <a:r>
              <a:rPr lang="en-GB" sz="2000" dirty="0" err="1">
                <a:solidFill>
                  <a:srgbClr val="00FFFF"/>
                </a:solidFill>
              </a:rPr>
              <a:t>axillaris</a:t>
            </a:r>
            <a:endParaRPr lang="sr-Latn-CS" sz="2000" dirty="0">
              <a:solidFill>
                <a:srgbClr val="00FFFF"/>
              </a:solidFill>
            </a:endParaRPr>
          </a:p>
          <a:p>
            <a:pPr eaLnBrk="1" hangingPunct="1">
              <a:lnSpc>
                <a:spcPct val="80000"/>
              </a:lnSpc>
              <a:buFont typeface="Wingdings" panose="05000000000000000000" pitchFamily="2" charset="2"/>
              <a:buNone/>
              <a:defRPr/>
            </a:pPr>
            <a:r>
              <a:rPr lang="sr-Latn-CS" sz="2000" dirty="0">
                <a:solidFill>
                  <a:srgbClr val="00FFFF"/>
                </a:solidFill>
              </a:rPr>
              <a:t> - </a:t>
            </a:r>
            <a:r>
              <a:rPr lang="sr-Latn-CS" sz="2000" dirty="0" err="1">
                <a:solidFill>
                  <a:srgbClr val="FFFF00"/>
                </a:solidFill>
              </a:rPr>
              <a:t>v.cephalica</a:t>
            </a:r>
            <a:r>
              <a:rPr lang="sr-Latn-CS" sz="2000" dirty="0">
                <a:solidFill>
                  <a:srgbClr val="FFFF00"/>
                </a:solidFill>
              </a:rPr>
              <a:t>, </a:t>
            </a:r>
            <a:r>
              <a:rPr lang="sr-Latn-CS" sz="2000" dirty="0" err="1">
                <a:solidFill>
                  <a:srgbClr val="FFFF00"/>
                </a:solidFill>
              </a:rPr>
              <a:t>vv.subscapularis</a:t>
            </a:r>
            <a:r>
              <a:rPr lang="en-GB" sz="2000" dirty="0">
                <a:solidFill>
                  <a:srgbClr val="FFFF00"/>
                </a:solidFill>
              </a:rPr>
              <a:t> drains into </a:t>
            </a:r>
            <a:r>
              <a:rPr lang="en-GB" sz="2000" dirty="0">
                <a:solidFill>
                  <a:srgbClr val="00FFFF"/>
                </a:solidFill>
              </a:rPr>
              <a:t>upper third (1/3) of v. </a:t>
            </a:r>
            <a:r>
              <a:rPr lang="en-GB" sz="2000" dirty="0" err="1">
                <a:solidFill>
                  <a:srgbClr val="00FFFF"/>
                </a:solidFill>
              </a:rPr>
              <a:t>axillaris</a:t>
            </a:r>
            <a:endParaRPr lang="en-GB" sz="2000" dirty="0">
              <a:solidFill>
                <a:srgbClr val="00FFFF"/>
              </a:solidFill>
            </a:endParaRPr>
          </a:p>
          <a:p>
            <a:pPr eaLnBrk="1" hangingPunct="1">
              <a:lnSpc>
                <a:spcPct val="80000"/>
              </a:lnSpc>
              <a:buFont typeface="Wingdings" panose="05000000000000000000" pitchFamily="2" charset="2"/>
              <a:buNone/>
              <a:defRPr/>
            </a:pPr>
            <a:r>
              <a:rPr lang="sr-Latn-CS" sz="2000" dirty="0">
                <a:solidFill>
                  <a:srgbClr val="00FFFF"/>
                </a:solidFill>
              </a:rPr>
              <a:t> - </a:t>
            </a:r>
            <a:r>
              <a:rPr lang="en-GB" sz="2000" dirty="0">
                <a:solidFill>
                  <a:srgbClr val="00FFFF"/>
                </a:solidFill>
              </a:rPr>
              <a:t>continues as </a:t>
            </a:r>
            <a:r>
              <a:rPr lang="sr-Latn-CS" sz="2000" b="1" dirty="0" err="1">
                <a:solidFill>
                  <a:srgbClr val="FFFF00"/>
                </a:solidFill>
              </a:rPr>
              <a:t>v.subclavi</a:t>
            </a:r>
            <a:r>
              <a:rPr lang="en-GB" sz="2000" b="1" dirty="0">
                <a:solidFill>
                  <a:srgbClr val="FFFF00"/>
                </a:solidFill>
              </a:rPr>
              <a:t>a</a:t>
            </a:r>
            <a:r>
              <a:rPr lang="sr-Latn-CS" sz="2000" dirty="0">
                <a:solidFill>
                  <a:srgbClr val="00FFFF"/>
                </a:solidFill>
              </a:rPr>
              <a:t> </a:t>
            </a:r>
            <a:r>
              <a:rPr lang="en-GB" sz="2000" dirty="0">
                <a:solidFill>
                  <a:srgbClr val="00FFFF"/>
                </a:solidFill>
              </a:rPr>
              <a:t>at the level of lateral border of the 1</a:t>
            </a:r>
            <a:r>
              <a:rPr lang="en-GB" sz="2000" baseline="30000" dirty="0">
                <a:solidFill>
                  <a:srgbClr val="00FFFF"/>
                </a:solidFill>
              </a:rPr>
              <a:t>st</a:t>
            </a:r>
            <a:r>
              <a:rPr lang="en-GB" sz="2000" dirty="0">
                <a:solidFill>
                  <a:srgbClr val="00FFFF"/>
                </a:solidFill>
              </a:rPr>
              <a:t> rib</a:t>
            </a:r>
          </a:p>
          <a:p>
            <a:pPr eaLnBrk="1" hangingPunct="1">
              <a:lnSpc>
                <a:spcPct val="80000"/>
              </a:lnSpc>
              <a:buFont typeface="Wingdings" panose="05000000000000000000" pitchFamily="2" charset="2"/>
              <a:buNone/>
              <a:defRPr/>
            </a:pPr>
            <a:r>
              <a:rPr lang="en-GB" sz="2000" dirty="0">
                <a:solidFill>
                  <a:srgbClr val="00FFFF"/>
                </a:solidFill>
              </a:rPr>
              <a:t>- v. </a:t>
            </a:r>
            <a:r>
              <a:rPr lang="en-GB" sz="2000" dirty="0" err="1">
                <a:solidFill>
                  <a:srgbClr val="00FFFF"/>
                </a:solidFill>
              </a:rPr>
              <a:t>subclavia</a:t>
            </a:r>
            <a:r>
              <a:rPr lang="en-GB" sz="2000" dirty="0">
                <a:solidFill>
                  <a:srgbClr val="00FFFF"/>
                </a:solidFill>
              </a:rPr>
              <a:t> and v. jugularis interna form v. </a:t>
            </a:r>
            <a:r>
              <a:rPr lang="en-GB" sz="2000" dirty="0" err="1">
                <a:solidFill>
                  <a:srgbClr val="00FFFF"/>
                </a:solidFill>
              </a:rPr>
              <a:t>brachiocephalica</a:t>
            </a:r>
            <a:r>
              <a:rPr lang="en-GB" sz="2000" dirty="0">
                <a:solidFill>
                  <a:srgbClr val="00FFFF"/>
                </a:solidFill>
              </a:rPr>
              <a:t>, by joining</a:t>
            </a:r>
            <a:endParaRPr lang="sr-Latn-CS" sz="2000" dirty="0">
              <a:solidFill>
                <a:srgbClr val="00FFFF"/>
              </a:solidFill>
            </a:endParaRPr>
          </a:p>
          <a:p>
            <a:pPr eaLnBrk="1" hangingPunct="1">
              <a:lnSpc>
                <a:spcPct val="80000"/>
              </a:lnSpc>
              <a:buFont typeface="Wingdings" panose="05000000000000000000" pitchFamily="2" charset="2"/>
              <a:buNone/>
              <a:defRPr/>
            </a:pPr>
            <a:r>
              <a:rPr lang="sr-Latn-CS" sz="2000" dirty="0">
                <a:solidFill>
                  <a:srgbClr val="00FFFF"/>
                </a:solidFill>
              </a:rPr>
              <a:t>    </a:t>
            </a:r>
            <a:endParaRPr lang="en-US" sz="2000" b="1" dirty="0">
              <a:solidFill>
                <a:srgbClr val="00FFFF"/>
              </a:solidFill>
            </a:endParaRPr>
          </a:p>
        </p:txBody>
      </p:sp>
      <p:pic>
        <p:nvPicPr>
          <p:cNvPr id="123908" name="Content Placeholder 5" descr="a"/>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5715000" y="2286000"/>
            <a:ext cx="3429000" cy="3019425"/>
          </a:xfr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trips dir="rd"/>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30" name="Rectangle 6"/>
          <p:cNvSpPr>
            <a:spLocks noGrp="1" noChangeArrowheads="1"/>
          </p:cNvSpPr>
          <p:nvPr>
            <p:ph type="title"/>
          </p:nvPr>
        </p:nvSpPr>
        <p:spPr>
          <a:xfrm>
            <a:off x="457200" y="115888"/>
            <a:ext cx="8229600" cy="576262"/>
          </a:xfrm>
        </p:spPr>
        <p:txBody>
          <a:bodyPr/>
          <a:lstStyle/>
          <a:p>
            <a:pPr eaLnBrk="1" hangingPunct="1">
              <a:defRPr/>
            </a:pPr>
            <a:r>
              <a:rPr lang="sr-Latn-CS" sz="3200" b="1">
                <a:solidFill>
                  <a:srgbClr val="FF0000"/>
                </a:solidFill>
              </a:rPr>
              <a:t>V. AXILLARIS</a:t>
            </a:r>
            <a:endParaRPr lang="en-US" sz="3200" b="1">
              <a:solidFill>
                <a:srgbClr val="FF0000"/>
              </a:solidFill>
            </a:endParaRPr>
          </a:p>
        </p:txBody>
      </p:sp>
      <p:pic>
        <p:nvPicPr>
          <p:cNvPr id="125955" name="Picture 5" descr="a"/>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755650" y="836613"/>
            <a:ext cx="7777163" cy="6021387"/>
          </a:xfr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trips dir="rd"/>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defRPr/>
            </a:pPr>
            <a:r>
              <a:rPr lang="en-GB" sz="3200" dirty="0"/>
              <a:t>Pectoral part</a:t>
            </a:r>
            <a:endParaRPr lang="en-US" sz="3200" dirty="0"/>
          </a:p>
        </p:txBody>
      </p:sp>
      <p:sp>
        <p:nvSpPr>
          <p:cNvPr id="4" name="Text Placeholder 3"/>
          <p:cNvSpPr>
            <a:spLocks noGrp="1"/>
          </p:cNvSpPr>
          <p:nvPr>
            <p:ph type="body" sz="half" idx="1"/>
          </p:nvPr>
        </p:nvSpPr>
        <p:spPr>
          <a:xfrm>
            <a:off x="395536" y="1252389"/>
            <a:ext cx="4038600" cy="4853136"/>
          </a:xfrm>
        </p:spPr>
        <p:txBody>
          <a:bodyPr/>
          <a:lstStyle/>
          <a:p>
            <a:pPr>
              <a:defRPr/>
            </a:pPr>
            <a:endParaRPr lang="sr-Cyrl-RS" sz="2400" dirty="0">
              <a:solidFill>
                <a:srgbClr val="FFFF00"/>
              </a:solidFill>
            </a:endParaRPr>
          </a:p>
          <a:p>
            <a:pPr>
              <a:defRPr/>
            </a:pPr>
            <a:r>
              <a:rPr lang="en-GB" sz="1800" dirty="0"/>
              <a:t>Lies posterior to pectoralis minor and has two branches—the </a:t>
            </a:r>
            <a:r>
              <a:rPr lang="en-GB" sz="1800" dirty="0" err="1"/>
              <a:t>thoracoacromial</a:t>
            </a:r>
            <a:r>
              <a:rPr lang="en-GB" sz="1800" dirty="0"/>
              <a:t> and lateral thoracic arteries— which pass medial and lateral to the muscle, respectively</a:t>
            </a:r>
            <a:endParaRPr lang="sr-Cyrl-RS" sz="1800" dirty="0">
              <a:solidFill>
                <a:srgbClr val="FFFF00"/>
              </a:solidFill>
            </a:endParaRPr>
          </a:p>
          <a:p>
            <a:pPr>
              <a:defRPr/>
            </a:pPr>
            <a:endParaRPr lang="sr-Cyrl-RS" sz="2400" dirty="0">
              <a:solidFill>
                <a:srgbClr val="FFFF00"/>
              </a:solidFill>
            </a:endParaRPr>
          </a:p>
          <a:p>
            <a:pPr>
              <a:defRPr/>
            </a:pPr>
            <a:r>
              <a:rPr lang="en-GB" sz="2400" dirty="0">
                <a:solidFill>
                  <a:srgbClr val="FFFF00"/>
                </a:solidFill>
              </a:rPr>
              <a:t>Posterior is</a:t>
            </a:r>
            <a:r>
              <a:rPr lang="sr-Latn-RS" sz="2400" dirty="0"/>
              <a:t>: </a:t>
            </a:r>
            <a:br>
              <a:rPr lang="en-GB" sz="2400" dirty="0"/>
            </a:br>
            <a:r>
              <a:rPr lang="en-GB" sz="2400" dirty="0"/>
              <a:t> - </a:t>
            </a:r>
            <a:r>
              <a:rPr lang="sr-Latn-RS" sz="2400" dirty="0"/>
              <a:t>f</a:t>
            </a:r>
            <a:r>
              <a:rPr lang="en-GB" sz="2400" dirty="0" err="1"/>
              <a:t>asciculus</a:t>
            </a:r>
            <a:r>
              <a:rPr lang="en-GB" sz="2400" dirty="0"/>
              <a:t> </a:t>
            </a:r>
            <a:r>
              <a:rPr lang="sr-Latn-RS" sz="2400" dirty="0" err="1"/>
              <a:t>posterior</a:t>
            </a:r>
            <a:endParaRPr lang="sr-Latn-RS" sz="2400" dirty="0"/>
          </a:p>
          <a:p>
            <a:pPr>
              <a:defRPr/>
            </a:pPr>
            <a:r>
              <a:rPr lang="en-GB" sz="2400" dirty="0">
                <a:solidFill>
                  <a:srgbClr val="FFFF00"/>
                </a:solidFill>
              </a:rPr>
              <a:t>Lateral and medial is</a:t>
            </a:r>
            <a:r>
              <a:rPr lang="sr-Latn-RS" sz="2400" dirty="0"/>
              <a:t>:</a:t>
            </a:r>
            <a:endParaRPr lang="en-GB" sz="2400" dirty="0"/>
          </a:p>
          <a:p>
            <a:pPr marL="0" indent="0">
              <a:buNone/>
              <a:defRPr/>
            </a:pPr>
            <a:r>
              <a:rPr lang="en-GB" sz="2400" dirty="0"/>
              <a:t>     - </a:t>
            </a:r>
            <a:r>
              <a:rPr lang="sr-Latn-RS" sz="2400" dirty="0"/>
              <a:t>f</a:t>
            </a:r>
            <a:r>
              <a:rPr lang="en-GB" sz="2400" dirty="0" err="1"/>
              <a:t>asciculus</a:t>
            </a:r>
            <a:r>
              <a:rPr lang="en-GB" sz="2400" dirty="0"/>
              <a:t> </a:t>
            </a:r>
            <a:r>
              <a:rPr lang="sr-Latn-RS" sz="2400" dirty="0" err="1"/>
              <a:t>lateralis</a:t>
            </a:r>
            <a:endParaRPr lang="en-GB" sz="2400" dirty="0"/>
          </a:p>
          <a:p>
            <a:pPr marL="0" indent="0">
              <a:buNone/>
              <a:defRPr/>
            </a:pPr>
            <a:r>
              <a:rPr lang="en-GB" sz="2400" dirty="0"/>
              <a:t>     - fasciculus</a:t>
            </a:r>
            <a:r>
              <a:rPr lang="sr-Latn-RS" sz="2400" dirty="0"/>
              <a:t> medialis</a:t>
            </a:r>
            <a:endParaRPr lang="en-US" sz="2400" dirty="0"/>
          </a:p>
        </p:txBody>
      </p:sp>
      <p:pic>
        <p:nvPicPr>
          <p:cNvPr id="15364" name="Picture 2" descr="Picture5a copy"/>
          <p:cNvPicPr>
            <a:picLocks noGrp="1" noChangeAspect="1" noChangeArrowheads="1"/>
          </p:cNvPicPr>
          <p:nvPr>
            <p:ph sz="half" idx="2"/>
          </p:nvPr>
        </p:nvPicPr>
        <p:blipFill>
          <a:blip r:embed="rId2" cstate="print">
            <a:lum contrast="12000"/>
            <a:extLst>
              <a:ext uri="{28A0092B-C50C-407E-A947-70E740481C1C}">
                <a14:useLocalDpi xmlns:a14="http://schemas.microsoft.com/office/drawing/2010/main" val="0"/>
              </a:ext>
            </a:extLst>
          </a:blip>
          <a:srcRect/>
          <a:stretch>
            <a:fillRect/>
          </a:stretch>
        </p:blipFill>
        <p:spPr>
          <a:xfrm>
            <a:off x="4648200" y="1625600"/>
            <a:ext cx="4038600" cy="4479925"/>
          </a:xfr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trips dir="rd"/>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61EFD25-F9CD-0A0E-2B53-345A1CF12849}"/>
              </a:ext>
            </a:extLst>
          </p:cNvPr>
          <p:cNvPicPr>
            <a:picLocks noChangeAspect="1"/>
          </p:cNvPicPr>
          <p:nvPr/>
        </p:nvPicPr>
        <p:blipFill>
          <a:blip r:embed="rId2"/>
          <a:stretch>
            <a:fillRect/>
          </a:stretch>
        </p:blipFill>
        <p:spPr>
          <a:xfrm>
            <a:off x="51705" y="967283"/>
            <a:ext cx="9040590" cy="4923433"/>
          </a:xfrm>
          <a:prstGeom prst="rect">
            <a:avLst/>
          </a:prstGeom>
        </p:spPr>
      </p:pic>
    </p:spTree>
    <p:extLst>
      <p:ext uri="{BB962C8B-B14F-4D97-AF65-F5344CB8AC3E}">
        <p14:creationId xmlns:p14="http://schemas.microsoft.com/office/powerpoint/2010/main" val="343257899"/>
      </p:ext>
    </p:extLst>
  </p:cSld>
  <p:clrMapOvr>
    <a:masterClrMapping/>
  </p:clrMapOvr>
  <p:transition spd="slow">
    <p:strips dir="rd"/>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ChangeArrowheads="1"/>
          </p:cNvSpPr>
          <p:nvPr>
            <p:ph type="title"/>
          </p:nvPr>
        </p:nvSpPr>
        <p:spPr>
          <a:xfrm>
            <a:off x="539750" y="115888"/>
            <a:ext cx="8208963" cy="414337"/>
          </a:xfrm>
        </p:spPr>
        <p:txBody>
          <a:bodyPr/>
          <a:lstStyle/>
          <a:p>
            <a:pPr eaLnBrk="1" hangingPunct="1"/>
            <a:r>
              <a:rPr lang="sr-Latn-CS" altLang="sr-Latn-RS" sz="2800" b="1">
                <a:solidFill>
                  <a:srgbClr val="00FFFF"/>
                </a:solidFill>
                <a:effectLst/>
              </a:rPr>
              <a:t>VENAE SUPERFICIALES MEMBRI SUPERIORIS</a:t>
            </a:r>
            <a:endParaRPr lang="en-US" altLang="sr-Latn-RS" sz="2800" b="1">
              <a:solidFill>
                <a:srgbClr val="00FFFF"/>
              </a:solidFill>
              <a:effectLst/>
            </a:endParaRPr>
          </a:p>
        </p:txBody>
      </p:sp>
      <p:sp>
        <p:nvSpPr>
          <p:cNvPr id="161795" name="Rectangle 3"/>
          <p:cNvSpPr>
            <a:spLocks noGrp="1" noChangeArrowheads="1"/>
          </p:cNvSpPr>
          <p:nvPr>
            <p:ph type="body" idx="1"/>
          </p:nvPr>
        </p:nvSpPr>
        <p:spPr>
          <a:xfrm>
            <a:off x="179388" y="908050"/>
            <a:ext cx="8748712" cy="5949950"/>
          </a:xfrm>
        </p:spPr>
        <p:txBody>
          <a:bodyPr/>
          <a:lstStyle/>
          <a:p>
            <a:pPr eaLnBrk="1" hangingPunct="1">
              <a:lnSpc>
                <a:spcPct val="80000"/>
              </a:lnSpc>
              <a:buNone/>
              <a:defRPr/>
            </a:pPr>
            <a:r>
              <a:rPr lang="sr-Latn-CS" sz="2000" b="1" dirty="0" err="1">
                <a:solidFill>
                  <a:srgbClr val="FFFF00"/>
                </a:solidFill>
              </a:rPr>
              <a:t>vv.digitales</a:t>
            </a:r>
            <a:r>
              <a:rPr lang="sr-Latn-CS" sz="2000" b="1" dirty="0">
                <a:solidFill>
                  <a:srgbClr val="FFFF00"/>
                </a:solidFill>
              </a:rPr>
              <a:t> </a:t>
            </a:r>
            <a:r>
              <a:rPr lang="sr-Latn-CS" sz="2000" b="1" dirty="0" err="1">
                <a:solidFill>
                  <a:srgbClr val="FFFF00"/>
                </a:solidFill>
              </a:rPr>
              <a:t>palmares</a:t>
            </a:r>
            <a:r>
              <a:rPr lang="sr-Latn-CS" sz="2000" b="1" dirty="0">
                <a:solidFill>
                  <a:srgbClr val="FFFF00"/>
                </a:solidFill>
              </a:rPr>
              <a:t> </a:t>
            </a:r>
            <a:r>
              <a:rPr lang="sr-Latn-CS" sz="2000" b="1" dirty="0" err="1">
                <a:solidFill>
                  <a:srgbClr val="FFFF00"/>
                </a:solidFill>
              </a:rPr>
              <a:t>propriae</a:t>
            </a:r>
            <a:r>
              <a:rPr lang="sr-Latn-CS" sz="2000" b="1" dirty="0">
                <a:solidFill>
                  <a:srgbClr val="FFFF00"/>
                </a:solidFill>
              </a:rPr>
              <a:t> – </a:t>
            </a:r>
            <a:r>
              <a:rPr lang="sr-Latn-CS" sz="2000" b="1" dirty="0" err="1">
                <a:solidFill>
                  <a:srgbClr val="FFFF00"/>
                </a:solidFill>
              </a:rPr>
              <a:t>vv.digitales</a:t>
            </a:r>
            <a:r>
              <a:rPr lang="sr-Latn-CS" sz="2000" b="1" dirty="0">
                <a:solidFill>
                  <a:srgbClr val="FFFF00"/>
                </a:solidFill>
              </a:rPr>
              <a:t> </a:t>
            </a:r>
            <a:r>
              <a:rPr lang="sr-Latn-CS" sz="2000" b="1" dirty="0" err="1">
                <a:solidFill>
                  <a:srgbClr val="FFFF00"/>
                </a:solidFill>
              </a:rPr>
              <a:t>palmares</a:t>
            </a:r>
            <a:r>
              <a:rPr lang="sr-Latn-CS" sz="2000" b="1" dirty="0">
                <a:solidFill>
                  <a:srgbClr val="FFFF00"/>
                </a:solidFill>
              </a:rPr>
              <a:t> </a:t>
            </a:r>
            <a:r>
              <a:rPr lang="sr-Latn-CS" sz="2000" b="1" dirty="0" err="1">
                <a:solidFill>
                  <a:srgbClr val="FFFF00"/>
                </a:solidFill>
              </a:rPr>
              <a:t>communes</a:t>
            </a:r>
            <a:r>
              <a:rPr lang="sr-Latn-CS" sz="2000" b="1" dirty="0">
                <a:solidFill>
                  <a:srgbClr val="FFFF00"/>
                </a:solidFill>
              </a:rPr>
              <a:t> – </a:t>
            </a:r>
            <a:r>
              <a:rPr lang="sr-Latn-CS" sz="2000" b="1" dirty="0" err="1">
                <a:solidFill>
                  <a:srgbClr val="66FFFF"/>
                </a:solidFill>
              </a:rPr>
              <a:t>arcus</a:t>
            </a:r>
            <a:r>
              <a:rPr lang="sr-Latn-CS" sz="2000" b="1" dirty="0">
                <a:solidFill>
                  <a:srgbClr val="66FFFF"/>
                </a:solidFill>
              </a:rPr>
              <a:t> </a:t>
            </a:r>
            <a:r>
              <a:rPr lang="sr-Latn-CS" sz="2000" b="1" dirty="0" err="1">
                <a:solidFill>
                  <a:srgbClr val="66FFFF"/>
                </a:solidFill>
              </a:rPr>
              <a:t>venosus</a:t>
            </a:r>
            <a:r>
              <a:rPr lang="sr-Latn-CS" sz="2000" b="1" dirty="0">
                <a:solidFill>
                  <a:srgbClr val="66FFFF"/>
                </a:solidFill>
              </a:rPr>
              <a:t> </a:t>
            </a:r>
            <a:r>
              <a:rPr lang="sr-Latn-CS" sz="2000" b="1" dirty="0" err="1">
                <a:solidFill>
                  <a:srgbClr val="66FFFF"/>
                </a:solidFill>
              </a:rPr>
              <a:t>palmaris</a:t>
            </a:r>
            <a:r>
              <a:rPr lang="sr-Latn-CS" sz="2000" b="1" dirty="0">
                <a:solidFill>
                  <a:srgbClr val="66FFFF"/>
                </a:solidFill>
              </a:rPr>
              <a:t> </a:t>
            </a:r>
            <a:r>
              <a:rPr lang="sr-Latn-CS" sz="2000" b="1" dirty="0" err="1">
                <a:solidFill>
                  <a:srgbClr val="66FFFF"/>
                </a:solidFill>
              </a:rPr>
              <a:t>superficialis</a:t>
            </a:r>
            <a:r>
              <a:rPr lang="en-GB" sz="2000" b="1" dirty="0">
                <a:solidFill>
                  <a:srgbClr val="66FFFF"/>
                </a:solidFill>
              </a:rPr>
              <a:t> </a:t>
            </a:r>
            <a:r>
              <a:rPr lang="sr-Latn-CS" sz="2000" i="1" dirty="0">
                <a:solidFill>
                  <a:srgbClr val="FFFF00"/>
                </a:solidFill>
              </a:rPr>
              <a:t> – </a:t>
            </a:r>
            <a:r>
              <a:rPr lang="sr-Latn-CS" sz="2000" i="1" dirty="0" err="1">
                <a:solidFill>
                  <a:srgbClr val="FFFF00"/>
                </a:solidFill>
              </a:rPr>
              <a:t>v.mediana</a:t>
            </a:r>
            <a:r>
              <a:rPr lang="sr-Latn-CS" sz="2000" i="1" dirty="0">
                <a:solidFill>
                  <a:srgbClr val="FFFF00"/>
                </a:solidFill>
              </a:rPr>
              <a:t> </a:t>
            </a:r>
            <a:r>
              <a:rPr lang="sr-Latn-CS" sz="2000" i="1" dirty="0" err="1">
                <a:solidFill>
                  <a:srgbClr val="FFFF00"/>
                </a:solidFill>
              </a:rPr>
              <a:t>antebrachi</a:t>
            </a:r>
            <a:r>
              <a:rPr lang="en-GB" sz="2000" i="1" dirty="0">
                <a:solidFill>
                  <a:srgbClr val="FFFF00"/>
                </a:solidFill>
              </a:rPr>
              <a:t> and </a:t>
            </a:r>
          </a:p>
          <a:p>
            <a:pPr eaLnBrk="1" hangingPunct="1">
              <a:lnSpc>
                <a:spcPct val="80000"/>
              </a:lnSpc>
              <a:buNone/>
              <a:defRPr/>
            </a:pPr>
            <a:r>
              <a:rPr lang="en-GB" sz="2000" i="1" dirty="0">
                <a:solidFill>
                  <a:srgbClr val="FFFF00"/>
                </a:solidFill>
              </a:rPr>
              <a:t>     </a:t>
            </a:r>
            <a:r>
              <a:rPr lang="sr-Latn-CS" sz="2000" i="1" dirty="0" err="1">
                <a:solidFill>
                  <a:srgbClr val="FFFF00"/>
                </a:solidFill>
              </a:rPr>
              <a:t>rete</a:t>
            </a:r>
            <a:r>
              <a:rPr lang="sr-Latn-CS" sz="2000" i="1" dirty="0">
                <a:solidFill>
                  <a:srgbClr val="FFFF00"/>
                </a:solidFill>
              </a:rPr>
              <a:t> </a:t>
            </a:r>
            <a:r>
              <a:rPr lang="sr-Latn-CS" sz="2000" i="1" dirty="0" err="1">
                <a:solidFill>
                  <a:srgbClr val="FFFF00"/>
                </a:solidFill>
              </a:rPr>
              <a:t>venosum</a:t>
            </a:r>
            <a:r>
              <a:rPr lang="sr-Latn-CS" sz="2000" i="1" dirty="0">
                <a:solidFill>
                  <a:srgbClr val="FFFF00"/>
                </a:solidFill>
              </a:rPr>
              <a:t> </a:t>
            </a:r>
            <a:r>
              <a:rPr lang="sr-Latn-CS" sz="2000" i="1" dirty="0" err="1">
                <a:solidFill>
                  <a:srgbClr val="FFFF00"/>
                </a:solidFill>
              </a:rPr>
              <a:t>dorsale</a:t>
            </a:r>
            <a:r>
              <a:rPr lang="sr-Latn-CS" sz="2000" i="1" dirty="0">
                <a:solidFill>
                  <a:srgbClr val="FFFF00"/>
                </a:solidFill>
              </a:rPr>
              <a:t> </a:t>
            </a:r>
            <a:r>
              <a:rPr lang="sr-Latn-CS" sz="2000" i="1" dirty="0" err="1">
                <a:solidFill>
                  <a:srgbClr val="FFFF00"/>
                </a:solidFill>
              </a:rPr>
              <a:t>manus</a:t>
            </a:r>
            <a:r>
              <a:rPr lang="en-GB" sz="2000" i="1" dirty="0">
                <a:solidFill>
                  <a:srgbClr val="FFFF00"/>
                </a:solidFill>
              </a:rPr>
              <a:t> (dorsal venous arch)</a:t>
            </a:r>
            <a:endParaRPr lang="sr-Latn-CS" sz="2000" i="1" dirty="0">
              <a:solidFill>
                <a:srgbClr val="FFFF00"/>
              </a:solidFill>
            </a:endParaRPr>
          </a:p>
          <a:p>
            <a:pPr eaLnBrk="1" hangingPunct="1">
              <a:lnSpc>
                <a:spcPct val="80000"/>
              </a:lnSpc>
              <a:buFont typeface="Wingdings" panose="05000000000000000000" pitchFamily="2" charset="2"/>
              <a:buNone/>
              <a:defRPr/>
            </a:pPr>
            <a:r>
              <a:rPr lang="sr-Latn-CS" sz="2000" b="1" dirty="0" err="1">
                <a:solidFill>
                  <a:srgbClr val="FFFF00"/>
                </a:solidFill>
              </a:rPr>
              <a:t>vv.digitales</a:t>
            </a:r>
            <a:r>
              <a:rPr lang="sr-Latn-CS" sz="2000" b="1" dirty="0">
                <a:solidFill>
                  <a:srgbClr val="FFFF00"/>
                </a:solidFill>
              </a:rPr>
              <a:t> </a:t>
            </a:r>
            <a:r>
              <a:rPr lang="en-GB" sz="2000" b="1" dirty="0" err="1">
                <a:solidFill>
                  <a:srgbClr val="FFFF00"/>
                </a:solidFill>
              </a:rPr>
              <a:t>dorsales</a:t>
            </a:r>
            <a:r>
              <a:rPr lang="sr-Latn-CS" sz="2000" b="1" dirty="0">
                <a:solidFill>
                  <a:srgbClr val="FFFF00"/>
                </a:solidFill>
              </a:rPr>
              <a:t> </a:t>
            </a:r>
            <a:r>
              <a:rPr lang="sr-Latn-CS" sz="2000" b="1" dirty="0" err="1">
                <a:solidFill>
                  <a:srgbClr val="FFFF00"/>
                </a:solidFill>
              </a:rPr>
              <a:t>propriae</a:t>
            </a:r>
            <a:r>
              <a:rPr lang="sr-Latn-CS" sz="2000" b="1" dirty="0">
                <a:solidFill>
                  <a:srgbClr val="FFFF00"/>
                </a:solidFill>
              </a:rPr>
              <a:t> </a:t>
            </a:r>
            <a:r>
              <a:rPr lang="en-GB" sz="2000" b="1" i="1" dirty="0">
                <a:solidFill>
                  <a:srgbClr val="FFFF00"/>
                </a:solidFill>
              </a:rPr>
              <a:t>- </a:t>
            </a:r>
            <a:r>
              <a:rPr lang="sr-Latn-CS" sz="2000" i="1" dirty="0" err="1">
                <a:solidFill>
                  <a:srgbClr val="FFFF00"/>
                </a:solidFill>
              </a:rPr>
              <a:t>vv.metacarpeae</a:t>
            </a:r>
            <a:r>
              <a:rPr lang="sr-Latn-CS" sz="2000" i="1" dirty="0">
                <a:solidFill>
                  <a:srgbClr val="FFFF00"/>
                </a:solidFill>
              </a:rPr>
              <a:t> dorsales – rete venosum </a:t>
            </a:r>
            <a:r>
              <a:rPr lang="sr-Latn-CS" sz="2000" i="1" dirty="0" err="1">
                <a:solidFill>
                  <a:srgbClr val="FFFF00"/>
                </a:solidFill>
              </a:rPr>
              <a:t>dorsale</a:t>
            </a:r>
            <a:r>
              <a:rPr lang="sr-Latn-CS" sz="2000" i="1" dirty="0">
                <a:solidFill>
                  <a:srgbClr val="FFFF00"/>
                </a:solidFill>
              </a:rPr>
              <a:t> </a:t>
            </a:r>
            <a:r>
              <a:rPr lang="sr-Latn-CS" sz="2000" i="1" dirty="0" err="1">
                <a:solidFill>
                  <a:srgbClr val="FFFF00"/>
                </a:solidFill>
              </a:rPr>
              <a:t>manus</a:t>
            </a:r>
            <a:r>
              <a:rPr lang="en-GB" sz="2000" i="1" dirty="0">
                <a:solidFill>
                  <a:srgbClr val="FFFF00"/>
                </a:solidFill>
              </a:rPr>
              <a:t> (dorsal venous arch)</a:t>
            </a:r>
            <a:endParaRPr lang="sr-Latn-CS" sz="2000" i="1" dirty="0">
              <a:solidFill>
                <a:srgbClr val="FFFF00"/>
              </a:solidFill>
            </a:endParaRPr>
          </a:p>
          <a:p>
            <a:pPr eaLnBrk="1" hangingPunct="1">
              <a:lnSpc>
                <a:spcPct val="80000"/>
              </a:lnSpc>
              <a:buFont typeface="Wingdings" panose="05000000000000000000" pitchFamily="2" charset="2"/>
              <a:buNone/>
              <a:defRPr/>
            </a:pPr>
            <a:endParaRPr lang="sr-Latn-CS" sz="2000" b="1" i="1" dirty="0">
              <a:solidFill>
                <a:srgbClr val="00FFFF"/>
              </a:solidFill>
            </a:endParaRPr>
          </a:p>
          <a:p>
            <a:pPr eaLnBrk="1" hangingPunct="1">
              <a:lnSpc>
                <a:spcPct val="80000"/>
              </a:lnSpc>
              <a:buFont typeface="Wingdings" panose="05000000000000000000" pitchFamily="2" charset="2"/>
              <a:buNone/>
              <a:defRPr/>
            </a:pPr>
            <a:endParaRPr lang="sr-Latn-CS" sz="2000" b="1" i="1" dirty="0">
              <a:solidFill>
                <a:srgbClr val="00FFFF"/>
              </a:solidFill>
            </a:endParaRPr>
          </a:p>
          <a:p>
            <a:pPr eaLnBrk="1" hangingPunct="1">
              <a:lnSpc>
                <a:spcPct val="80000"/>
              </a:lnSpc>
              <a:buFontTx/>
              <a:buChar char="-"/>
              <a:defRPr/>
            </a:pPr>
            <a:endParaRPr lang="sr-Latn-CS" sz="2000" i="1" dirty="0">
              <a:solidFill>
                <a:srgbClr val="00FFFF"/>
              </a:solidFill>
              <a:effectLst/>
            </a:endParaRPr>
          </a:p>
        </p:txBody>
      </p:sp>
      <p:pic>
        <p:nvPicPr>
          <p:cNvPr id="2" name="Picture 1">
            <a:extLst>
              <a:ext uri="{FF2B5EF4-FFF2-40B4-BE49-F238E27FC236}">
                <a16:creationId xmlns:a16="http://schemas.microsoft.com/office/drawing/2014/main" id="{84C34909-F947-2C6E-1E3D-896773A0567B}"/>
              </a:ext>
            </a:extLst>
          </p:cNvPr>
          <p:cNvPicPr>
            <a:picLocks noChangeAspect="1"/>
          </p:cNvPicPr>
          <p:nvPr/>
        </p:nvPicPr>
        <p:blipFill>
          <a:blip r:embed="rId3"/>
          <a:stretch>
            <a:fillRect/>
          </a:stretch>
        </p:blipFill>
        <p:spPr>
          <a:xfrm>
            <a:off x="1115616" y="2378587"/>
            <a:ext cx="7319746" cy="4363525"/>
          </a:xfrm>
          <a:prstGeom prst="rect">
            <a:avLst/>
          </a:prstGeom>
        </p:spPr>
      </p:pic>
    </p:spTree>
    <p:extLst>
      <p:ext uri="{BB962C8B-B14F-4D97-AF65-F5344CB8AC3E}">
        <p14:creationId xmlns:p14="http://schemas.microsoft.com/office/powerpoint/2010/main" val="1945848872"/>
      </p:ext>
    </p:extLst>
  </p:cSld>
  <p:clrMapOvr>
    <a:masterClrMapping/>
  </p:clrMapOvr>
  <p:transition spd="slow">
    <p:strips dir="rd"/>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C4D893F-3DA6-7741-697E-3CA5DE53C295}"/>
              </a:ext>
            </a:extLst>
          </p:cNvPr>
          <p:cNvPicPr>
            <a:picLocks noChangeAspect="1"/>
          </p:cNvPicPr>
          <p:nvPr/>
        </p:nvPicPr>
        <p:blipFill>
          <a:blip r:embed="rId2"/>
          <a:stretch>
            <a:fillRect/>
          </a:stretch>
        </p:blipFill>
        <p:spPr>
          <a:xfrm>
            <a:off x="73148" y="967283"/>
            <a:ext cx="8997703" cy="4923433"/>
          </a:xfrm>
          <a:prstGeom prst="rect">
            <a:avLst/>
          </a:prstGeom>
        </p:spPr>
      </p:pic>
    </p:spTree>
    <p:extLst>
      <p:ext uri="{BB962C8B-B14F-4D97-AF65-F5344CB8AC3E}">
        <p14:creationId xmlns:p14="http://schemas.microsoft.com/office/powerpoint/2010/main" val="3454430784"/>
      </p:ext>
    </p:extLst>
  </p:cSld>
  <p:clrMapOvr>
    <a:masterClrMapping/>
  </p:clrMapOvr>
  <p:transition spd="slow">
    <p:strips dir="rd"/>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4146" name="Picture 9" descr="v"/>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643438" y="0"/>
            <a:ext cx="4500562" cy="6858000"/>
          </a:xfrm>
          <a:noFill/>
          <a:extLst>
            <a:ext uri="{909E8E84-426E-40DD-AFC4-6F175D3DCCD1}">
              <a14:hiddenFill xmlns:a14="http://schemas.microsoft.com/office/drawing/2010/main">
                <a:solidFill>
                  <a:srgbClr val="FFFFFF"/>
                </a:solidFill>
              </a14:hiddenFill>
            </a:ext>
          </a:extLst>
        </p:spPr>
      </p:pic>
      <p:pic>
        <p:nvPicPr>
          <p:cNvPr id="134147" name="Picture 11" descr="vene ruke copy"/>
          <p:cNvPicPr>
            <a:picLocks noGrp="1" noChangeAspect="1" noChangeArrowheads="1"/>
          </p:cNvPicPr>
          <p:nvPr>
            <p:ph sz="half" idx="1"/>
          </p:nvPr>
        </p:nvPicPr>
        <p:blipFill>
          <a:blip r:embed="rId4">
            <a:extLst>
              <a:ext uri="{28A0092B-C50C-407E-A947-70E740481C1C}">
                <a14:useLocalDpi xmlns:a14="http://schemas.microsoft.com/office/drawing/2010/main" val="0"/>
              </a:ext>
            </a:extLst>
          </a:blip>
          <a:srcRect/>
          <a:stretch>
            <a:fillRect/>
          </a:stretch>
        </p:blipFill>
        <p:spPr>
          <a:xfrm>
            <a:off x="0" y="0"/>
            <a:ext cx="4514850" cy="6669088"/>
          </a:xfr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64921049"/>
      </p:ext>
    </p:extLst>
  </p:cSld>
  <p:clrMapOvr>
    <a:masterClrMapping/>
  </p:clrMapOvr>
  <p:transition spd="slow">
    <p:strips dir="rd"/>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48708D3-F9AC-0DF5-93F6-347A0BEEAD4F}"/>
              </a:ext>
            </a:extLst>
          </p:cNvPr>
          <p:cNvPicPr>
            <a:picLocks noChangeAspect="1"/>
          </p:cNvPicPr>
          <p:nvPr/>
        </p:nvPicPr>
        <p:blipFill>
          <a:blip r:embed="rId2"/>
          <a:stretch>
            <a:fillRect/>
          </a:stretch>
        </p:blipFill>
        <p:spPr>
          <a:xfrm>
            <a:off x="115684" y="947948"/>
            <a:ext cx="8912632" cy="5217356"/>
          </a:xfrm>
          <a:prstGeom prst="rect">
            <a:avLst/>
          </a:prstGeom>
        </p:spPr>
      </p:pic>
    </p:spTree>
    <p:extLst>
      <p:ext uri="{BB962C8B-B14F-4D97-AF65-F5344CB8AC3E}">
        <p14:creationId xmlns:p14="http://schemas.microsoft.com/office/powerpoint/2010/main" val="4251372140"/>
      </p:ext>
    </p:extLst>
  </p:cSld>
  <p:clrMapOvr>
    <a:masterClrMapping/>
  </p:clrMapOvr>
  <p:transition spd="slow">
    <p:strips dir="rd"/>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0290" name="Picture 8" descr="vene površ"/>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4859338" y="1052513"/>
            <a:ext cx="4033837" cy="5113337"/>
          </a:xfrm>
          <a:noFill/>
          <a:extLst>
            <a:ext uri="{909E8E84-426E-40DD-AFC4-6F175D3DCCD1}">
              <a14:hiddenFill xmlns:a14="http://schemas.microsoft.com/office/drawing/2010/main">
                <a:solidFill>
                  <a:srgbClr val="FFFFFF"/>
                </a:solidFill>
              </a14:hiddenFill>
            </a:ext>
          </a:extLst>
        </p:spPr>
      </p:pic>
      <p:pic>
        <p:nvPicPr>
          <p:cNvPr id="140291" name="Picture 7" descr="vene ruke 2"/>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rcRect/>
          <a:stretch>
            <a:fillRect/>
          </a:stretch>
        </p:blipFill>
        <p:spPr>
          <a:xfrm>
            <a:off x="395288" y="260350"/>
            <a:ext cx="4105275" cy="6264275"/>
          </a:xfr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73231021"/>
      </p:ext>
    </p:extLst>
  </p:cSld>
  <p:clrMapOvr>
    <a:masterClrMapping/>
  </p:clrMapOvr>
  <p:transition spd="slow">
    <p:strips dir="rd"/>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7DCA098-EB5B-3C00-52BA-10D1E18F6317}"/>
              </a:ext>
            </a:extLst>
          </p:cNvPr>
          <p:cNvPicPr>
            <a:picLocks noChangeAspect="1"/>
          </p:cNvPicPr>
          <p:nvPr/>
        </p:nvPicPr>
        <p:blipFill>
          <a:blip r:embed="rId2"/>
          <a:stretch>
            <a:fillRect/>
          </a:stretch>
        </p:blipFill>
        <p:spPr>
          <a:xfrm>
            <a:off x="-651" y="836712"/>
            <a:ext cx="9144651" cy="5221876"/>
          </a:xfrm>
          <a:prstGeom prst="rect">
            <a:avLst/>
          </a:prstGeom>
        </p:spPr>
      </p:pic>
    </p:spTree>
    <p:extLst>
      <p:ext uri="{BB962C8B-B14F-4D97-AF65-F5344CB8AC3E}">
        <p14:creationId xmlns:p14="http://schemas.microsoft.com/office/powerpoint/2010/main" val="1553591809"/>
      </p:ext>
    </p:extLst>
  </p:cSld>
  <p:clrMapOvr>
    <a:masterClrMapping/>
  </p:clrMapOvr>
  <p:transition spd="slow">
    <p:strips dir="rd"/>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0285A1E-A009-3695-1C68-DD25DEF63936}"/>
              </a:ext>
            </a:extLst>
          </p:cNvPr>
          <p:cNvPicPr>
            <a:picLocks noChangeAspect="1"/>
          </p:cNvPicPr>
          <p:nvPr/>
        </p:nvPicPr>
        <p:blipFill>
          <a:blip r:embed="rId2"/>
          <a:stretch>
            <a:fillRect/>
          </a:stretch>
        </p:blipFill>
        <p:spPr>
          <a:xfrm>
            <a:off x="65924" y="868409"/>
            <a:ext cx="9078076" cy="5121182"/>
          </a:xfrm>
          <a:prstGeom prst="rect">
            <a:avLst/>
          </a:prstGeom>
        </p:spPr>
      </p:pic>
    </p:spTree>
    <p:extLst>
      <p:ext uri="{BB962C8B-B14F-4D97-AF65-F5344CB8AC3E}">
        <p14:creationId xmlns:p14="http://schemas.microsoft.com/office/powerpoint/2010/main" val="93666021"/>
      </p:ext>
    </p:extLst>
  </p:cSld>
  <p:clrMapOvr>
    <a:masterClrMapping/>
  </p:clrMapOvr>
  <p:transition spd="slow">
    <p:strips dir="rd"/>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6194" name="Picture 10" descr="v"/>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323850" y="0"/>
            <a:ext cx="4032250" cy="6597650"/>
          </a:xfrm>
          <a:noFill/>
          <a:extLst>
            <a:ext uri="{909E8E84-426E-40DD-AFC4-6F175D3DCCD1}">
              <a14:hiddenFill xmlns:a14="http://schemas.microsoft.com/office/drawing/2010/main">
                <a:solidFill>
                  <a:srgbClr val="FFFFFF"/>
                </a:solidFill>
              </a14:hiddenFill>
            </a:ext>
          </a:extLst>
        </p:spPr>
      </p:pic>
      <p:pic>
        <p:nvPicPr>
          <p:cNvPr id="136195" name="Picture 12" descr="vensko N copy"/>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rcRect/>
          <a:stretch>
            <a:fillRect/>
          </a:stretch>
        </p:blipFill>
        <p:spPr>
          <a:xfrm>
            <a:off x="4643438" y="0"/>
            <a:ext cx="4176712" cy="6858000"/>
          </a:xfrm>
          <a:noFill/>
          <a:extLst>
            <a:ext uri="{909E8E84-426E-40DD-AFC4-6F175D3DCCD1}">
              <a14:hiddenFill xmlns:a14="http://schemas.microsoft.com/office/drawing/2010/main">
                <a:solidFill>
                  <a:srgbClr val="FFFFFF"/>
                </a:solidFill>
              </a14:hiddenFill>
            </a:ext>
          </a:extLst>
        </p:spPr>
      </p:pic>
      <p:sp>
        <p:nvSpPr>
          <p:cNvPr id="133133" name="AutoShape 13"/>
          <p:cNvSpPr>
            <a:spLocks noChangeArrowheads="1"/>
          </p:cNvSpPr>
          <p:nvPr/>
        </p:nvSpPr>
        <p:spPr bwMode="auto">
          <a:xfrm rot="-877253">
            <a:off x="5651500" y="1420813"/>
            <a:ext cx="1216025" cy="144462"/>
          </a:xfrm>
          <a:prstGeom prst="rightArrow">
            <a:avLst>
              <a:gd name="adj1" fmla="val 50000"/>
              <a:gd name="adj2" fmla="val 210440"/>
            </a:avLst>
          </a:prstGeom>
          <a:solidFill>
            <a:srgbClr val="FF6600"/>
          </a:solidFill>
          <a:ln w="9525">
            <a:solidFill>
              <a:schemeClr val="tx1"/>
            </a:solidFill>
            <a:miter lim="800000"/>
            <a:headEnd/>
            <a:tailEnd/>
          </a:ln>
          <a:effectLst/>
        </p:spPr>
        <p:txBody>
          <a:bodyPr wrap="none" anchor="ctr"/>
          <a:lstStyle/>
          <a:p>
            <a:pPr>
              <a:defRPr/>
            </a:pPr>
            <a:endParaRPr lang="sr-Latn-CS">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6169392"/>
      </p:ext>
    </p:extLst>
  </p:cSld>
  <p:clrMapOvr>
    <a:masterClrMapping/>
  </p:clrMapOvr>
  <p:transition spd="slow">
    <p:strips dir="rd"/>
  </p:transition>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8242" name="Picture 7" descr="v"/>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0" y="260350"/>
            <a:ext cx="4140200" cy="6337300"/>
          </a:xfrm>
          <a:noFill/>
          <a:extLst>
            <a:ext uri="{909E8E84-426E-40DD-AFC4-6F175D3DCCD1}">
              <a14:hiddenFill xmlns:a14="http://schemas.microsoft.com/office/drawing/2010/main">
                <a:solidFill>
                  <a:srgbClr val="FFFFFF"/>
                </a:solidFill>
              </a14:hiddenFill>
            </a:ext>
          </a:extLst>
        </p:spPr>
      </p:pic>
      <p:pic>
        <p:nvPicPr>
          <p:cNvPr id="138243" name="Picture 8" descr="v"/>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rcRect/>
          <a:stretch>
            <a:fillRect/>
          </a:stretch>
        </p:blipFill>
        <p:spPr>
          <a:xfrm>
            <a:off x="4140200" y="260350"/>
            <a:ext cx="5003800" cy="6337300"/>
          </a:xfr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0966528"/>
      </p:ext>
    </p:extLst>
  </p:cSld>
  <p:clrMapOvr>
    <a:masterClrMapping/>
  </p:clrMapOvr>
  <p:transition spd="slow">
    <p:strips dir="rd"/>
  </p:transition>
</p:sld>
</file>

<file path=ppt/tags/tag1.xml><?xml version="1.0" encoding="utf-8"?>
<p:tagLst xmlns:a="http://schemas.openxmlformats.org/drawingml/2006/main" xmlns:r="http://schemas.openxmlformats.org/officeDocument/2006/relationships" xmlns:p="http://schemas.openxmlformats.org/presentationml/2006/main">
  <p:tag name="TIMING" val="|11.9|3.6"/>
</p:tagLst>
</file>

<file path=ppt/tags/tag10.xml><?xml version="1.0" encoding="utf-8"?>
<p:tagLst xmlns:a="http://schemas.openxmlformats.org/drawingml/2006/main" xmlns:r="http://schemas.openxmlformats.org/officeDocument/2006/relationships" xmlns:p="http://schemas.openxmlformats.org/presentationml/2006/main">
  <p:tag name="TIMING" val="|6.6|2|1.1|0.3|0.3|49.1|7.4"/>
</p:tagLst>
</file>

<file path=ppt/tags/tag11.xml><?xml version="1.0" encoding="utf-8"?>
<p:tagLst xmlns:a="http://schemas.openxmlformats.org/drawingml/2006/main" xmlns:r="http://schemas.openxmlformats.org/officeDocument/2006/relationships" xmlns:p="http://schemas.openxmlformats.org/presentationml/2006/main">
  <p:tag name="TIMING" val="|28.6|5.6"/>
</p:tagLst>
</file>

<file path=ppt/tags/tag12.xml><?xml version="1.0" encoding="utf-8"?>
<p:tagLst xmlns:a="http://schemas.openxmlformats.org/drawingml/2006/main" xmlns:r="http://schemas.openxmlformats.org/officeDocument/2006/relationships" xmlns:p="http://schemas.openxmlformats.org/presentationml/2006/main">
  <p:tag name="TIMING" val="|48.7"/>
</p:tagLst>
</file>

<file path=ppt/tags/tag13.xml><?xml version="1.0" encoding="utf-8"?>
<p:tagLst xmlns:a="http://schemas.openxmlformats.org/drawingml/2006/main" xmlns:r="http://schemas.openxmlformats.org/officeDocument/2006/relationships" xmlns:p="http://schemas.openxmlformats.org/presentationml/2006/main">
  <p:tag name="TIMING" val="|2.1|1.7|1.8|1.4|1.2|0.8|1.6|1.1"/>
</p:tagLst>
</file>

<file path=ppt/tags/tag14.xml><?xml version="1.0" encoding="utf-8"?>
<p:tagLst xmlns:a="http://schemas.openxmlformats.org/drawingml/2006/main" xmlns:r="http://schemas.openxmlformats.org/officeDocument/2006/relationships" xmlns:p="http://schemas.openxmlformats.org/presentationml/2006/main">
  <p:tag name="TIMING" val="|1.1|1.4|2.7"/>
</p:tagLst>
</file>

<file path=ppt/tags/tag15.xml><?xml version="1.0" encoding="utf-8"?>
<p:tagLst xmlns:a="http://schemas.openxmlformats.org/drawingml/2006/main" xmlns:r="http://schemas.openxmlformats.org/officeDocument/2006/relationships" xmlns:p="http://schemas.openxmlformats.org/presentationml/2006/main">
  <p:tag name="TIMING" val="|61.7"/>
</p:tagLst>
</file>

<file path=ppt/tags/tag16.xml><?xml version="1.0" encoding="utf-8"?>
<p:tagLst xmlns:a="http://schemas.openxmlformats.org/drawingml/2006/main" xmlns:r="http://schemas.openxmlformats.org/officeDocument/2006/relationships" xmlns:p="http://schemas.openxmlformats.org/presentationml/2006/main">
  <p:tag name="TIMING" val="|33.3"/>
</p:tagLst>
</file>

<file path=ppt/tags/tag17.xml><?xml version="1.0" encoding="utf-8"?>
<p:tagLst xmlns:a="http://schemas.openxmlformats.org/drawingml/2006/main" xmlns:r="http://schemas.openxmlformats.org/officeDocument/2006/relationships" xmlns:p="http://schemas.openxmlformats.org/presentationml/2006/main">
  <p:tag name="TIMING" val="|1|2.2|2.3|89.3"/>
</p:tagLst>
</file>

<file path=ppt/tags/tag18.xml><?xml version="1.0" encoding="utf-8"?>
<p:tagLst xmlns:a="http://schemas.openxmlformats.org/drawingml/2006/main" xmlns:r="http://schemas.openxmlformats.org/officeDocument/2006/relationships" xmlns:p="http://schemas.openxmlformats.org/presentationml/2006/main">
  <p:tag name="TIMING" val="|1|1.4|17|1.3|3.6|1.2|74.4"/>
</p:tagLst>
</file>

<file path=ppt/tags/tag19.xml><?xml version="1.0" encoding="utf-8"?>
<p:tagLst xmlns:a="http://schemas.openxmlformats.org/drawingml/2006/main" xmlns:r="http://schemas.openxmlformats.org/officeDocument/2006/relationships" xmlns:p="http://schemas.openxmlformats.org/presentationml/2006/main">
  <p:tag name="TIMING" val="|2.7|2.3|1|2|1.2"/>
</p:tagLst>
</file>

<file path=ppt/tags/tag2.xml><?xml version="1.0" encoding="utf-8"?>
<p:tagLst xmlns:a="http://schemas.openxmlformats.org/drawingml/2006/main" xmlns:r="http://schemas.openxmlformats.org/officeDocument/2006/relationships" xmlns:p="http://schemas.openxmlformats.org/presentationml/2006/main">
  <p:tag name="TIMING" val="|18.8|15.8|2.8|1.8"/>
</p:tagLst>
</file>

<file path=ppt/tags/tag20.xml><?xml version="1.0" encoding="utf-8"?>
<p:tagLst xmlns:a="http://schemas.openxmlformats.org/drawingml/2006/main" xmlns:r="http://schemas.openxmlformats.org/officeDocument/2006/relationships" xmlns:p="http://schemas.openxmlformats.org/presentationml/2006/main">
  <p:tag name="TIMING" val="|2.7|2.3|1|2|1.2"/>
</p:tagLst>
</file>

<file path=ppt/tags/tag21.xml><?xml version="1.0" encoding="utf-8"?>
<p:tagLst xmlns:a="http://schemas.openxmlformats.org/drawingml/2006/main" xmlns:r="http://schemas.openxmlformats.org/officeDocument/2006/relationships" xmlns:p="http://schemas.openxmlformats.org/presentationml/2006/main">
  <p:tag name="TIMING" val="|1.8"/>
</p:tagLst>
</file>

<file path=ppt/tags/tag22.xml><?xml version="1.0" encoding="utf-8"?>
<p:tagLst xmlns:a="http://schemas.openxmlformats.org/drawingml/2006/main" xmlns:r="http://schemas.openxmlformats.org/officeDocument/2006/relationships" xmlns:p="http://schemas.openxmlformats.org/presentationml/2006/main">
  <p:tag name="TIMING" val="|84.8"/>
</p:tagLst>
</file>

<file path=ppt/tags/tag23.xml><?xml version="1.0" encoding="utf-8"?>
<p:tagLst xmlns:a="http://schemas.openxmlformats.org/drawingml/2006/main" xmlns:r="http://schemas.openxmlformats.org/officeDocument/2006/relationships" xmlns:p="http://schemas.openxmlformats.org/presentationml/2006/main">
  <p:tag name="TIMING" val="|1.7"/>
</p:tagLst>
</file>

<file path=ppt/tags/tag24.xml><?xml version="1.0" encoding="utf-8"?>
<p:tagLst xmlns:a="http://schemas.openxmlformats.org/drawingml/2006/main" xmlns:r="http://schemas.openxmlformats.org/officeDocument/2006/relationships" xmlns:p="http://schemas.openxmlformats.org/presentationml/2006/main">
  <p:tag name="TIMING" val="|1.4"/>
</p:tagLst>
</file>

<file path=ppt/tags/tag3.xml><?xml version="1.0" encoding="utf-8"?>
<p:tagLst xmlns:a="http://schemas.openxmlformats.org/drawingml/2006/main" xmlns:r="http://schemas.openxmlformats.org/officeDocument/2006/relationships" xmlns:p="http://schemas.openxmlformats.org/presentationml/2006/main">
  <p:tag name="TIMING" val="|2"/>
</p:tagLst>
</file>

<file path=ppt/tags/tag4.xml><?xml version="1.0" encoding="utf-8"?>
<p:tagLst xmlns:a="http://schemas.openxmlformats.org/drawingml/2006/main" xmlns:r="http://schemas.openxmlformats.org/officeDocument/2006/relationships" xmlns:p="http://schemas.openxmlformats.org/presentationml/2006/main">
  <p:tag name="TIMING" val="|2.8|61.7"/>
</p:tagLst>
</file>

<file path=ppt/tags/tag5.xml><?xml version="1.0" encoding="utf-8"?>
<p:tagLst xmlns:a="http://schemas.openxmlformats.org/drawingml/2006/main" xmlns:r="http://schemas.openxmlformats.org/officeDocument/2006/relationships" xmlns:p="http://schemas.openxmlformats.org/presentationml/2006/main">
  <p:tag name="TIMING" val="|1.1"/>
</p:tagLst>
</file>

<file path=ppt/tags/tag6.xml><?xml version="1.0" encoding="utf-8"?>
<p:tagLst xmlns:a="http://schemas.openxmlformats.org/drawingml/2006/main" xmlns:r="http://schemas.openxmlformats.org/officeDocument/2006/relationships" xmlns:p="http://schemas.openxmlformats.org/presentationml/2006/main">
  <p:tag name="TIMING" val="|2.9|2.6|4.7|10"/>
</p:tagLst>
</file>

<file path=ppt/tags/tag7.xml><?xml version="1.0" encoding="utf-8"?>
<p:tagLst xmlns:a="http://schemas.openxmlformats.org/drawingml/2006/main" xmlns:r="http://schemas.openxmlformats.org/officeDocument/2006/relationships" xmlns:p="http://schemas.openxmlformats.org/presentationml/2006/main">
  <p:tag name="TIMING" val="|11.6|39.8|12.1"/>
</p:tagLst>
</file>

<file path=ppt/tags/tag8.xml><?xml version="1.0" encoding="utf-8"?>
<p:tagLst xmlns:a="http://schemas.openxmlformats.org/drawingml/2006/main" xmlns:r="http://schemas.openxmlformats.org/officeDocument/2006/relationships" xmlns:p="http://schemas.openxmlformats.org/presentationml/2006/main">
  <p:tag name="TIMING" val="|5.1|0.5|0.9|0.2|0.3|0.2|0.2|0.2|0.2|0.2|0.3|1.2|0.5|1|1.6|0.2"/>
</p:tagLst>
</file>

<file path=ppt/tags/tag9.xml><?xml version="1.0" encoding="utf-8"?>
<p:tagLst xmlns:a="http://schemas.openxmlformats.org/drawingml/2006/main" xmlns:r="http://schemas.openxmlformats.org/officeDocument/2006/relationships" xmlns:p="http://schemas.openxmlformats.org/presentationml/2006/main">
  <p:tag name="TIMING" val="|1.5|2.4|28.9|5.7|7.4|4.2|7.9|1.6|1.8|2.6|1.5|1.8"/>
</p:tagLst>
</file>

<file path=ppt/theme/theme1.xml><?xml version="1.0" encoding="utf-8"?>
<a:theme xmlns:a="http://schemas.openxmlformats.org/drawingml/2006/main" name="Beam">
  <a:themeElements>
    <a:clrScheme name="Beam 2">
      <a:dk1>
        <a:srgbClr val="000080"/>
      </a:dk1>
      <a:lt1>
        <a:srgbClr val="FFFFFF"/>
      </a:lt1>
      <a:dk2>
        <a:srgbClr val="000099"/>
      </a:dk2>
      <a:lt2>
        <a:srgbClr val="FFFFFF"/>
      </a:lt2>
      <a:accent1>
        <a:srgbClr val="3366FF"/>
      </a:accent1>
      <a:accent2>
        <a:srgbClr val="7B46D0"/>
      </a:accent2>
      <a:accent3>
        <a:srgbClr val="AAAACA"/>
      </a:accent3>
      <a:accent4>
        <a:srgbClr val="DADADA"/>
      </a:accent4>
      <a:accent5>
        <a:srgbClr val="ADB8FF"/>
      </a:accent5>
      <a:accent6>
        <a:srgbClr val="6F3FBC"/>
      </a:accent6>
      <a:hlink>
        <a:srgbClr val="86D1EC"/>
      </a:hlink>
      <a:folHlink>
        <a:srgbClr val="45C984"/>
      </a:folHlink>
    </a:clrScheme>
    <a:fontScheme name="Beam">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Comic Sans MS" pitchFamily="66"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1" i="0" u="none" strike="noStrike" cap="none" normalizeH="0" baseline="0" smtClean="0">
            <a:ln>
              <a:noFill/>
            </a:ln>
            <a:solidFill>
              <a:schemeClr val="tx1"/>
            </a:solidFill>
            <a:effectLst>
              <a:outerShdw blurRad="38100" dist="38100" dir="2700000" algn="tl">
                <a:srgbClr val="000000">
                  <a:alpha val="43137"/>
                </a:srgbClr>
              </a:outerShdw>
            </a:effectLst>
            <a:latin typeface="Comic Sans MS" pitchFamily="66" charset="0"/>
          </a:defRPr>
        </a:defPPr>
      </a:lstStyle>
    </a:lnDef>
  </a:objectDefaults>
  <a:extraClrSchemeLst>
    <a:extraClrScheme>
      <a:clrScheme name="Beam 1">
        <a:dk1>
          <a:srgbClr val="1A006C"/>
        </a:dk1>
        <a:lt1>
          <a:srgbClr val="FFFFFF"/>
        </a:lt1>
        <a:dk2>
          <a:srgbClr val="000066"/>
        </a:dk2>
        <a:lt2>
          <a:srgbClr val="CCCCFF"/>
        </a:lt2>
        <a:accent1>
          <a:srgbClr val="0099CC"/>
        </a:accent1>
        <a:accent2>
          <a:srgbClr val="6600CC"/>
        </a:accent2>
        <a:accent3>
          <a:srgbClr val="AAAAB8"/>
        </a:accent3>
        <a:accent4>
          <a:srgbClr val="DADADA"/>
        </a:accent4>
        <a:accent5>
          <a:srgbClr val="AACAE2"/>
        </a:accent5>
        <a:accent6>
          <a:srgbClr val="5C00B9"/>
        </a:accent6>
        <a:hlink>
          <a:srgbClr val="9999FF"/>
        </a:hlink>
        <a:folHlink>
          <a:srgbClr val="33CCCC"/>
        </a:folHlink>
      </a:clrScheme>
      <a:clrMap bg1="dk2" tx1="lt1" bg2="dk1" tx2="lt2" accent1="accent1" accent2="accent2" accent3="accent3" accent4="accent4" accent5="accent5" accent6="accent6" hlink="hlink" folHlink="folHlink"/>
    </a:extraClrScheme>
    <a:extraClrScheme>
      <a:clrScheme name="Beam 2">
        <a:dk1>
          <a:srgbClr val="000080"/>
        </a:dk1>
        <a:lt1>
          <a:srgbClr val="FFFFFF"/>
        </a:lt1>
        <a:dk2>
          <a:srgbClr val="000099"/>
        </a:dk2>
        <a:lt2>
          <a:srgbClr val="FFFFFF"/>
        </a:lt2>
        <a:accent1>
          <a:srgbClr val="3366FF"/>
        </a:accent1>
        <a:accent2>
          <a:srgbClr val="7B46D0"/>
        </a:accent2>
        <a:accent3>
          <a:srgbClr val="AAAACA"/>
        </a:accent3>
        <a:accent4>
          <a:srgbClr val="DADADA"/>
        </a:accent4>
        <a:accent5>
          <a:srgbClr val="ADB8FF"/>
        </a:accent5>
        <a:accent6>
          <a:srgbClr val="6F3FBC"/>
        </a:accent6>
        <a:hlink>
          <a:srgbClr val="86D1EC"/>
        </a:hlink>
        <a:folHlink>
          <a:srgbClr val="45C984"/>
        </a:folHlink>
      </a:clrScheme>
      <a:clrMap bg1="dk2" tx1="lt1" bg2="dk1" tx2="lt2" accent1="accent1" accent2="accent2" accent3="accent3" accent4="accent4" accent5="accent5" accent6="accent6" hlink="hlink" folHlink="folHlink"/>
    </a:extraClrScheme>
    <a:extraClrScheme>
      <a:clrScheme name="Beam 3">
        <a:dk1>
          <a:srgbClr val="3F4873"/>
        </a:dk1>
        <a:lt1>
          <a:srgbClr val="FFFFFF"/>
        </a:lt1>
        <a:dk2>
          <a:srgbClr val="4F598D"/>
        </a:dk2>
        <a:lt2>
          <a:srgbClr val="CCECFF"/>
        </a:lt2>
        <a:accent1>
          <a:srgbClr val="0099CC"/>
        </a:accent1>
        <a:accent2>
          <a:srgbClr val="4C8470"/>
        </a:accent2>
        <a:accent3>
          <a:srgbClr val="B2B5C5"/>
        </a:accent3>
        <a:accent4>
          <a:srgbClr val="DADADA"/>
        </a:accent4>
        <a:accent5>
          <a:srgbClr val="AACAE2"/>
        </a:accent5>
        <a:accent6>
          <a:srgbClr val="447765"/>
        </a:accent6>
        <a:hlink>
          <a:srgbClr val="99CC00"/>
        </a:hlink>
        <a:folHlink>
          <a:srgbClr val="96A4C8"/>
        </a:folHlink>
      </a:clrScheme>
      <a:clrMap bg1="dk2" tx1="lt1" bg2="dk1" tx2="lt2" accent1="accent1" accent2="accent2" accent3="accent3" accent4="accent4" accent5="accent5" accent6="accent6" hlink="hlink" folHlink="folHlink"/>
    </a:extraClrScheme>
    <a:extraClrScheme>
      <a:clrScheme name="Beam 4">
        <a:dk1>
          <a:srgbClr val="006E6B"/>
        </a:dk1>
        <a:lt1>
          <a:srgbClr val="FFFFFF"/>
        </a:lt1>
        <a:dk2>
          <a:srgbClr val="008080"/>
        </a:dk2>
        <a:lt2>
          <a:srgbClr val="E2EFCD"/>
        </a:lt2>
        <a:accent1>
          <a:srgbClr val="33CCCC"/>
        </a:accent1>
        <a:accent2>
          <a:srgbClr val="6352B8"/>
        </a:accent2>
        <a:accent3>
          <a:srgbClr val="AAC0C0"/>
        </a:accent3>
        <a:accent4>
          <a:srgbClr val="DADADA"/>
        </a:accent4>
        <a:accent5>
          <a:srgbClr val="ADE2E2"/>
        </a:accent5>
        <a:accent6>
          <a:srgbClr val="5949A6"/>
        </a:accent6>
        <a:hlink>
          <a:srgbClr val="CCFFFF"/>
        </a:hlink>
        <a:folHlink>
          <a:srgbClr val="99CCFF"/>
        </a:folHlink>
      </a:clrScheme>
      <a:clrMap bg1="dk2" tx1="lt1" bg2="dk1" tx2="lt2" accent1="accent1" accent2="accent2" accent3="accent3" accent4="accent4" accent5="accent5" accent6="accent6" hlink="hlink" folHlink="folHlink"/>
    </a:extraClrScheme>
    <a:extraClrScheme>
      <a:clrScheme name="Beam 5">
        <a:dk1>
          <a:srgbClr val="48562C"/>
        </a:dk1>
        <a:lt1>
          <a:srgbClr val="FFFFFF"/>
        </a:lt1>
        <a:dk2>
          <a:srgbClr val="546434"/>
        </a:dk2>
        <a:lt2>
          <a:srgbClr val="FFFFCC"/>
        </a:lt2>
        <a:accent1>
          <a:srgbClr val="7B8A6E"/>
        </a:accent1>
        <a:accent2>
          <a:srgbClr val="527C3A"/>
        </a:accent2>
        <a:accent3>
          <a:srgbClr val="B3B8AE"/>
        </a:accent3>
        <a:accent4>
          <a:srgbClr val="DADADA"/>
        </a:accent4>
        <a:accent5>
          <a:srgbClr val="BFC4BA"/>
        </a:accent5>
        <a:accent6>
          <a:srgbClr val="497034"/>
        </a:accent6>
        <a:hlink>
          <a:srgbClr val="55B55E"/>
        </a:hlink>
        <a:folHlink>
          <a:srgbClr val="85B3B1"/>
        </a:folHlink>
      </a:clrScheme>
      <a:clrMap bg1="dk2" tx1="lt1" bg2="dk1" tx2="lt2" accent1="accent1" accent2="accent2" accent3="accent3" accent4="accent4" accent5="accent5" accent6="accent6" hlink="hlink" folHlink="folHlink"/>
    </a:extraClrScheme>
    <a:extraClrScheme>
      <a:clrScheme name="Beam 6">
        <a:dk1>
          <a:srgbClr val="96B29E"/>
        </a:dk1>
        <a:lt1>
          <a:srgbClr val="FFFFFF"/>
        </a:lt1>
        <a:dk2>
          <a:srgbClr val="A5BDAC"/>
        </a:dk2>
        <a:lt2>
          <a:srgbClr val="FFFFCC"/>
        </a:lt2>
        <a:accent1>
          <a:srgbClr val="4E8880"/>
        </a:accent1>
        <a:accent2>
          <a:srgbClr val="2F71B9"/>
        </a:accent2>
        <a:accent3>
          <a:srgbClr val="CFDBD2"/>
        </a:accent3>
        <a:accent4>
          <a:srgbClr val="DADADA"/>
        </a:accent4>
        <a:accent5>
          <a:srgbClr val="B2C3C0"/>
        </a:accent5>
        <a:accent6>
          <a:srgbClr val="2A66A7"/>
        </a:accent6>
        <a:hlink>
          <a:srgbClr val="9DC0E7"/>
        </a:hlink>
        <a:folHlink>
          <a:srgbClr val="54CA89"/>
        </a:folHlink>
      </a:clrScheme>
      <a:clrMap bg1="dk2" tx1="lt1" bg2="dk1" tx2="lt2" accent1="accent1" accent2="accent2" accent3="accent3" accent4="accent4" accent5="accent5" accent6="accent6" hlink="hlink" folHlink="folHlink"/>
    </a:extraClrScheme>
    <a:extraClrScheme>
      <a:clrScheme name="Beam 7">
        <a:dk1>
          <a:srgbClr val="D49C00"/>
        </a:dk1>
        <a:lt1>
          <a:srgbClr val="FFFFFF"/>
        </a:lt1>
        <a:dk2>
          <a:srgbClr val="CC9900"/>
        </a:dk2>
        <a:lt2>
          <a:srgbClr val="CEBD40"/>
        </a:lt2>
        <a:accent1>
          <a:srgbClr val="CC6600"/>
        </a:accent1>
        <a:accent2>
          <a:srgbClr val="808000"/>
        </a:accent2>
        <a:accent3>
          <a:srgbClr val="E2CAAA"/>
        </a:accent3>
        <a:accent4>
          <a:srgbClr val="DADADA"/>
        </a:accent4>
        <a:accent5>
          <a:srgbClr val="E2B8AA"/>
        </a:accent5>
        <a:accent6>
          <a:srgbClr val="737300"/>
        </a:accent6>
        <a:hlink>
          <a:srgbClr val="FF9900"/>
        </a:hlink>
        <a:folHlink>
          <a:srgbClr val="FFFF99"/>
        </a:folHlink>
      </a:clrScheme>
      <a:clrMap bg1="dk2" tx1="lt1" bg2="dk1" tx2="lt2" accent1="accent1" accent2="accent2" accent3="accent3" accent4="accent4" accent5="accent5" accent6="accent6" hlink="hlink" folHlink="folHlink"/>
    </a:extraClrScheme>
    <a:extraClrScheme>
      <a:clrScheme name="Beam 8">
        <a:dk1>
          <a:srgbClr val="881700"/>
        </a:dk1>
        <a:lt1>
          <a:srgbClr val="FAF9E6"/>
        </a:lt1>
        <a:dk2>
          <a:srgbClr val="990000"/>
        </a:dk2>
        <a:lt2>
          <a:srgbClr val="EADC78"/>
        </a:lt2>
        <a:accent1>
          <a:srgbClr val="FF6600"/>
        </a:accent1>
        <a:accent2>
          <a:srgbClr val="B86D52"/>
        </a:accent2>
        <a:accent3>
          <a:srgbClr val="CAAAAA"/>
        </a:accent3>
        <a:accent4>
          <a:srgbClr val="D6D5C4"/>
        </a:accent4>
        <a:accent5>
          <a:srgbClr val="FFB8AA"/>
        </a:accent5>
        <a:accent6>
          <a:srgbClr val="A66249"/>
        </a:accent6>
        <a:hlink>
          <a:srgbClr val="D78D15"/>
        </a:hlink>
        <a:folHlink>
          <a:srgbClr val="C6B37E"/>
        </a:folHlink>
      </a:clrScheme>
      <a:clrMap bg1="dk2" tx1="lt1" bg2="dk1" tx2="lt2" accent1="accent1" accent2="accent2" accent3="accent3" accent4="accent4" accent5="accent5" accent6="accent6" hlink="hlink" folHlink="folHlink"/>
    </a:extraClrScheme>
    <a:extraClrScheme>
      <a:clrScheme name="Beam 9">
        <a:dk1>
          <a:srgbClr val="000000"/>
        </a:dk1>
        <a:lt1>
          <a:srgbClr val="FFFFFF"/>
        </a:lt1>
        <a:dk2>
          <a:srgbClr val="000000"/>
        </a:dk2>
        <a:lt2>
          <a:srgbClr val="DDDDDD"/>
        </a:lt2>
        <a:accent1>
          <a:srgbClr val="E6F5F6"/>
        </a:accent1>
        <a:accent2>
          <a:srgbClr val="A5E1A8"/>
        </a:accent2>
        <a:accent3>
          <a:srgbClr val="FFFFFF"/>
        </a:accent3>
        <a:accent4>
          <a:srgbClr val="000000"/>
        </a:accent4>
        <a:accent5>
          <a:srgbClr val="F0F9FA"/>
        </a:accent5>
        <a:accent6>
          <a:srgbClr val="95CC98"/>
        </a:accent6>
        <a:hlink>
          <a:srgbClr val="5B00B6"/>
        </a:hlink>
        <a:folHlink>
          <a:srgbClr val="34988E"/>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Beam</Template>
  <TotalTime>10799</TotalTime>
  <Words>10211</Words>
  <Application>Microsoft Office PowerPoint</Application>
  <PresentationFormat>On-screen Show (4:3)</PresentationFormat>
  <Paragraphs>1348</Paragraphs>
  <Slides>200</Slides>
  <Notes>51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200</vt:i4>
      </vt:variant>
    </vt:vector>
  </HeadingPairs>
  <TitlesOfParts>
    <vt:vector size="208" baseType="lpstr">
      <vt:lpstr>Arial</vt:lpstr>
      <vt:lpstr>Arial Black</vt:lpstr>
      <vt:lpstr>Comic Sans MS</vt:lpstr>
      <vt:lpstr>Constantia</vt:lpstr>
      <vt:lpstr>Times New Roman</vt:lpstr>
      <vt:lpstr>Wingdings</vt:lpstr>
      <vt:lpstr>Wingdings 2</vt:lpstr>
      <vt:lpstr>Beam</vt:lpstr>
      <vt:lpstr>BLOOD VESSELS AND NERVES OF UPPER LIMB</vt:lpstr>
      <vt:lpstr>BLOOD VESSELS OF UPPER LIMB</vt:lpstr>
      <vt:lpstr>PowerPoint Presentation</vt:lpstr>
      <vt:lpstr>PowerPoint Presentation</vt:lpstr>
      <vt:lpstr>PowerPoint Presentation</vt:lpstr>
      <vt:lpstr>PowerPoint Presentation</vt:lpstr>
      <vt:lpstr>PowerPoint Presentation</vt:lpstr>
      <vt:lpstr>Prepectoral part</vt:lpstr>
      <vt:lpstr>Pectoral part</vt:lpstr>
      <vt:lpstr>Postpectoral part </vt:lpstr>
      <vt:lpstr>Postpectoral part </vt:lpstr>
      <vt:lpstr>PowerPoint Presentation</vt:lpstr>
      <vt:lpstr>PowerPoint Presentation</vt:lpstr>
      <vt:lpstr>Side branches of a. axillaris:</vt:lpstr>
      <vt:lpstr>PowerPoint Presentation</vt:lpstr>
      <vt:lpstr>Side branches of a. axillaris:</vt:lpstr>
      <vt:lpstr>Side branches of a. axillaris:</vt:lpstr>
      <vt:lpstr>Side branches of a. axillaris:</vt:lpstr>
      <vt:lpstr>Side branches of a. axillaris: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Line of projection (course) of a. brachialis:  - from the top of axillar fossa to the middle of (plica cubitalis)</vt:lpstr>
      <vt:lpstr>PowerPoint Presentation</vt:lpstr>
      <vt:lpstr>PowerPoint Presentation</vt:lpstr>
      <vt:lpstr>A. profunda brachii</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Fovea radialis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ARCUS PALMARIS PROFUNDUS (DEEP PALMAR ARCH)</vt:lpstr>
      <vt:lpstr>PowerPoint Presentation</vt:lpstr>
      <vt:lpstr>ARCUS PALMARIS PROFUNDUS - APP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ARCUS PALMARIS SUPERFICIALIS</vt:lpstr>
      <vt:lpstr>ARCUS PALMARIS SUPERFICIALIS (APS) (SUPERFICIAL PALMAR ARCH)</vt:lpstr>
      <vt:lpstr>ARCUS PALMARIS SUPERFICIALIS (APS) (SUPERFICIAL PALMAR ARCH)</vt:lpstr>
      <vt:lpstr>PowerPoint Presentation</vt:lpstr>
      <vt:lpstr>PowerPoint Presentation</vt:lpstr>
      <vt:lpstr>PowerPoint Presentation</vt:lpstr>
      <vt:lpstr>PowerPoint Presentation</vt:lpstr>
      <vt:lpstr>Rete carpi</vt:lpstr>
      <vt:lpstr>PowerPoint Presentation</vt:lpstr>
      <vt:lpstr>PowerPoint Presentation</vt:lpstr>
      <vt:lpstr>VEINS OF UPPER LIMB</vt:lpstr>
      <vt:lpstr>DEEP VEINS OF UPPER LIMB</vt:lpstr>
      <vt:lpstr>V. AXILLARIS</vt:lpstr>
      <vt:lpstr>PowerPoint Presentation</vt:lpstr>
      <vt:lpstr>VENAE SUPERFICIALES MEMBRI SUPERIORIS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VENAE SUPERFICIALES MEMBRI SUPERIORIS</vt:lpstr>
      <vt:lpstr>PowerPoint Presentation</vt:lpstr>
      <vt:lpstr>PowerPoint Presentation</vt:lpstr>
      <vt:lpstr>PowerPoint Presentation</vt:lpstr>
      <vt:lpstr>PowerPoint Presentation</vt:lpstr>
      <vt:lpstr>INTRODUCTION TO NEUROLOGY</vt:lpstr>
      <vt:lpstr>PowerPoint Presentation</vt:lpstr>
      <vt:lpstr>PowerPoint Presentation</vt:lpstr>
      <vt:lpstr>DIVISIONS OF NERVOUS SYSTEM</vt:lpstr>
      <vt:lpstr>Morphological and topographic division of the nervous system </vt:lpstr>
      <vt:lpstr>PowerPoint Presentation</vt:lpstr>
      <vt:lpstr>Morphological and topographic division of the nervous system </vt:lpstr>
      <vt:lpstr>PowerPoint Presentation</vt:lpstr>
      <vt:lpstr>Functional division of the nervous system</vt:lpstr>
      <vt:lpstr>PowerPoint Presentation</vt:lpstr>
      <vt:lpstr>PLEXUS BRACHIALIS</vt:lpstr>
      <vt:lpstr> PLEXUS BRACHIALIS - PB</vt:lpstr>
      <vt:lpstr>PLEXUS BRACHIALIS - PB</vt:lpstr>
      <vt:lpstr>PowerPoint Presentation</vt:lpstr>
      <vt:lpstr> Course of plexus brachialis</vt:lpstr>
      <vt:lpstr>PowerPoint Presentation</vt:lpstr>
      <vt:lpstr>PowerPoint Presentation</vt:lpstr>
      <vt:lpstr>PowerPoint Presentation</vt:lpstr>
      <vt:lpstr>Topographic Relations of pl.brachialis</vt:lpstr>
      <vt:lpstr>PowerPoint Presentation</vt:lpstr>
      <vt:lpstr> Topographic Relations of pl.brachialis</vt:lpstr>
      <vt:lpstr>Injuries of plexus brachialis</vt:lpstr>
      <vt:lpstr>Injuries of plexus brachialis</vt:lpstr>
      <vt:lpstr>Injuries of plexus brachialis</vt:lpstr>
      <vt:lpstr>PowerPoint Presentation</vt:lpstr>
      <vt:lpstr>Branches of PLEXUS BRACHIALIS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Branches of  PLEXUS BRACHIALIS-a</vt:lpstr>
      <vt:lpstr>PowerPoint Presentation</vt:lpstr>
      <vt:lpstr> Nn.pectorales laterales   </vt:lpstr>
      <vt:lpstr> Nn.pectorales mediales   </vt:lpstr>
      <vt:lpstr> N.subclavius   </vt:lpstr>
      <vt:lpstr> N.dorsalis scapulae  </vt:lpstr>
      <vt:lpstr> N. suprascapularis   </vt:lpstr>
      <vt:lpstr> Nn. subscapulares   </vt:lpstr>
      <vt:lpstr> N.thoracodorsalis   </vt:lpstr>
      <vt:lpstr> N.thoracalis longus   </vt:lpstr>
      <vt:lpstr>Terminal branches of plexus brachialis-a</vt:lpstr>
      <vt:lpstr>PowerPoint Presentation</vt:lpstr>
      <vt:lpstr>N.MUSCULOCUTANEUS</vt:lpstr>
      <vt:lpstr>                       </vt:lpstr>
      <vt:lpstr>N.MUSCULOCUTANEUS</vt:lpstr>
      <vt:lpstr>N.MUSCULOCUTANEUS  NMS</vt:lpstr>
      <vt:lpstr> N.MEDIANUS - NM </vt:lpstr>
      <vt:lpstr> N.MEDIANUS - NM </vt:lpstr>
      <vt:lpstr> N.MEDIANUS - NM </vt:lpstr>
      <vt:lpstr> N. MEDIANUS – FOREARM BRANCHES</vt:lpstr>
      <vt:lpstr>N. MEDIANUS – HAND BRANCHES</vt:lpstr>
      <vt:lpstr>N. MEDIANUS – HAND BRANCHES</vt:lpstr>
      <vt:lpstr>N. MEDIANUS</vt:lpstr>
      <vt:lpstr>PowerPoint Presentation</vt:lpstr>
      <vt:lpstr>PowerPoint Presentation</vt:lpstr>
      <vt:lpstr>PowerPoint Presentation</vt:lpstr>
      <vt:lpstr>PowerPoint Presentation</vt:lpstr>
      <vt:lpstr>PowerPoint Presentation</vt:lpstr>
      <vt:lpstr>PowerPoint Presentation</vt:lpstr>
      <vt:lpstr>N.ulnaris - NU</vt:lpstr>
      <vt:lpstr>N.ulnaris - NU</vt:lpstr>
      <vt:lpstr>N.ulnaris - NU</vt:lpstr>
      <vt:lpstr>N. ULNARIS – SIDE BRANCHES</vt:lpstr>
      <vt:lpstr>N. ULNARIS – TERMINAL BRANCHES</vt:lpstr>
      <vt:lpstr>PowerPoint Presentation</vt:lpstr>
      <vt:lpstr>PowerPoint Presentation</vt:lpstr>
      <vt:lpstr>PowerPoint Presentation</vt:lpstr>
      <vt:lpstr>PowerPoint Presentation</vt:lpstr>
      <vt:lpstr>PowerPoint Presentation</vt:lpstr>
      <vt:lpstr>PowerPoint Presentation</vt:lpstr>
      <vt:lpstr>N.AXILLARIS -  NA</vt:lpstr>
      <vt:lpstr>N.AXILLARIS -  NA</vt:lpstr>
      <vt:lpstr>N.AXILLARIS -  NA</vt:lpstr>
      <vt:lpstr>N.radialis (NR)</vt:lpstr>
      <vt:lpstr>N.radialis (NR)</vt:lpstr>
      <vt:lpstr>N. RADIALIS – TERMINAL BRANCHES</vt:lpstr>
      <vt:lpstr>N. RADIALIS – TERMINAL BRANCHES</vt:lpstr>
      <vt:lpstr>PowerPoint Presentation</vt:lpstr>
      <vt:lpstr>PowerPoint Presentation</vt:lpstr>
      <vt:lpstr>PowerPoint Presentation</vt:lpstr>
      <vt:lpstr>PowerPoint Presentation</vt:lpstr>
      <vt:lpstr>PowerPoint Presentation</vt:lpstr>
      <vt:lpstr>PowerPoint Presentation</vt:lpstr>
      <vt:lpstr>N. Cutaneus brachii medialis – TH 1</vt:lpstr>
      <vt:lpstr>PowerPoint Presentation</vt:lpstr>
      <vt:lpstr>N.Cutaneus antebrachii medialis C8, Th1</vt:lpstr>
      <vt:lpstr>SENSORY INNERVATION OF UPPER LIMB</vt:lpstr>
      <vt:lpstr>SENSORY  INNERVATION OF HAND</vt:lpstr>
      <vt:lpstr>PowerPoint Presentation</vt:lpstr>
      <vt:lpstr>PowerPoint Presentation</vt:lpstr>
    </vt:vector>
  </TitlesOfParts>
  <Company>STATVS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user</dc:creator>
  <cp:lastModifiedBy>Ivana Macuzic</cp:lastModifiedBy>
  <cp:revision>377</cp:revision>
  <dcterms:created xsi:type="dcterms:W3CDTF">2006-10-23T19:53:43Z</dcterms:created>
  <dcterms:modified xsi:type="dcterms:W3CDTF">2024-04-11T21:14:25Z</dcterms:modified>
</cp:coreProperties>
</file>